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6" r:id="rId3"/>
    <p:sldId id="263" r:id="rId4"/>
    <p:sldId id="262" r:id="rId5"/>
    <p:sldId id="264" r:id="rId6"/>
    <p:sldId id="267" r:id="rId7"/>
    <p:sldId id="268" r:id="rId8"/>
    <p:sldId id="265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37BAF-7A54-430D-B402-7FA72D2D60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B5491DF-3D67-4FB6-ABC7-34F888E78FC7}">
      <dgm:prSet phldrT="[Text]"/>
      <dgm:spPr/>
      <dgm:t>
        <a:bodyPr/>
        <a:lstStyle/>
        <a:p>
          <a:r>
            <a:rPr lang="en-US" dirty="0"/>
            <a:t>Shared Native American Traits</a:t>
          </a:r>
        </a:p>
      </dgm:t>
    </dgm:pt>
    <dgm:pt modelId="{94950456-2D5E-4083-987A-E646159785A2}" type="parTrans" cxnId="{A8AAC095-6842-49C7-AF00-35CD7B188F94}">
      <dgm:prSet/>
      <dgm:spPr/>
      <dgm:t>
        <a:bodyPr/>
        <a:lstStyle/>
        <a:p>
          <a:endParaRPr lang="en-US"/>
        </a:p>
      </dgm:t>
    </dgm:pt>
    <dgm:pt modelId="{C3152D42-4FEE-4F1B-8F67-49EAC4EB9144}" type="sibTrans" cxnId="{A8AAC095-6842-49C7-AF00-35CD7B188F94}">
      <dgm:prSet/>
      <dgm:spPr/>
      <dgm:t>
        <a:bodyPr/>
        <a:lstStyle/>
        <a:p>
          <a:endParaRPr lang="en-US"/>
        </a:p>
      </dgm:t>
    </dgm:pt>
    <dgm:pt modelId="{3624D2A9-3D76-4564-A840-F11E0C1A0BB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1A3924E-100E-434E-A072-F0BB61DDE208}" type="parTrans" cxnId="{5D374527-F513-4777-8616-B69F827DBE3C}">
      <dgm:prSet/>
      <dgm:spPr/>
      <dgm:t>
        <a:bodyPr/>
        <a:lstStyle/>
        <a:p>
          <a:endParaRPr lang="en-US"/>
        </a:p>
      </dgm:t>
    </dgm:pt>
    <dgm:pt modelId="{D1696D71-B7BF-4181-ABC0-E3D34149671A}" type="sibTrans" cxnId="{5D374527-F513-4777-8616-B69F827DBE3C}">
      <dgm:prSet/>
      <dgm:spPr/>
      <dgm:t>
        <a:bodyPr/>
        <a:lstStyle/>
        <a:p>
          <a:endParaRPr lang="en-US"/>
        </a:p>
      </dgm:t>
    </dgm:pt>
    <dgm:pt modelId="{77B16373-55DF-47C6-82B8-CE7636CF55D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2B1A68C-9C9E-4031-913D-0BF6FE011F21}" type="parTrans" cxnId="{FF213F14-0D34-47A4-89D3-BFF9ADF8C8FF}">
      <dgm:prSet/>
      <dgm:spPr/>
      <dgm:t>
        <a:bodyPr/>
        <a:lstStyle/>
        <a:p>
          <a:endParaRPr lang="en-US"/>
        </a:p>
      </dgm:t>
    </dgm:pt>
    <dgm:pt modelId="{476CB3EA-BF54-40F2-911A-9CB38B6DAC2B}" type="sibTrans" cxnId="{FF213F14-0D34-47A4-89D3-BFF9ADF8C8FF}">
      <dgm:prSet/>
      <dgm:spPr/>
      <dgm:t>
        <a:bodyPr/>
        <a:lstStyle/>
        <a:p>
          <a:endParaRPr lang="en-US"/>
        </a:p>
      </dgm:t>
    </dgm:pt>
    <dgm:pt modelId="{44D4AEC0-144F-4064-9B93-84B138835A7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577DA2E8-ED29-4C93-92D9-11069E22225A}" type="parTrans" cxnId="{4A5E8EDA-609D-47DB-BA86-694EA93F3C0E}">
      <dgm:prSet/>
      <dgm:spPr/>
      <dgm:t>
        <a:bodyPr/>
        <a:lstStyle/>
        <a:p>
          <a:endParaRPr lang="en-US"/>
        </a:p>
      </dgm:t>
    </dgm:pt>
    <dgm:pt modelId="{7F27ED0E-6AC2-479C-82D6-B6696BEAD123}" type="sibTrans" cxnId="{4A5E8EDA-609D-47DB-BA86-694EA93F3C0E}">
      <dgm:prSet/>
      <dgm:spPr/>
      <dgm:t>
        <a:bodyPr/>
        <a:lstStyle/>
        <a:p>
          <a:endParaRPr lang="en-US"/>
        </a:p>
      </dgm:t>
    </dgm:pt>
    <dgm:pt modelId="{04A1768C-AF1C-4DF6-A012-638424A7607B}" type="pres">
      <dgm:prSet presAssocID="{E0837BAF-7A54-430D-B402-7FA72D2D60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42DB746-7071-4939-85BD-A1E80D6AD85A}" type="pres">
      <dgm:prSet presAssocID="{4B5491DF-3D67-4FB6-ABC7-34F888E78FC7}" presName="root1" presStyleCnt="0"/>
      <dgm:spPr/>
    </dgm:pt>
    <dgm:pt modelId="{FFE873D8-6485-4EC4-97A3-BED6767185D0}" type="pres">
      <dgm:prSet presAssocID="{4B5491DF-3D67-4FB6-ABC7-34F888E78FC7}" presName="LevelOneTextNode" presStyleLbl="node0" presStyleIdx="0" presStyleCnt="1">
        <dgm:presLayoutVars>
          <dgm:chPref val="3"/>
        </dgm:presLayoutVars>
      </dgm:prSet>
      <dgm:spPr/>
    </dgm:pt>
    <dgm:pt modelId="{39EEC53D-746C-4348-B0A1-F6C0DDAC568E}" type="pres">
      <dgm:prSet presAssocID="{4B5491DF-3D67-4FB6-ABC7-34F888E78FC7}" presName="level2hierChild" presStyleCnt="0"/>
      <dgm:spPr/>
    </dgm:pt>
    <dgm:pt modelId="{01536223-27A2-439B-A3CD-1783F7ADA8D3}" type="pres">
      <dgm:prSet presAssocID="{F1A3924E-100E-434E-A072-F0BB61DDE208}" presName="conn2-1" presStyleLbl="parChTrans1D2" presStyleIdx="0" presStyleCnt="3"/>
      <dgm:spPr/>
    </dgm:pt>
    <dgm:pt modelId="{1EFB960C-1ADE-43E4-9A11-2C3D515EC02E}" type="pres">
      <dgm:prSet presAssocID="{F1A3924E-100E-434E-A072-F0BB61DDE208}" presName="connTx" presStyleLbl="parChTrans1D2" presStyleIdx="0" presStyleCnt="3"/>
      <dgm:spPr/>
    </dgm:pt>
    <dgm:pt modelId="{5AB2D55F-B5DD-4361-9E59-C612CB392EC8}" type="pres">
      <dgm:prSet presAssocID="{3624D2A9-3D76-4564-A840-F11E0C1A0BBD}" presName="root2" presStyleCnt="0"/>
      <dgm:spPr/>
    </dgm:pt>
    <dgm:pt modelId="{38DFF388-A1A3-47C7-83C9-29AFF73F1517}" type="pres">
      <dgm:prSet presAssocID="{3624D2A9-3D76-4564-A840-F11E0C1A0BBD}" presName="LevelTwoTextNode" presStyleLbl="node2" presStyleIdx="0" presStyleCnt="3">
        <dgm:presLayoutVars>
          <dgm:chPref val="3"/>
        </dgm:presLayoutVars>
      </dgm:prSet>
      <dgm:spPr/>
    </dgm:pt>
    <dgm:pt modelId="{2F6C8A49-9992-40A9-BA0D-5C44768DBE62}" type="pres">
      <dgm:prSet presAssocID="{3624D2A9-3D76-4564-A840-F11E0C1A0BBD}" presName="level3hierChild" presStyleCnt="0"/>
      <dgm:spPr/>
    </dgm:pt>
    <dgm:pt modelId="{5389E611-844C-4CB3-AFFB-5F666A58CD95}" type="pres">
      <dgm:prSet presAssocID="{92B1A68C-9C9E-4031-913D-0BF6FE011F21}" presName="conn2-1" presStyleLbl="parChTrans1D2" presStyleIdx="1" presStyleCnt="3"/>
      <dgm:spPr/>
    </dgm:pt>
    <dgm:pt modelId="{29DDFF29-E9D1-4778-BEFB-5F477FA67CB5}" type="pres">
      <dgm:prSet presAssocID="{92B1A68C-9C9E-4031-913D-0BF6FE011F21}" presName="connTx" presStyleLbl="parChTrans1D2" presStyleIdx="1" presStyleCnt="3"/>
      <dgm:spPr/>
    </dgm:pt>
    <dgm:pt modelId="{9369FE5A-3486-44EF-AC1A-A7C2230DFE4D}" type="pres">
      <dgm:prSet presAssocID="{77B16373-55DF-47C6-82B8-CE7636CF55DE}" presName="root2" presStyleCnt="0"/>
      <dgm:spPr/>
    </dgm:pt>
    <dgm:pt modelId="{515FB37E-0D01-4AC3-A4E8-3C6AC6E841BE}" type="pres">
      <dgm:prSet presAssocID="{77B16373-55DF-47C6-82B8-CE7636CF55DE}" presName="LevelTwoTextNode" presStyleLbl="node2" presStyleIdx="1" presStyleCnt="3">
        <dgm:presLayoutVars>
          <dgm:chPref val="3"/>
        </dgm:presLayoutVars>
      </dgm:prSet>
      <dgm:spPr/>
    </dgm:pt>
    <dgm:pt modelId="{55B5ECE1-87BD-454D-98F1-7618AAB3D770}" type="pres">
      <dgm:prSet presAssocID="{77B16373-55DF-47C6-82B8-CE7636CF55DE}" presName="level3hierChild" presStyleCnt="0"/>
      <dgm:spPr/>
    </dgm:pt>
    <dgm:pt modelId="{BB9279C8-5D08-4EB0-9E1B-6E04348007EE}" type="pres">
      <dgm:prSet presAssocID="{577DA2E8-ED29-4C93-92D9-11069E22225A}" presName="conn2-1" presStyleLbl="parChTrans1D2" presStyleIdx="2" presStyleCnt="3"/>
      <dgm:spPr/>
    </dgm:pt>
    <dgm:pt modelId="{23C7B7A2-5451-48EB-8151-BE73E6CA93EF}" type="pres">
      <dgm:prSet presAssocID="{577DA2E8-ED29-4C93-92D9-11069E22225A}" presName="connTx" presStyleLbl="parChTrans1D2" presStyleIdx="2" presStyleCnt="3"/>
      <dgm:spPr/>
    </dgm:pt>
    <dgm:pt modelId="{FC1B5890-B77F-45CD-A3FA-FD3D46D994A8}" type="pres">
      <dgm:prSet presAssocID="{44D4AEC0-144F-4064-9B93-84B138835A7C}" presName="root2" presStyleCnt="0"/>
      <dgm:spPr/>
    </dgm:pt>
    <dgm:pt modelId="{979D1E00-8A33-4B33-A6DE-C859D36DAC8A}" type="pres">
      <dgm:prSet presAssocID="{44D4AEC0-144F-4064-9B93-84B138835A7C}" presName="LevelTwoTextNode" presStyleLbl="node2" presStyleIdx="2" presStyleCnt="3">
        <dgm:presLayoutVars>
          <dgm:chPref val="3"/>
        </dgm:presLayoutVars>
      </dgm:prSet>
      <dgm:spPr/>
    </dgm:pt>
    <dgm:pt modelId="{E9C3B79E-B47A-4419-9FCF-55B0ACE20F1E}" type="pres">
      <dgm:prSet presAssocID="{44D4AEC0-144F-4064-9B93-84B138835A7C}" presName="level3hierChild" presStyleCnt="0"/>
      <dgm:spPr/>
    </dgm:pt>
  </dgm:ptLst>
  <dgm:cxnLst>
    <dgm:cxn modelId="{FF213F14-0D34-47A4-89D3-BFF9ADF8C8FF}" srcId="{4B5491DF-3D67-4FB6-ABC7-34F888E78FC7}" destId="{77B16373-55DF-47C6-82B8-CE7636CF55DE}" srcOrd="1" destOrd="0" parTransId="{92B1A68C-9C9E-4031-913D-0BF6FE011F21}" sibTransId="{476CB3EA-BF54-40F2-911A-9CB38B6DAC2B}"/>
    <dgm:cxn modelId="{FB5B281D-B47A-405C-BDF8-F3EEEA986C5F}" type="presOf" srcId="{92B1A68C-9C9E-4031-913D-0BF6FE011F21}" destId="{5389E611-844C-4CB3-AFFB-5F666A58CD95}" srcOrd="0" destOrd="0" presId="urn:microsoft.com/office/officeart/2008/layout/HorizontalMultiLevelHierarchy"/>
    <dgm:cxn modelId="{5D374527-F513-4777-8616-B69F827DBE3C}" srcId="{4B5491DF-3D67-4FB6-ABC7-34F888E78FC7}" destId="{3624D2A9-3D76-4564-A840-F11E0C1A0BBD}" srcOrd="0" destOrd="0" parTransId="{F1A3924E-100E-434E-A072-F0BB61DDE208}" sibTransId="{D1696D71-B7BF-4181-ABC0-E3D34149671A}"/>
    <dgm:cxn modelId="{F2B9633C-984F-4AA0-A6E4-D0FED9E9B7CA}" type="presOf" srcId="{44D4AEC0-144F-4064-9B93-84B138835A7C}" destId="{979D1E00-8A33-4B33-A6DE-C859D36DAC8A}" srcOrd="0" destOrd="0" presId="urn:microsoft.com/office/officeart/2008/layout/HorizontalMultiLevelHierarchy"/>
    <dgm:cxn modelId="{F0CB866C-A89E-4B64-98F9-CA1098220E24}" type="presOf" srcId="{4B5491DF-3D67-4FB6-ABC7-34F888E78FC7}" destId="{FFE873D8-6485-4EC4-97A3-BED6767185D0}" srcOrd="0" destOrd="0" presId="urn:microsoft.com/office/officeart/2008/layout/HorizontalMultiLevelHierarchy"/>
    <dgm:cxn modelId="{457CEB4C-4568-4C3E-AEF4-51262E87FF48}" type="presOf" srcId="{577DA2E8-ED29-4C93-92D9-11069E22225A}" destId="{BB9279C8-5D08-4EB0-9E1B-6E04348007EE}" srcOrd="0" destOrd="0" presId="urn:microsoft.com/office/officeart/2008/layout/HorizontalMultiLevelHierarchy"/>
    <dgm:cxn modelId="{F5B1BC72-63BF-4915-93A5-AE0C3430227B}" type="presOf" srcId="{92B1A68C-9C9E-4031-913D-0BF6FE011F21}" destId="{29DDFF29-E9D1-4778-BEFB-5F477FA67CB5}" srcOrd="1" destOrd="0" presId="urn:microsoft.com/office/officeart/2008/layout/HorizontalMultiLevelHierarchy"/>
    <dgm:cxn modelId="{67AA7E83-0BA1-4CB3-BBEF-9A756DC8C822}" type="presOf" srcId="{3624D2A9-3D76-4564-A840-F11E0C1A0BBD}" destId="{38DFF388-A1A3-47C7-83C9-29AFF73F1517}" srcOrd="0" destOrd="0" presId="urn:microsoft.com/office/officeart/2008/layout/HorizontalMultiLevelHierarchy"/>
    <dgm:cxn modelId="{A8AAC095-6842-49C7-AF00-35CD7B188F94}" srcId="{E0837BAF-7A54-430D-B402-7FA72D2D60F6}" destId="{4B5491DF-3D67-4FB6-ABC7-34F888E78FC7}" srcOrd="0" destOrd="0" parTransId="{94950456-2D5E-4083-987A-E646159785A2}" sibTransId="{C3152D42-4FEE-4F1B-8F67-49EAC4EB9144}"/>
    <dgm:cxn modelId="{2B9DEDA2-A183-4406-A8A6-51D42E818251}" type="presOf" srcId="{F1A3924E-100E-434E-A072-F0BB61DDE208}" destId="{1EFB960C-1ADE-43E4-9A11-2C3D515EC02E}" srcOrd="1" destOrd="0" presId="urn:microsoft.com/office/officeart/2008/layout/HorizontalMultiLevelHierarchy"/>
    <dgm:cxn modelId="{A1FF5EAE-EC66-43FC-AC38-C2439485B5C5}" type="presOf" srcId="{577DA2E8-ED29-4C93-92D9-11069E22225A}" destId="{23C7B7A2-5451-48EB-8151-BE73E6CA93EF}" srcOrd="1" destOrd="0" presId="urn:microsoft.com/office/officeart/2008/layout/HorizontalMultiLevelHierarchy"/>
    <dgm:cxn modelId="{4A5E8EDA-609D-47DB-BA86-694EA93F3C0E}" srcId="{4B5491DF-3D67-4FB6-ABC7-34F888E78FC7}" destId="{44D4AEC0-144F-4064-9B93-84B138835A7C}" srcOrd="2" destOrd="0" parTransId="{577DA2E8-ED29-4C93-92D9-11069E22225A}" sibTransId="{7F27ED0E-6AC2-479C-82D6-B6696BEAD123}"/>
    <dgm:cxn modelId="{76C00CDE-F93A-45E1-A8D2-A0B21774258E}" type="presOf" srcId="{E0837BAF-7A54-430D-B402-7FA72D2D60F6}" destId="{04A1768C-AF1C-4DF6-A012-638424A7607B}" srcOrd="0" destOrd="0" presId="urn:microsoft.com/office/officeart/2008/layout/HorizontalMultiLevelHierarchy"/>
    <dgm:cxn modelId="{EA73F3E0-DC0D-464F-857A-4202E2038939}" type="presOf" srcId="{F1A3924E-100E-434E-A072-F0BB61DDE208}" destId="{01536223-27A2-439B-A3CD-1783F7ADA8D3}" srcOrd="0" destOrd="0" presId="urn:microsoft.com/office/officeart/2008/layout/HorizontalMultiLevelHierarchy"/>
    <dgm:cxn modelId="{6A8B66E9-5E3D-4754-BEBC-CDE296314CA4}" type="presOf" srcId="{77B16373-55DF-47C6-82B8-CE7636CF55DE}" destId="{515FB37E-0D01-4AC3-A4E8-3C6AC6E841BE}" srcOrd="0" destOrd="0" presId="urn:microsoft.com/office/officeart/2008/layout/HorizontalMultiLevelHierarchy"/>
    <dgm:cxn modelId="{2713F0A9-86C8-4E5B-980E-CC2EEB963C65}" type="presParOf" srcId="{04A1768C-AF1C-4DF6-A012-638424A7607B}" destId="{A42DB746-7071-4939-85BD-A1E80D6AD85A}" srcOrd="0" destOrd="0" presId="urn:microsoft.com/office/officeart/2008/layout/HorizontalMultiLevelHierarchy"/>
    <dgm:cxn modelId="{44892677-1D3E-45FD-8484-563E972AD8C4}" type="presParOf" srcId="{A42DB746-7071-4939-85BD-A1E80D6AD85A}" destId="{FFE873D8-6485-4EC4-97A3-BED6767185D0}" srcOrd="0" destOrd="0" presId="urn:microsoft.com/office/officeart/2008/layout/HorizontalMultiLevelHierarchy"/>
    <dgm:cxn modelId="{2A2F933D-9588-40B4-A0E5-E1A0A1BB8A90}" type="presParOf" srcId="{A42DB746-7071-4939-85BD-A1E80D6AD85A}" destId="{39EEC53D-746C-4348-B0A1-F6C0DDAC568E}" srcOrd="1" destOrd="0" presId="urn:microsoft.com/office/officeart/2008/layout/HorizontalMultiLevelHierarchy"/>
    <dgm:cxn modelId="{7EE01E85-AB95-40D0-9979-EEA87324009F}" type="presParOf" srcId="{39EEC53D-746C-4348-B0A1-F6C0DDAC568E}" destId="{01536223-27A2-439B-A3CD-1783F7ADA8D3}" srcOrd="0" destOrd="0" presId="urn:microsoft.com/office/officeart/2008/layout/HorizontalMultiLevelHierarchy"/>
    <dgm:cxn modelId="{5E43A706-ECFE-4008-9296-F85C98B0B6E3}" type="presParOf" srcId="{01536223-27A2-439B-A3CD-1783F7ADA8D3}" destId="{1EFB960C-1ADE-43E4-9A11-2C3D515EC02E}" srcOrd="0" destOrd="0" presId="urn:microsoft.com/office/officeart/2008/layout/HorizontalMultiLevelHierarchy"/>
    <dgm:cxn modelId="{0A030EDF-2906-4B00-A2F4-07465AAAEED6}" type="presParOf" srcId="{39EEC53D-746C-4348-B0A1-F6C0DDAC568E}" destId="{5AB2D55F-B5DD-4361-9E59-C612CB392EC8}" srcOrd="1" destOrd="0" presId="urn:microsoft.com/office/officeart/2008/layout/HorizontalMultiLevelHierarchy"/>
    <dgm:cxn modelId="{F513C17B-5DD5-4F29-AC17-26B617E5E970}" type="presParOf" srcId="{5AB2D55F-B5DD-4361-9E59-C612CB392EC8}" destId="{38DFF388-A1A3-47C7-83C9-29AFF73F1517}" srcOrd="0" destOrd="0" presId="urn:microsoft.com/office/officeart/2008/layout/HorizontalMultiLevelHierarchy"/>
    <dgm:cxn modelId="{488AAD3F-E9C7-4CB0-B6A4-254AB6634CF4}" type="presParOf" srcId="{5AB2D55F-B5DD-4361-9E59-C612CB392EC8}" destId="{2F6C8A49-9992-40A9-BA0D-5C44768DBE62}" srcOrd="1" destOrd="0" presId="urn:microsoft.com/office/officeart/2008/layout/HorizontalMultiLevelHierarchy"/>
    <dgm:cxn modelId="{3ECD0CD3-5E55-4A95-8DA3-59DAD440CE71}" type="presParOf" srcId="{39EEC53D-746C-4348-B0A1-F6C0DDAC568E}" destId="{5389E611-844C-4CB3-AFFB-5F666A58CD95}" srcOrd="2" destOrd="0" presId="urn:microsoft.com/office/officeart/2008/layout/HorizontalMultiLevelHierarchy"/>
    <dgm:cxn modelId="{16264ED0-2947-4842-BC22-4A524BBC27C9}" type="presParOf" srcId="{5389E611-844C-4CB3-AFFB-5F666A58CD95}" destId="{29DDFF29-E9D1-4778-BEFB-5F477FA67CB5}" srcOrd="0" destOrd="0" presId="urn:microsoft.com/office/officeart/2008/layout/HorizontalMultiLevelHierarchy"/>
    <dgm:cxn modelId="{7263E744-21F0-4ED7-8ABA-E0159DB4E6BE}" type="presParOf" srcId="{39EEC53D-746C-4348-B0A1-F6C0DDAC568E}" destId="{9369FE5A-3486-44EF-AC1A-A7C2230DFE4D}" srcOrd="3" destOrd="0" presId="urn:microsoft.com/office/officeart/2008/layout/HorizontalMultiLevelHierarchy"/>
    <dgm:cxn modelId="{759C6496-2DC7-4B15-83C6-26599D315553}" type="presParOf" srcId="{9369FE5A-3486-44EF-AC1A-A7C2230DFE4D}" destId="{515FB37E-0D01-4AC3-A4E8-3C6AC6E841BE}" srcOrd="0" destOrd="0" presId="urn:microsoft.com/office/officeart/2008/layout/HorizontalMultiLevelHierarchy"/>
    <dgm:cxn modelId="{4C6161DF-8F8F-439E-AEB4-67A326D37709}" type="presParOf" srcId="{9369FE5A-3486-44EF-AC1A-A7C2230DFE4D}" destId="{55B5ECE1-87BD-454D-98F1-7618AAB3D770}" srcOrd="1" destOrd="0" presId="urn:microsoft.com/office/officeart/2008/layout/HorizontalMultiLevelHierarchy"/>
    <dgm:cxn modelId="{204975AC-2FBE-4F9D-93EB-4BB70A7889F2}" type="presParOf" srcId="{39EEC53D-746C-4348-B0A1-F6C0DDAC568E}" destId="{BB9279C8-5D08-4EB0-9E1B-6E04348007EE}" srcOrd="4" destOrd="0" presId="urn:microsoft.com/office/officeart/2008/layout/HorizontalMultiLevelHierarchy"/>
    <dgm:cxn modelId="{C517B549-9DC2-4995-B3FB-077D24A4D8C9}" type="presParOf" srcId="{BB9279C8-5D08-4EB0-9E1B-6E04348007EE}" destId="{23C7B7A2-5451-48EB-8151-BE73E6CA93EF}" srcOrd="0" destOrd="0" presId="urn:microsoft.com/office/officeart/2008/layout/HorizontalMultiLevelHierarchy"/>
    <dgm:cxn modelId="{C4A2C941-6F16-452E-8AB7-55FF10992B36}" type="presParOf" srcId="{39EEC53D-746C-4348-B0A1-F6C0DDAC568E}" destId="{FC1B5890-B77F-45CD-A3FA-FD3D46D994A8}" srcOrd="5" destOrd="0" presId="urn:microsoft.com/office/officeart/2008/layout/HorizontalMultiLevelHierarchy"/>
    <dgm:cxn modelId="{7EEE06FD-C69F-4F02-AF23-C3E764668540}" type="presParOf" srcId="{FC1B5890-B77F-45CD-A3FA-FD3D46D994A8}" destId="{979D1E00-8A33-4B33-A6DE-C859D36DAC8A}" srcOrd="0" destOrd="0" presId="urn:microsoft.com/office/officeart/2008/layout/HorizontalMultiLevelHierarchy"/>
    <dgm:cxn modelId="{95332392-7D06-4D05-94CA-D51303444F97}" type="presParOf" srcId="{FC1B5890-B77F-45CD-A3FA-FD3D46D994A8}" destId="{E9C3B79E-B47A-4419-9FCF-55B0ACE20F1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9C597-751C-46A6-B276-6C4BBE081B3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7FB3F757-EB14-4021-95B3-3462489319AC}">
      <dgm:prSet phldrT="[Text]" custT="1"/>
      <dgm:spPr/>
      <dgm:t>
        <a:bodyPr/>
        <a:lstStyle/>
        <a:p>
          <a:pPr algn="ctr"/>
          <a:r>
            <a:rPr lang="en-US" sz="1800" dirty="0"/>
            <a:t>New World</a:t>
          </a:r>
        </a:p>
      </dgm:t>
    </dgm:pt>
    <dgm:pt modelId="{C56E3194-0EAB-4733-98B8-A3AC89B517EC}" type="parTrans" cxnId="{E69B29C3-B8E3-4DD8-8648-A75EC2ACC0FB}">
      <dgm:prSet/>
      <dgm:spPr/>
      <dgm:t>
        <a:bodyPr/>
        <a:lstStyle/>
        <a:p>
          <a:endParaRPr lang="en-US"/>
        </a:p>
      </dgm:t>
    </dgm:pt>
    <dgm:pt modelId="{3DAACE43-6AAE-40CB-AB70-4BC029E720C0}" type="sibTrans" cxnId="{E69B29C3-B8E3-4DD8-8648-A75EC2ACC0FB}">
      <dgm:prSet/>
      <dgm:spPr/>
      <dgm:t>
        <a:bodyPr/>
        <a:lstStyle/>
        <a:p>
          <a:endParaRPr lang="en-US"/>
        </a:p>
      </dgm:t>
    </dgm:pt>
    <dgm:pt modelId="{F991813F-7627-4DC3-8261-52E6EB33BB4A}">
      <dgm:prSet phldrT="[Text]" custT="1"/>
      <dgm:spPr/>
      <dgm:t>
        <a:bodyPr/>
        <a:lstStyle/>
        <a:p>
          <a:pPr algn="ctr"/>
          <a:r>
            <a:rPr lang="en-US" sz="1800" dirty="0"/>
            <a:t>Old World</a:t>
          </a:r>
        </a:p>
      </dgm:t>
    </dgm:pt>
    <dgm:pt modelId="{676D000F-2680-4930-BC0B-4825FB4D6240}" type="parTrans" cxnId="{993BC68E-13E7-4D4A-96A5-479378B7D227}">
      <dgm:prSet/>
      <dgm:spPr/>
      <dgm:t>
        <a:bodyPr/>
        <a:lstStyle/>
        <a:p>
          <a:endParaRPr lang="en-US"/>
        </a:p>
      </dgm:t>
    </dgm:pt>
    <dgm:pt modelId="{9A38ABF4-FFE5-4424-A4EF-47F280D462DD}" type="sibTrans" cxnId="{993BC68E-13E7-4D4A-96A5-479378B7D227}">
      <dgm:prSet/>
      <dgm:spPr/>
      <dgm:t>
        <a:bodyPr/>
        <a:lstStyle/>
        <a:p>
          <a:endParaRPr lang="en-US"/>
        </a:p>
      </dgm:t>
    </dgm:pt>
    <dgm:pt modelId="{719C39D1-12EF-4C10-B270-B9015B8B0C19}" type="pres">
      <dgm:prSet presAssocID="{92C9C597-751C-46A6-B276-6C4BBE081B30}" presName="Name0" presStyleCnt="0">
        <dgm:presLayoutVars>
          <dgm:chMax val="2"/>
          <dgm:chPref val="2"/>
          <dgm:animLvl val="lvl"/>
        </dgm:presLayoutVars>
      </dgm:prSet>
      <dgm:spPr/>
    </dgm:pt>
    <dgm:pt modelId="{F1EE0763-350C-473D-88C7-27BA231D62A6}" type="pres">
      <dgm:prSet presAssocID="{92C9C597-751C-46A6-B276-6C4BBE081B30}" presName="LeftText" presStyleLbl="revTx" presStyleIdx="0" presStyleCnt="0">
        <dgm:presLayoutVars>
          <dgm:bulletEnabled val="1"/>
        </dgm:presLayoutVars>
      </dgm:prSet>
      <dgm:spPr/>
    </dgm:pt>
    <dgm:pt modelId="{86EEEA96-76D4-47EB-B68F-DE1CBA83B473}" type="pres">
      <dgm:prSet presAssocID="{92C9C597-751C-46A6-B276-6C4BBE081B30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7C169662-BC78-4D0E-BD7A-966968321D05}" type="pres">
      <dgm:prSet presAssocID="{92C9C597-751C-46A6-B276-6C4BBE081B30}" presName="RightText" presStyleLbl="revTx" presStyleIdx="0" presStyleCnt="0">
        <dgm:presLayoutVars>
          <dgm:bulletEnabled val="1"/>
        </dgm:presLayoutVars>
      </dgm:prSet>
      <dgm:spPr/>
    </dgm:pt>
    <dgm:pt modelId="{DA81B780-98CD-4135-8916-51921F67D32B}" type="pres">
      <dgm:prSet presAssocID="{92C9C597-751C-46A6-B276-6C4BBE081B30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0D8DEA12-ACA7-4319-BF5F-1E6421F54D47}" type="pres">
      <dgm:prSet presAssocID="{92C9C597-751C-46A6-B276-6C4BBE081B30}" presName="TopArrow" presStyleLbl="node1" presStyleIdx="0" presStyleCnt="2"/>
      <dgm:spPr/>
    </dgm:pt>
    <dgm:pt modelId="{6F615BDF-C56C-4B42-BF7E-00DF8A5E299A}" type="pres">
      <dgm:prSet presAssocID="{92C9C597-751C-46A6-B276-6C4BBE081B30}" presName="BottomArrow" presStyleLbl="node1" presStyleIdx="1" presStyleCnt="2"/>
      <dgm:spPr/>
    </dgm:pt>
  </dgm:ptLst>
  <dgm:cxnLst>
    <dgm:cxn modelId="{D940211D-C25D-47B7-AA5A-673EEFE4B35E}" type="presOf" srcId="{7FB3F757-EB14-4021-95B3-3462489319AC}" destId="{F1EE0763-350C-473D-88C7-27BA231D62A6}" srcOrd="0" destOrd="0" presId="urn:microsoft.com/office/officeart/2009/layout/ReverseList"/>
    <dgm:cxn modelId="{9E5E5D73-D1FA-4E6A-9151-7FF020A38B28}" type="presOf" srcId="{F991813F-7627-4DC3-8261-52E6EB33BB4A}" destId="{7C169662-BC78-4D0E-BD7A-966968321D05}" srcOrd="0" destOrd="0" presId="urn:microsoft.com/office/officeart/2009/layout/ReverseList"/>
    <dgm:cxn modelId="{FC856074-34A7-4D87-B056-4701B20F059B}" type="presOf" srcId="{F991813F-7627-4DC3-8261-52E6EB33BB4A}" destId="{DA81B780-98CD-4135-8916-51921F67D32B}" srcOrd="1" destOrd="0" presId="urn:microsoft.com/office/officeart/2009/layout/ReverseList"/>
    <dgm:cxn modelId="{1E9B6B78-A92D-4DBA-9AC8-032F506E2B79}" type="presOf" srcId="{7FB3F757-EB14-4021-95B3-3462489319AC}" destId="{86EEEA96-76D4-47EB-B68F-DE1CBA83B473}" srcOrd="1" destOrd="0" presId="urn:microsoft.com/office/officeart/2009/layout/ReverseList"/>
    <dgm:cxn modelId="{993BC68E-13E7-4D4A-96A5-479378B7D227}" srcId="{92C9C597-751C-46A6-B276-6C4BBE081B30}" destId="{F991813F-7627-4DC3-8261-52E6EB33BB4A}" srcOrd="1" destOrd="0" parTransId="{676D000F-2680-4930-BC0B-4825FB4D6240}" sibTransId="{9A38ABF4-FFE5-4424-A4EF-47F280D462DD}"/>
    <dgm:cxn modelId="{E508FF98-C1E5-4691-8BE2-512B20B57291}" type="presOf" srcId="{92C9C597-751C-46A6-B276-6C4BBE081B30}" destId="{719C39D1-12EF-4C10-B270-B9015B8B0C19}" srcOrd="0" destOrd="0" presId="urn:microsoft.com/office/officeart/2009/layout/ReverseList"/>
    <dgm:cxn modelId="{E69B29C3-B8E3-4DD8-8648-A75EC2ACC0FB}" srcId="{92C9C597-751C-46A6-B276-6C4BBE081B30}" destId="{7FB3F757-EB14-4021-95B3-3462489319AC}" srcOrd="0" destOrd="0" parTransId="{C56E3194-0EAB-4733-98B8-A3AC89B517EC}" sibTransId="{3DAACE43-6AAE-40CB-AB70-4BC029E720C0}"/>
    <dgm:cxn modelId="{F110A7B6-6FD2-46B3-9A42-96309E37A663}" type="presParOf" srcId="{719C39D1-12EF-4C10-B270-B9015B8B0C19}" destId="{F1EE0763-350C-473D-88C7-27BA231D62A6}" srcOrd="0" destOrd="0" presId="urn:microsoft.com/office/officeart/2009/layout/ReverseList"/>
    <dgm:cxn modelId="{5EC6BCD7-E72D-41CC-9703-F4ECF82E59B0}" type="presParOf" srcId="{719C39D1-12EF-4C10-B270-B9015B8B0C19}" destId="{86EEEA96-76D4-47EB-B68F-DE1CBA83B473}" srcOrd="1" destOrd="0" presId="urn:microsoft.com/office/officeart/2009/layout/ReverseList"/>
    <dgm:cxn modelId="{CE1BE73B-27E0-4876-85A4-26AE19F6BCEB}" type="presParOf" srcId="{719C39D1-12EF-4C10-B270-B9015B8B0C19}" destId="{7C169662-BC78-4D0E-BD7A-966968321D05}" srcOrd="2" destOrd="0" presId="urn:microsoft.com/office/officeart/2009/layout/ReverseList"/>
    <dgm:cxn modelId="{E3A3E0B6-181F-4376-A818-A661DB2D7D49}" type="presParOf" srcId="{719C39D1-12EF-4C10-B270-B9015B8B0C19}" destId="{DA81B780-98CD-4135-8916-51921F67D32B}" srcOrd="3" destOrd="0" presId="urn:microsoft.com/office/officeart/2009/layout/ReverseList"/>
    <dgm:cxn modelId="{BE4B5F63-164D-4E76-BE31-25B908135CB3}" type="presParOf" srcId="{719C39D1-12EF-4C10-B270-B9015B8B0C19}" destId="{0D8DEA12-ACA7-4319-BF5F-1E6421F54D47}" srcOrd="4" destOrd="0" presId="urn:microsoft.com/office/officeart/2009/layout/ReverseList"/>
    <dgm:cxn modelId="{3D5BAB91-C920-4D98-980E-D1FA814B5F23}" type="presParOf" srcId="{719C39D1-12EF-4C10-B270-B9015B8B0C19}" destId="{6F615BDF-C56C-4B42-BF7E-00DF8A5E299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EF3A49-9B19-4F77-8C51-D3A5BBDAF9A6}" type="doc">
      <dgm:prSet loTypeId="urn:microsoft.com/office/officeart/2005/8/layout/hProcess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8E204D8-2F4D-4E82-81D3-A9484CC3F3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68CC905-19F2-4946-9D6C-ADDAE7B90B0E}" type="parTrans" cxnId="{1CD1643C-ECBE-4630-A936-1244B41C95F6}">
      <dgm:prSet/>
      <dgm:spPr/>
      <dgm:t>
        <a:bodyPr/>
        <a:lstStyle/>
        <a:p>
          <a:endParaRPr lang="en-US"/>
        </a:p>
      </dgm:t>
    </dgm:pt>
    <dgm:pt modelId="{7491D8E1-B299-4934-9B04-B5CE35B03E39}" type="sibTrans" cxnId="{1CD1643C-ECBE-4630-A936-1244B41C95F6}">
      <dgm:prSet/>
      <dgm:spPr/>
      <dgm:t>
        <a:bodyPr/>
        <a:lstStyle/>
        <a:p>
          <a:endParaRPr lang="en-US"/>
        </a:p>
      </dgm:t>
    </dgm:pt>
    <dgm:pt modelId="{DCA90BD0-FFC9-48B8-BF7F-A96E22EB959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C37528B-B624-4BC5-9CA5-1A3FBCEA8387}" type="parTrans" cxnId="{AE11D0C9-879C-4EF6-8A8C-71449752519E}">
      <dgm:prSet/>
      <dgm:spPr/>
      <dgm:t>
        <a:bodyPr/>
        <a:lstStyle/>
        <a:p>
          <a:endParaRPr lang="en-US"/>
        </a:p>
      </dgm:t>
    </dgm:pt>
    <dgm:pt modelId="{17FF99BF-30FA-4C23-A35E-205D6A3BC3B3}" type="sibTrans" cxnId="{AE11D0C9-879C-4EF6-8A8C-71449752519E}">
      <dgm:prSet/>
      <dgm:spPr/>
      <dgm:t>
        <a:bodyPr/>
        <a:lstStyle/>
        <a:p>
          <a:endParaRPr lang="en-US"/>
        </a:p>
      </dgm:t>
    </dgm:pt>
    <dgm:pt modelId="{DD9D890B-88B1-4898-8488-753F0DB0A5A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3DD420C-B359-41A5-982C-561A2B89E351}" type="parTrans" cxnId="{DF1A6E9D-613F-4C0E-A5A6-165D63876A54}">
      <dgm:prSet/>
      <dgm:spPr/>
      <dgm:t>
        <a:bodyPr/>
        <a:lstStyle/>
        <a:p>
          <a:endParaRPr lang="en-US"/>
        </a:p>
      </dgm:t>
    </dgm:pt>
    <dgm:pt modelId="{50995A23-D531-4606-8CB3-73448B986B23}" type="sibTrans" cxnId="{DF1A6E9D-613F-4C0E-A5A6-165D63876A54}">
      <dgm:prSet/>
      <dgm:spPr/>
      <dgm:t>
        <a:bodyPr/>
        <a:lstStyle/>
        <a:p>
          <a:endParaRPr lang="en-US"/>
        </a:p>
      </dgm:t>
    </dgm:pt>
    <dgm:pt modelId="{A7EF0907-A0BE-474B-998F-44D6E38F14F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DABC5AC-DBAC-41B5-BE46-9A980BC1868D}" type="parTrans" cxnId="{BB1077FF-712A-4691-B1E2-B17E363DD673}">
      <dgm:prSet/>
      <dgm:spPr/>
      <dgm:t>
        <a:bodyPr/>
        <a:lstStyle/>
        <a:p>
          <a:endParaRPr lang="en-US"/>
        </a:p>
      </dgm:t>
    </dgm:pt>
    <dgm:pt modelId="{778DA526-4058-4301-9D21-1086A19061C0}" type="sibTrans" cxnId="{BB1077FF-712A-4691-B1E2-B17E363DD673}">
      <dgm:prSet/>
      <dgm:spPr/>
      <dgm:t>
        <a:bodyPr/>
        <a:lstStyle/>
        <a:p>
          <a:endParaRPr lang="en-US"/>
        </a:p>
      </dgm:t>
    </dgm:pt>
    <dgm:pt modelId="{1B07FD99-2D1E-4EE4-99A4-994E40E15EE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61823FA-4F07-46CF-A547-9B070F4B4B88}" type="parTrans" cxnId="{70429611-A5FF-4D86-8F03-76EF60929241}">
      <dgm:prSet/>
      <dgm:spPr/>
      <dgm:t>
        <a:bodyPr/>
        <a:lstStyle/>
        <a:p>
          <a:endParaRPr lang="en-US"/>
        </a:p>
      </dgm:t>
    </dgm:pt>
    <dgm:pt modelId="{5A6864C5-55EF-49B1-AFC3-74BFF3D2F0BE}" type="sibTrans" cxnId="{70429611-A5FF-4D86-8F03-76EF60929241}">
      <dgm:prSet/>
      <dgm:spPr/>
      <dgm:t>
        <a:bodyPr/>
        <a:lstStyle/>
        <a:p>
          <a:endParaRPr lang="en-US"/>
        </a:p>
      </dgm:t>
    </dgm:pt>
    <dgm:pt modelId="{FFA78475-96B8-442B-86C1-72D4AA8F0C7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B77E184-B76C-4FBE-9624-A1ED8D7D08D5}" type="parTrans" cxnId="{4DFF16D6-3A59-4739-8479-A85BF55B71F7}">
      <dgm:prSet/>
      <dgm:spPr/>
      <dgm:t>
        <a:bodyPr/>
        <a:lstStyle/>
        <a:p>
          <a:endParaRPr lang="en-US"/>
        </a:p>
      </dgm:t>
    </dgm:pt>
    <dgm:pt modelId="{18131EFE-E0BE-429E-9C4B-1A4B7891F104}" type="sibTrans" cxnId="{4DFF16D6-3A59-4739-8479-A85BF55B71F7}">
      <dgm:prSet/>
      <dgm:spPr/>
      <dgm:t>
        <a:bodyPr/>
        <a:lstStyle/>
        <a:p>
          <a:endParaRPr lang="en-US"/>
        </a:p>
      </dgm:t>
    </dgm:pt>
    <dgm:pt modelId="{D6DC954C-FB72-4474-8B3D-87D523186651}" type="pres">
      <dgm:prSet presAssocID="{6CEF3A49-9B19-4F77-8C51-D3A5BBDAF9A6}" presName="Name0" presStyleCnt="0">
        <dgm:presLayoutVars>
          <dgm:dir/>
          <dgm:animLvl val="lvl"/>
          <dgm:resizeHandles val="exact"/>
        </dgm:presLayoutVars>
      </dgm:prSet>
      <dgm:spPr/>
    </dgm:pt>
    <dgm:pt modelId="{09F01B61-EB80-48B1-A2FD-5A94047FA9B5}" type="pres">
      <dgm:prSet presAssocID="{48E204D8-2F4D-4E82-81D3-A9484CC3F35F}" presName="compositeNode" presStyleCnt="0">
        <dgm:presLayoutVars>
          <dgm:bulletEnabled val="1"/>
        </dgm:presLayoutVars>
      </dgm:prSet>
      <dgm:spPr/>
    </dgm:pt>
    <dgm:pt modelId="{9E431DAA-4E2E-4D43-8C49-C27DE9083381}" type="pres">
      <dgm:prSet presAssocID="{48E204D8-2F4D-4E82-81D3-A9484CC3F35F}" presName="bgRect" presStyleLbl="node1" presStyleIdx="0" presStyleCnt="3"/>
      <dgm:spPr/>
    </dgm:pt>
    <dgm:pt modelId="{D973DB58-D782-4619-8F37-902936DDA0BE}" type="pres">
      <dgm:prSet presAssocID="{48E204D8-2F4D-4E82-81D3-A9484CC3F35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DCF4DE62-DE01-4DF2-A331-834AE85E63B7}" type="pres">
      <dgm:prSet presAssocID="{48E204D8-2F4D-4E82-81D3-A9484CC3F35F}" presName="childNode" presStyleLbl="node1" presStyleIdx="0" presStyleCnt="3">
        <dgm:presLayoutVars>
          <dgm:bulletEnabled val="1"/>
        </dgm:presLayoutVars>
      </dgm:prSet>
      <dgm:spPr/>
    </dgm:pt>
    <dgm:pt modelId="{895B562D-5EBF-4A57-BA6B-F06521725207}" type="pres">
      <dgm:prSet presAssocID="{7491D8E1-B299-4934-9B04-B5CE35B03E39}" presName="hSp" presStyleCnt="0"/>
      <dgm:spPr/>
    </dgm:pt>
    <dgm:pt modelId="{AC441259-6E9B-48A9-8059-A1A6C3FF8CCC}" type="pres">
      <dgm:prSet presAssocID="{7491D8E1-B299-4934-9B04-B5CE35B03E39}" presName="vProcSp" presStyleCnt="0"/>
      <dgm:spPr/>
    </dgm:pt>
    <dgm:pt modelId="{624F024C-08D1-4B4B-9C9C-F2DA0599805B}" type="pres">
      <dgm:prSet presAssocID="{7491D8E1-B299-4934-9B04-B5CE35B03E39}" presName="vSp1" presStyleCnt="0"/>
      <dgm:spPr/>
    </dgm:pt>
    <dgm:pt modelId="{FEFFA9F3-8BDF-479D-B5A3-A5BF180407F5}" type="pres">
      <dgm:prSet presAssocID="{7491D8E1-B299-4934-9B04-B5CE35B03E39}" presName="simulatedConn" presStyleLbl="solidFgAcc1" presStyleIdx="0" presStyleCnt="2"/>
      <dgm:spPr/>
    </dgm:pt>
    <dgm:pt modelId="{8B185E91-78A3-4A0D-92EA-539851FD6E45}" type="pres">
      <dgm:prSet presAssocID="{7491D8E1-B299-4934-9B04-B5CE35B03E39}" presName="vSp2" presStyleCnt="0"/>
      <dgm:spPr/>
    </dgm:pt>
    <dgm:pt modelId="{FEBCC34A-CD01-4095-B2C1-FAFC47C9F76F}" type="pres">
      <dgm:prSet presAssocID="{7491D8E1-B299-4934-9B04-B5CE35B03E39}" presName="sibTrans" presStyleCnt="0"/>
      <dgm:spPr/>
    </dgm:pt>
    <dgm:pt modelId="{18C8621F-5B75-4138-A667-C7D08F845E77}" type="pres">
      <dgm:prSet presAssocID="{DD9D890B-88B1-4898-8488-753F0DB0A5A9}" presName="compositeNode" presStyleCnt="0">
        <dgm:presLayoutVars>
          <dgm:bulletEnabled val="1"/>
        </dgm:presLayoutVars>
      </dgm:prSet>
      <dgm:spPr/>
    </dgm:pt>
    <dgm:pt modelId="{BBFEE579-4CF5-4778-A51E-41E8921188F0}" type="pres">
      <dgm:prSet presAssocID="{DD9D890B-88B1-4898-8488-753F0DB0A5A9}" presName="bgRect" presStyleLbl="node1" presStyleIdx="1" presStyleCnt="3"/>
      <dgm:spPr/>
    </dgm:pt>
    <dgm:pt modelId="{1492EFB0-0BF0-4B48-8CA1-FE32A9E98565}" type="pres">
      <dgm:prSet presAssocID="{DD9D890B-88B1-4898-8488-753F0DB0A5A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9AFDEB5-34B3-49CE-AAF8-4A6526E7EB85}" type="pres">
      <dgm:prSet presAssocID="{DD9D890B-88B1-4898-8488-753F0DB0A5A9}" presName="childNode" presStyleLbl="node1" presStyleIdx="1" presStyleCnt="3">
        <dgm:presLayoutVars>
          <dgm:bulletEnabled val="1"/>
        </dgm:presLayoutVars>
      </dgm:prSet>
      <dgm:spPr/>
    </dgm:pt>
    <dgm:pt modelId="{57E9EC5D-A1EC-47F8-8AA6-5E13D04FC573}" type="pres">
      <dgm:prSet presAssocID="{50995A23-D531-4606-8CB3-73448B986B23}" presName="hSp" presStyleCnt="0"/>
      <dgm:spPr/>
    </dgm:pt>
    <dgm:pt modelId="{FE118B2B-19B4-49D8-AD82-3D498849631F}" type="pres">
      <dgm:prSet presAssocID="{50995A23-D531-4606-8CB3-73448B986B23}" presName="vProcSp" presStyleCnt="0"/>
      <dgm:spPr/>
    </dgm:pt>
    <dgm:pt modelId="{5D319811-7891-4E99-8F0D-F518989EA179}" type="pres">
      <dgm:prSet presAssocID="{50995A23-D531-4606-8CB3-73448B986B23}" presName="vSp1" presStyleCnt="0"/>
      <dgm:spPr/>
    </dgm:pt>
    <dgm:pt modelId="{264B4257-34F0-48C7-9AB3-5585FE9374A9}" type="pres">
      <dgm:prSet presAssocID="{50995A23-D531-4606-8CB3-73448B986B23}" presName="simulatedConn" presStyleLbl="solidFgAcc1" presStyleIdx="1" presStyleCnt="2"/>
      <dgm:spPr/>
    </dgm:pt>
    <dgm:pt modelId="{A8C0CEE3-6B77-4E1E-904F-0364CEA35D57}" type="pres">
      <dgm:prSet presAssocID="{50995A23-D531-4606-8CB3-73448B986B23}" presName="vSp2" presStyleCnt="0"/>
      <dgm:spPr/>
    </dgm:pt>
    <dgm:pt modelId="{39BDF069-7A05-48A8-AB25-6F11F4511D9D}" type="pres">
      <dgm:prSet presAssocID="{50995A23-D531-4606-8CB3-73448B986B23}" presName="sibTrans" presStyleCnt="0"/>
      <dgm:spPr/>
    </dgm:pt>
    <dgm:pt modelId="{B3369736-F24D-421F-9692-5686D888C739}" type="pres">
      <dgm:prSet presAssocID="{1B07FD99-2D1E-4EE4-99A4-994E40E15EE4}" presName="compositeNode" presStyleCnt="0">
        <dgm:presLayoutVars>
          <dgm:bulletEnabled val="1"/>
        </dgm:presLayoutVars>
      </dgm:prSet>
      <dgm:spPr/>
    </dgm:pt>
    <dgm:pt modelId="{4498DC8B-0BF4-46D6-8BE8-99019072098A}" type="pres">
      <dgm:prSet presAssocID="{1B07FD99-2D1E-4EE4-99A4-994E40E15EE4}" presName="bgRect" presStyleLbl="node1" presStyleIdx="2" presStyleCnt="3"/>
      <dgm:spPr/>
    </dgm:pt>
    <dgm:pt modelId="{04F6D80C-A1E4-415D-9E78-AE3BF85D351A}" type="pres">
      <dgm:prSet presAssocID="{1B07FD99-2D1E-4EE4-99A4-994E40E15EE4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53B9A7B-E2FC-4261-8267-CCF88D6AAF66}" type="pres">
      <dgm:prSet presAssocID="{1B07FD99-2D1E-4EE4-99A4-994E40E15EE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0429611-A5FF-4D86-8F03-76EF60929241}" srcId="{6CEF3A49-9B19-4F77-8C51-D3A5BBDAF9A6}" destId="{1B07FD99-2D1E-4EE4-99A4-994E40E15EE4}" srcOrd="2" destOrd="0" parTransId="{661823FA-4F07-46CF-A547-9B070F4B4B88}" sibTransId="{5A6864C5-55EF-49B1-AFC3-74BFF3D2F0BE}"/>
    <dgm:cxn modelId="{FE975712-B937-4052-A74E-54A6B8C7569A}" type="presOf" srcId="{DCA90BD0-FFC9-48B8-BF7F-A96E22EB9598}" destId="{DCF4DE62-DE01-4DF2-A331-834AE85E63B7}" srcOrd="0" destOrd="0" presId="urn:microsoft.com/office/officeart/2005/8/layout/hProcess7"/>
    <dgm:cxn modelId="{1D065E27-E3A6-4E87-856C-1F0A8C430D00}" type="presOf" srcId="{48E204D8-2F4D-4E82-81D3-A9484CC3F35F}" destId="{D973DB58-D782-4619-8F37-902936DDA0BE}" srcOrd="1" destOrd="0" presId="urn:microsoft.com/office/officeart/2005/8/layout/hProcess7"/>
    <dgm:cxn modelId="{88D4C02F-6559-4EE9-8DA7-FF3BCB70FC96}" type="presOf" srcId="{DD9D890B-88B1-4898-8488-753F0DB0A5A9}" destId="{BBFEE579-4CF5-4778-A51E-41E8921188F0}" srcOrd="0" destOrd="0" presId="urn:microsoft.com/office/officeart/2005/8/layout/hProcess7"/>
    <dgm:cxn modelId="{1CD1643C-ECBE-4630-A936-1244B41C95F6}" srcId="{6CEF3A49-9B19-4F77-8C51-D3A5BBDAF9A6}" destId="{48E204D8-2F4D-4E82-81D3-A9484CC3F35F}" srcOrd="0" destOrd="0" parTransId="{668CC905-19F2-4946-9D6C-ADDAE7B90B0E}" sibTransId="{7491D8E1-B299-4934-9B04-B5CE35B03E39}"/>
    <dgm:cxn modelId="{C5134A5D-69EA-4DF1-AE17-64BD644676E4}" type="presOf" srcId="{6CEF3A49-9B19-4F77-8C51-D3A5BBDAF9A6}" destId="{D6DC954C-FB72-4474-8B3D-87D523186651}" srcOrd="0" destOrd="0" presId="urn:microsoft.com/office/officeart/2005/8/layout/hProcess7"/>
    <dgm:cxn modelId="{0649FB46-9C14-4E93-87FE-33C11CA10CC2}" type="presOf" srcId="{1B07FD99-2D1E-4EE4-99A4-994E40E15EE4}" destId="{04F6D80C-A1E4-415D-9E78-AE3BF85D351A}" srcOrd="1" destOrd="0" presId="urn:microsoft.com/office/officeart/2005/8/layout/hProcess7"/>
    <dgm:cxn modelId="{D46D737C-8A4B-4A44-9DCE-7D0C8C3EB609}" type="presOf" srcId="{A7EF0907-A0BE-474B-998F-44D6E38F14FF}" destId="{D9AFDEB5-34B3-49CE-AAF8-4A6526E7EB85}" srcOrd="0" destOrd="0" presId="urn:microsoft.com/office/officeart/2005/8/layout/hProcess7"/>
    <dgm:cxn modelId="{38858E8D-4FA6-4D4F-A501-77DF04EBBFBE}" type="presOf" srcId="{DD9D890B-88B1-4898-8488-753F0DB0A5A9}" destId="{1492EFB0-0BF0-4B48-8CA1-FE32A9E98565}" srcOrd="1" destOrd="0" presId="urn:microsoft.com/office/officeart/2005/8/layout/hProcess7"/>
    <dgm:cxn modelId="{DF1A6E9D-613F-4C0E-A5A6-165D63876A54}" srcId="{6CEF3A49-9B19-4F77-8C51-D3A5BBDAF9A6}" destId="{DD9D890B-88B1-4898-8488-753F0DB0A5A9}" srcOrd="1" destOrd="0" parTransId="{D3DD420C-B359-41A5-982C-561A2B89E351}" sibTransId="{50995A23-D531-4606-8CB3-73448B986B23}"/>
    <dgm:cxn modelId="{AE11D0C9-879C-4EF6-8A8C-71449752519E}" srcId="{48E204D8-2F4D-4E82-81D3-A9484CC3F35F}" destId="{DCA90BD0-FFC9-48B8-BF7F-A96E22EB9598}" srcOrd="0" destOrd="0" parTransId="{CC37528B-B624-4BC5-9CA5-1A3FBCEA8387}" sibTransId="{17FF99BF-30FA-4C23-A35E-205D6A3BC3B3}"/>
    <dgm:cxn modelId="{4E437ED0-D2B6-4079-99CB-AE800C7E52F2}" type="presOf" srcId="{48E204D8-2F4D-4E82-81D3-A9484CC3F35F}" destId="{9E431DAA-4E2E-4D43-8C49-C27DE9083381}" srcOrd="0" destOrd="0" presId="urn:microsoft.com/office/officeart/2005/8/layout/hProcess7"/>
    <dgm:cxn modelId="{4DFF16D6-3A59-4739-8479-A85BF55B71F7}" srcId="{1B07FD99-2D1E-4EE4-99A4-994E40E15EE4}" destId="{FFA78475-96B8-442B-86C1-72D4AA8F0C70}" srcOrd="0" destOrd="0" parTransId="{3B77E184-B76C-4FBE-9624-A1ED8D7D08D5}" sibTransId="{18131EFE-E0BE-429E-9C4B-1A4B7891F104}"/>
    <dgm:cxn modelId="{917FDCD9-65FB-4244-B2FA-53DBB2A5C919}" type="presOf" srcId="{FFA78475-96B8-442B-86C1-72D4AA8F0C70}" destId="{753B9A7B-E2FC-4261-8267-CCF88D6AAF66}" srcOrd="0" destOrd="0" presId="urn:microsoft.com/office/officeart/2005/8/layout/hProcess7"/>
    <dgm:cxn modelId="{2490F1E6-D195-4191-A90C-61FE4B1991DB}" type="presOf" srcId="{1B07FD99-2D1E-4EE4-99A4-994E40E15EE4}" destId="{4498DC8B-0BF4-46D6-8BE8-99019072098A}" srcOrd="0" destOrd="0" presId="urn:microsoft.com/office/officeart/2005/8/layout/hProcess7"/>
    <dgm:cxn modelId="{BB1077FF-712A-4691-B1E2-B17E363DD673}" srcId="{DD9D890B-88B1-4898-8488-753F0DB0A5A9}" destId="{A7EF0907-A0BE-474B-998F-44D6E38F14FF}" srcOrd="0" destOrd="0" parTransId="{3DABC5AC-DBAC-41B5-BE46-9A980BC1868D}" sibTransId="{778DA526-4058-4301-9D21-1086A19061C0}"/>
    <dgm:cxn modelId="{F7E629A5-4FFA-4E97-A884-14F62B67F6DE}" type="presParOf" srcId="{D6DC954C-FB72-4474-8B3D-87D523186651}" destId="{09F01B61-EB80-48B1-A2FD-5A94047FA9B5}" srcOrd="0" destOrd="0" presId="urn:microsoft.com/office/officeart/2005/8/layout/hProcess7"/>
    <dgm:cxn modelId="{DDAE7B89-F0D1-4285-9515-A52193662939}" type="presParOf" srcId="{09F01B61-EB80-48B1-A2FD-5A94047FA9B5}" destId="{9E431DAA-4E2E-4D43-8C49-C27DE9083381}" srcOrd="0" destOrd="0" presId="urn:microsoft.com/office/officeart/2005/8/layout/hProcess7"/>
    <dgm:cxn modelId="{3D30E2B7-3BDC-4A8E-85AB-62ADA01637E0}" type="presParOf" srcId="{09F01B61-EB80-48B1-A2FD-5A94047FA9B5}" destId="{D973DB58-D782-4619-8F37-902936DDA0BE}" srcOrd="1" destOrd="0" presId="urn:microsoft.com/office/officeart/2005/8/layout/hProcess7"/>
    <dgm:cxn modelId="{16312DB1-CB5D-41EF-8D31-C9B2B1257A99}" type="presParOf" srcId="{09F01B61-EB80-48B1-A2FD-5A94047FA9B5}" destId="{DCF4DE62-DE01-4DF2-A331-834AE85E63B7}" srcOrd="2" destOrd="0" presId="urn:microsoft.com/office/officeart/2005/8/layout/hProcess7"/>
    <dgm:cxn modelId="{C949CEB2-1B3E-4BB7-A24C-DB95F9B1E44B}" type="presParOf" srcId="{D6DC954C-FB72-4474-8B3D-87D523186651}" destId="{895B562D-5EBF-4A57-BA6B-F06521725207}" srcOrd="1" destOrd="0" presId="urn:microsoft.com/office/officeart/2005/8/layout/hProcess7"/>
    <dgm:cxn modelId="{76209232-E66E-4F1A-9EE1-4B69EB0657EF}" type="presParOf" srcId="{D6DC954C-FB72-4474-8B3D-87D523186651}" destId="{AC441259-6E9B-48A9-8059-A1A6C3FF8CCC}" srcOrd="2" destOrd="0" presId="urn:microsoft.com/office/officeart/2005/8/layout/hProcess7"/>
    <dgm:cxn modelId="{70E51CBE-56AB-4036-8519-BC64F8272D89}" type="presParOf" srcId="{AC441259-6E9B-48A9-8059-A1A6C3FF8CCC}" destId="{624F024C-08D1-4B4B-9C9C-F2DA0599805B}" srcOrd="0" destOrd="0" presId="urn:microsoft.com/office/officeart/2005/8/layout/hProcess7"/>
    <dgm:cxn modelId="{E01CD48D-BC0C-42B8-8991-B1039474643E}" type="presParOf" srcId="{AC441259-6E9B-48A9-8059-A1A6C3FF8CCC}" destId="{FEFFA9F3-8BDF-479D-B5A3-A5BF180407F5}" srcOrd="1" destOrd="0" presId="urn:microsoft.com/office/officeart/2005/8/layout/hProcess7"/>
    <dgm:cxn modelId="{C91AD4A2-3B27-44F2-B360-1747C5BB4571}" type="presParOf" srcId="{AC441259-6E9B-48A9-8059-A1A6C3FF8CCC}" destId="{8B185E91-78A3-4A0D-92EA-539851FD6E45}" srcOrd="2" destOrd="0" presId="urn:microsoft.com/office/officeart/2005/8/layout/hProcess7"/>
    <dgm:cxn modelId="{3BC0ADB1-928F-4508-904F-FE2E0CDDBE0C}" type="presParOf" srcId="{D6DC954C-FB72-4474-8B3D-87D523186651}" destId="{FEBCC34A-CD01-4095-B2C1-FAFC47C9F76F}" srcOrd="3" destOrd="0" presId="urn:microsoft.com/office/officeart/2005/8/layout/hProcess7"/>
    <dgm:cxn modelId="{4DE62D4D-1BF0-4748-960A-A02837BFDE25}" type="presParOf" srcId="{D6DC954C-FB72-4474-8B3D-87D523186651}" destId="{18C8621F-5B75-4138-A667-C7D08F845E77}" srcOrd="4" destOrd="0" presId="urn:microsoft.com/office/officeart/2005/8/layout/hProcess7"/>
    <dgm:cxn modelId="{6E4B1884-9C05-47F6-9628-004B7E0542AF}" type="presParOf" srcId="{18C8621F-5B75-4138-A667-C7D08F845E77}" destId="{BBFEE579-4CF5-4778-A51E-41E8921188F0}" srcOrd="0" destOrd="0" presId="urn:microsoft.com/office/officeart/2005/8/layout/hProcess7"/>
    <dgm:cxn modelId="{1DEB1DFE-64B2-4785-BF9F-9BA69AA25695}" type="presParOf" srcId="{18C8621F-5B75-4138-A667-C7D08F845E77}" destId="{1492EFB0-0BF0-4B48-8CA1-FE32A9E98565}" srcOrd="1" destOrd="0" presId="urn:microsoft.com/office/officeart/2005/8/layout/hProcess7"/>
    <dgm:cxn modelId="{117801BD-8EBD-49ED-A684-F76FAF612208}" type="presParOf" srcId="{18C8621F-5B75-4138-A667-C7D08F845E77}" destId="{D9AFDEB5-34B3-49CE-AAF8-4A6526E7EB85}" srcOrd="2" destOrd="0" presId="urn:microsoft.com/office/officeart/2005/8/layout/hProcess7"/>
    <dgm:cxn modelId="{C4373DC0-73C8-4FB9-8BD7-EF52F1438692}" type="presParOf" srcId="{D6DC954C-FB72-4474-8B3D-87D523186651}" destId="{57E9EC5D-A1EC-47F8-8AA6-5E13D04FC573}" srcOrd="5" destOrd="0" presId="urn:microsoft.com/office/officeart/2005/8/layout/hProcess7"/>
    <dgm:cxn modelId="{AF050889-E70E-46C5-9CE1-45328BC25C4A}" type="presParOf" srcId="{D6DC954C-FB72-4474-8B3D-87D523186651}" destId="{FE118B2B-19B4-49D8-AD82-3D498849631F}" srcOrd="6" destOrd="0" presId="urn:microsoft.com/office/officeart/2005/8/layout/hProcess7"/>
    <dgm:cxn modelId="{D09FD123-0122-4278-A13E-B9137FD45851}" type="presParOf" srcId="{FE118B2B-19B4-49D8-AD82-3D498849631F}" destId="{5D319811-7891-4E99-8F0D-F518989EA179}" srcOrd="0" destOrd="0" presId="urn:microsoft.com/office/officeart/2005/8/layout/hProcess7"/>
    <dgm:cxn modelId="{553B47AD-8101-4409-B7F8-93B8E28566D9}" type="presParOf" srcId="{FE118B2B-19B4-49D8-AD82-3D498849631F}" destId="{264B4257-34F0-48C7-9AB3-5585FE9374A9}" srcOrd="1" destOrd="0" presId="urn:microsoft.com/office/officeart/2005/8/layout/hProcess7"/>
    <dgm:cxn modelId="{B4FA6F09-E484-42DC-9063-56EFEA57EE3A}" type="presParOf" srcId="{FE118B2B-19B4-49D8-AD82-3D498849631F}" destId="{A8C0CEE3-6B77-4E1E-904F-0364CEA35D57}" srcOrd="2" destOrd="0" presId="urn:microsoft.com/office/officeart/2005/8/layout/hProcess7"/>
    <dgm:cxn modelId="{1D49AA71-A070-49C8-A936-F67C975D892E}" type="presParOf" srcId="{D6DC954C-FB72-4474-8B3D-87D523186651}" destId="{39BDF069-7A05-48A8-AB25-6F11F4511D9D}" srcOrd="7" destOrd="0" presId="urn:microsoft.com/office/officeart/2005/8/layout/hProcess7"/>
    <dgm:cxn modelId="{08146F5D-DA5A-41AE-8B9C-5DB8EE2E2233}" type="presParOf" srcId="{D6DC954C-FB72-4474-8B3D-87D523186651}" destId="{B3369736-F24D-421F-9692-5686D888C739}" srcOrd="8" destOrd="0" presId="urn:microsoft.com/office/officeart/2005/8/layout/hProcess7"/>
    <dgm:cxn modelId="{CD3D27FC-B345-4A52-98DA-E6833FA3096C}" type="presParOf" srcId="{B3369736-F24D-421F-9692-5686D888C739}" destId="{4498DC8B-0BF4-46D6-8BE8-99019072098A}" srcOrd="0" destOrd="0" presId="urn:microsoft.com/office/officeart/2005/8/layout/hProcess7"/>
    <dgm:cxn modelId="{E5E84661-0C33-43FE-8AFD-B5F7C8F58965}" type="presParOf" srcId="{B3369736-F24D-421F-9692-5686D888C739}" destId="{04F6D80C-A1E4-415D-9E78-AE3BF85D351A}" srcOrd="1" destOrd="0" presId="urn:microsoft.com/office/officeart/2005/8/layout/hProcess7"/>
    <dgm:cxn modelId="{D2DF7A13-84FD-4BB9-923D-6CAB4EC8F212}" type="presParOf" srcId="{B3369736-F24D-421F-9692-5686D888C739}" destId="{753B9A7B-E2FC-4261-8267-CCF88D6AAF6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279C8-5D08-4EB0-9E1B-6E04348007EE}">
      <dsp:nvSpPr>
        <dsp:cNvPr id="0" name=""/>
        <dsp:cNvSpPr/>
      </dsp:nvSpPr>
      <dsp:spPr>
        <a:xfrm>
          <a:off x="2325183" y="2349500"/>
          <a:ext cx="585683" cy="111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41" y="0"/>
              </a:lnTo>
              <a:lnTo>
                <a:pt x="292841" y="1116012"/>
              </a:lnTo>
              <a:lnTo>
                <a:pt x="585683" y="111601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6516" y="2875997"/>
        <a:ext cx="63018" cy="63018"/>
      </dsp:txXfrm>
    </dsp:sp>
    <dsp:sp modelId="{5389E611-844C-4CB3-AFFB-5F666A58CD95}">
      <dsp:nvSpPr>
        <dsp:cNvPr id="0" name=""/>
        <dsp:cNvSpPr/>
      </dsp:nvSpPr>
      <dsp:spPr>
        <a:xfrm>
          <a:off x="2325183" y="2303779"/>
          <a:ext cx="5856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5683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03383" y="2334857"/>
        <a:ext cx="29284" cy="29284"/>
      </dsp:txXfrm>
    </dsp:sp>
    <dsp:sp modelId="{01536223-27A2-439B-A3CD-1783F7ADA8D3}">
      <dsp:nvSpPr>
        <dsp:cNvPr id="0" name=""/>
        <dsp:cNvSpPr/>
      </dsp:nvSpPr>
      <dsp:spPr>
        <a:xfrm>
          <a:off x="2325183" y="1233487"/>
          <a:ext cx="585683" cy="1116012"/>
        </a:xfrm>
        <a:custGeom>
          <a:avLst/>
          <a:gdLst/>
          <a:ahLst/>
          <a:cxnLst/>
          <a:rect l="0" t="0" r="0" b="0"/>
          <a:pathLst>
            <a:path>
              <a:moveTo>
                <a:pt x="0" y="1116012"/>
              </a:moveTo>
              <a:lnTo>
                <a:pt x="292841" y="1116012"/>
              </a:lnTo>
              <a:lnTo>
                <a:pt x="292841" y="0"/>
              </a:lnTo>
              <a:lnTo>
                <a:pt x="58568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6516" y="1759984"/>
        <a:ext cx="63018" cy="63018"/>
      </dsp:txXfrm>
    </dsp:sp>
    <dsp:sp modelId="{FFE873D8-6485-4EC4-97A3-BED6767185D0}">
      <dsp:nvSpPr>
        <dsp:cNvPr id="0" name=""/>
        <dsp:cNvSpPr/>
      </dsp:nvSpPr>
      <dsp:spPr>
        <a:xfrm rot="16200000">
          <a:off x="-470721" y="1903095"/>
          <a:ext cx="4699000" cy="892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Shared Native American Traits</a:t>
          </a:r>
        </a:p>
      </dsp:txBody>
      <dsp:txXfrm>
        <a:off x="-470721" y="1903095"/>
        <a:ext cx="4699000" cy="892810"/>
      </dsp:txXfrm>
    </dsp:sp>
    <dsp:sp modelId="{38DFF388-A1A3-47C7-83C9-29AFF73F1517}">
      <dsp:nvSpPr>
        <dsp:cNvPr id="0" name=""/>
        <dsp:cNvSpPr/>
      </dsp:nvSpPr>
      <dsp:spPr>
        <a:xfrm>
          <a:off x="2910866" y="787082"/>
          <a:ext cx="2928416" cy="892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2910866" y="787082"/>
        <a:ext cx="2928416" cy="892810"/>
      </dsp:txXfrm>
    </dsp:sp>
    <dsp:sp modelId="{515FB37E-0D01-4AC3-A4E8-3C6AC6E841BE}">
      <dsp:nvSpPr>
        <dsp:cNvPr id="0" name=""/>
        <dsp:cNvSpPr/>
      </dsp:nvSpPr>
      <dsp:spPr>
        <a:xfrm>
          <a:off x="2910866" y="1903095"/>
          <a:ext cx="2928416" cy="892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2910866" y="1903095"/>
        <a:ext cx="2928416" cy="892810"/>
      </dsp:txXfrm>
    </dsp:sp>
    <dsp:sp modelId="{979D1E00-8A33-4B33-A6DE-C859D36DAC8A}">
      <dsp:nvSpPr>
        <dsp:cNvPr id="0" name=""/>
        <dsp:cNvSpPr/>
      </dsp:nvSpPr>
      <dsp:spPr>
        <a:xfrm>
          <a:off x="2910866" y="3019107"/>
          <a:ext cx="2928416" cy="892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2910866" y="3019107"/>
        <a:ext cx="2928416" cy="892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EEA96-76D4-47EB-B68F-DE1CBA83B473}">
      <dsp:nvSpPr>
        <dsp:cNvPr id="0" name=""/>
        <dsp:cNvSpPr/>
      </dsp:nvSpPr>
      <dsp:spPr>
        <a:xfrm rot="16200000">
          <a:off x="792432" y="1483950"/>
          <a:ext cx="3142293" cy="19202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World</a:t>
          </a:r>
        </a:p>
      </dsp:txBody>
      <dsp:txXfrm rot="5400000">
        <a:off x="1497199" y="966698"/>
        <a:ext cx="1826517" cy="2954779"/>
      </dsp:txXfrm>
    </dsp:sp>
    <dsp:sp modelId="{DA81B780-98CD-4135-8916-51921F67D32B}">
      <dsp:nvSpPr>
        <dsp:cNvPr id="0" name=""/>
        <dsp:cNvSpPr/>
      </dsp:nvSpPr>
      <dsp:spPr>
        <a:xfrm rot="5400000">
          <a:off x="2799902" y="1483950"/>
          <a:ext cx="3142293" cy="19202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95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Old World</a:t>
          </a:r>
        </a:p>
      </dsp:txBody>
      <dsp:txXfrm rot="-5400000">
        <a:off x="3410912" y="966698"/>
        <a:ext cx="1826517" cy="2954779"/>
      </dsp:txXfrm>
    </dsp:sp>
    <dsp:sp modelId="{0D8DEA12-ACA7-4319-BF5F-1E6421F54D47}">
      <dsp:nvSpPr>
        <dsp:cNvPr id="0" name=""/>
        <dsp:cNvSpPr/>
      </dsp:nvSpPr>
      <dsp:spPr>
        <a:xfrm>
          <a:off x="2363383" y="0"/>
          <a:ext cx="2007470" cy="200737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15BDF-C56C-4B42-BF7E-00DF8A5E299A}">
      <dsp:nvSpPr>
        <dsp:cNvPr id="0" name=""/>
        <dsp:cNvSpPr/>
      </dsp:nvSpPr>
      <dsp:spPr>
        <a:xfrm rot="10800000">
          <a:off x="2363383" y="2880313"/>
          <a:ext cx="2007470" cy="200737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31DAA-4E2E-4D43-8C49-C27DE9083381}">
      <dsp:nvSpPr>
        <dsp:cNvPr id="0" name=""/>
        <dsp:cNvSpPr/>
      </dsp:nvSpPr>
      <dsp:spPr>
        <a:xfrm>
          <a:off x="540" y="0"/>
          <a:ext cx="2325715" cy="169817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</a:t>
          </a:r>
        </a:p>
      </dsp:txBody>
      <dsp:txXfrm rot="16200000">
        <a:off x="-463138" y="463679"/>
        <a:ext cx="1392501" cy="465143"/>
      </dsp:txXfrm>
    </dsp:sp>
    <dsp:sp modelId="{DCF4DE62-DE01-4DF2-A331-834AE85E63B7}">
      <dsp:nvSpPr>
        <dsp:cNvPr id="0" name=""/>
        <dsp:cNvSpPr/>
      </dsp:nvSpPr>
      <dsp:spPr>
        <a:xfrm>
          <a:off x="465683" y="0"/>
          <a:ext cx="1732658" cy="16981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465683" y="0"/>
        <a:ext cx="1732658" cy="1698173"/>
      </dsp:txXfrm>
    </dsp:sp>
    <dsp:sp modelId="{BBFEE579-4CF5-4778-A51E-41E8921188F0}">
      <dsp:nvSpPr>
        <dsp:cNvPr id="0" name=""/>
        <dsp:cNvSpPr/>
      </dsp:nvSpPr>
      <dsp:spPr>
        <a:xfrm>
          <a:off x="2407656" y="0"/>
          <a:ext cx="2325715" cy="169817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</a:t>
          </a:r>
        </a:p>
      </dsp:txBody>
      <dsp:txXfrm rot="16200000">
        <a:off x="1943976" y="463679"/>
        <a:ext cx="1392501" cy="465143"/>
      </dsp:txXfrm>
    </dsp:sp>
    <dsp:sp modelId="{FEFFA9F3-8BDF-479D-B5A3-A5BF180407F5}">
      <dsp:nvSpPr>
        <dsp:cNvPr id="0" name=""/>
        <dsp:cNvSpPr/>
      </dsp:nvSpPr>
      <dsp:spPr>
        <a:xfrm rot="5400000">
          <a:off x="2294543" y="1280887"/>
          <a:ext cx="249482" cy="3488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FDEB5-34B3-49CE-AAF8-4A6526E7EB85}">
      <dsp:nvSpPr>
        <dsp:cNvPr id="0" name=""/>
        <dsp:cNvSpPr/>
      </dsp:nvSpPr>
      <dsp:spPr>
        <a:xfrm>
          <a:off x="2872799" y="0"/>
          <a:ext cx="1732658" cy="16981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2872799" y="0"/>
        <a:ext cx="1732658" cy="1698173"/>
      </dsp:txXfrm>
    </dsp:sp>
    <dsp:sp modelId="{4498DC8B-0BF4-46D6-8BE8-99019072098A}">
      <dsp:nvSpPr>
        <dsp:cNvPr id="0" name=""/>
        <dsp:cNvSpPr/>
      </dsp:nvSpPr>
      <dsp:spPr>
        <a:xfrm>
          <a:off x="4814771" y="0"/>
          <a:ext cx="2325715" cy="169817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</a:t>
          </a:r>
        </a:p>
      </dsp:txBody>
      <dsp:txXfrm rot="16200000">
        <a:off x="4351092" y="463679"/>
        <a:ext cx="1392501" cy="465143"/>
      </dsp:txXfrm>
    </dsp:sp>
    <dsp:sp modelId="{264B4257-34F0-48C7-9AB3-5585FE9374A9}">
      <dsp:nvSpPr>
        <dsp:cNvPr id="0" name=""/>
        <dsp:cNvSpPr/>
      </dsp:nvSpPr>
      <dsp:spPr>
        <a:xfrm rot="5400000">
          <a:off x="4701659" y="1280887"/>
          <a:ext cx="249482" cy="3488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B9A7B-E2FC-4261-8267-CCF88D6AAF66}">
      <dsp:nvSpPr>
        <dsp:cNvPr id="0" name=""/>
        <dsp:cNvSpPr/>
      </dsp:nvSpPr>
      <dsp:spPr>
        <a:xfrm>
          <a:off x="5279915" y="0"/>
          <a:ext cx="1732658" cy="16981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5279915" y="0"/>
        <a:ext cx="1732658" cy="1698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43AEF2-1123-4E13-953D-C6F8B07FEC9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27BC38-C17F-4D04-9805-955A2189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75ECBE1-91F9-45D3-ABB7-062C0F8BF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C8CCAB-EA4D-400E-84F9-7465D9834AF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6F2B0B8-9D72-49FB-9CFE-835AE3BB4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AFAB2AE-4A00-4EBD-BC3F-4AF5D1DAC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1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9E91784-F1E5-4B3F-8F0B-4E7F54B97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7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5DBDD0-92CB-4096-AB9B-38FCF5D60761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D22C178-12FF-42FB-A2A7-F02A0004C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3D44E8B-F7A0-4576-91F4-8EBCFAB70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6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8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9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3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E1AF8-7398-44D7-A222-E5A17143547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062D-EEB8-4A03-AB8B-F4E36826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88451BC-E1BD-4F0F-BCFF-960232BC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78BD3B-CA6A-43EF-B8E5-393A7A247BAE}" type="slidenum">
              <a:rPr lang="en-US" altLang="en-US" sz="140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FB9ADBA4-746D-4869-AFF7-659DDA368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5146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u="sng" dirty="0"/>
              <a:t>MAP EXERCISE</a:t>
            </a:r>
            <a:r>
              <a:rPr lang="en-US" altLang="en-US" sz="1100" b="1" dirty="0"/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HUNTERS REACH AMERICA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(THE FIRST AMERICANS)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DIRECTIONS: </a:t>
            </a:r>
            <a:r>
              <a:rPr lang="en-US" altLang="en-US" sz="1100" dirty="0"/>
              <a:t>Use the maps from your packet and the maps of the textbook to complete this geography exercise.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1.  Locate and label the following geographic features.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-North America	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-South America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-Asia	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-Pacific Ocean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-Atlantic Ocean	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-Rocky Mountains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-Appalachian Mountains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-Bering Strait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2.  Use a colored pencil to shade in the area where a land bridge was exposed during the last ice 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3.  Draw the routes taken by ancient people who crossed the land bridge from Asia to North and South America.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4.  Create a key in the blank box on the map showing the information that you have placed on the map.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     -Show the following information: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A. Land Bridge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B. Routes of Early Humans</a:t>
            </a:r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id="{06891469-FBD0-4840-BD24-7C6C4E43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-723900"/>
            <a:ext cx="69945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10245" name="Picture 5" descr="Map%20hunters%20reach%20America">
            <a:extLst>
              <a:ext uri="{FF2B5EF4-FFF2-40B4-BE49-F238E27FC236}">
                <a16:creationId xmlns:a16="http://schemas.microsoft.com/office/drawing/2014/main" id="{9877A37F-DC98-4174-943B-A08A3E849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21">
            <a:extLst>
              <a:ext uri="{FF2B5EF4-FFF2-40B4-BE49-F238E27FC236}">
                <a16:creationId xmlns:a16="http://schemas.microsoft.com/office/drawing/2014/main" id="{31D9124B-60E4-4528-A2BF-48AE798C7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324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18</a:t>
            </a:r>
          </a:p>
        </p:txBody>
      </p:sp>
      <p:sp>
        <p:nvSpPr>
          <p:cNvPr id="10247" name="Rectangle 23">
            <a:extLst>
              <a:ext uri="{FF2B5EF4-FFF2-40B4-BE49-F238E27FC236}">
                <a16:creationId xmlns:a16="http://schemas.microsoft.com/office/drawing/2014/main" id="{DA566FD9-399F-4D23-95BA-A519E0C83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486400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248" name="Rectangle 25">
            <a:extLst>
              <a:ext uri="{FF2B5EF4-FFF2-40B4-BE49-F238E27FC236}">
                <a16:creationId xmlns:a16="http://schemas.microsoft.com/office/drawing/2014/main" id="{29655E29-57D9-4521-B4CF-CE09ACB54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019800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249" name="Text Box 26">
            <a:extLst>
              <a:ext uri="{FF2B5EF4-FFF2-40B4-BE49-F238E27FC236}">
                <a16:creationId xmlns:a16="http://schemas.microsoft.com/office/drawing/2014/main" id="{28346ABB-90BD-4BAB-AF00-2170AE60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5626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Land Bridge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Routes of Early Humans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B4B50C-FB33-4A4D-8E07-C6952EAC88F4}"/>
              </a:ext>
            </a:extLst>
          </p:cNvPr>
          <p:cNvSpPr/>
          <p:nvPr/>
        </p:nvSpPr>
        <p:spPr>
          <a:xfrm>
            <a:off x="7112001" y="1"/>
            <a:ext cx="2032000" cy="4194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Migration Theories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9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FEC639-026B-466B-AC79-8AD9EBC5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923380"/>
              </p:ext>
            </p:extLst>
          </p:nvPr>
        </p:nvGraphicFramePr>
        <p:xfrm>
          <a:off x="-1233715" y="177800"/>
          <a:ext cx="7271657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8F3D48E-B25E-4070-B8D2-951EEE867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128093"/>
              </p:ext>
            </p:extLst>
          </p:nvPr>
        </p:nvGraphicFramePr>
        <p:xfrm>
          <a:off x="3657599" y="3629"/>
          <a:ext cx="6734629" cy="488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3E70ADE-1B07-4596-8A08-144640125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167573"/>
              </p:ext>
            </p:extLst>
          </p:nvPr>
        </p:nvGraphicFramePr>
        <p:xfrm>
          <a:off x="1364343" y="5050970"/>
          <a:ext cx="7141028" cy="169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5715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3E0C54-5545-4D3B-B73A-2BBFA113F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" b="11047"/>
          <a:stretch/>
        </p:blipFill>
        <p:spPr bwMode="auto">
          <a:xfrm>
            <a:off x="0" y="0"/>
            <a:ext cx="9144000" cy="71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72397E-D73A-489E-AE56-1638BAC53309}"/>
              </a:ext>
            </a:extLst>
          </p:cNvPr>
          <p:cNvSpPr/>
          <p:nvPr/>
        </p:nvSpPr>
        <p:spPr>
          <a:xfrm>
            <a:off x="212650" y="3447308"/>
            <a:ext cx="1318437" cy="282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86F3-84B3-46C6-8C33-9E143FD7A205}"/>
              </a:ext>
            </a:extLst>
          </p:cNvPr>
          <p:cNvSpPr/>
          <p:nvPr/>
        </p:nvSpPr>
        <p:spPr>
          <a:xfrm>
            <a:off x="5633481" y="3555999"/>
            <a:ext cx="1318437" cy="2917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44A7E-35BC-4C65-8CBC-49B59ED80F56}"/>
              </a:ext>
            </a:extLst>
          </p:cNvPr>
          <p:cNvSpPr/>
          <p:nvPr/>
        </p:nvSpPr>
        <p:spPr>
          <a:xfrm>
            <a:off x="7407346" y="3447307"/>
            <a:ext cx="1460206" cy="282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40652-9138-4A82-ADAC-55CDCE965B7D}"/>
              </a:ext>
            </a:extLst>
          </p:cNvPr>
          <p:cNvSpPr/>
          <p:nvPr/>
        </p:nvSpPr>
        <p:spPr>
          <a:xfrm>
            <a:off x="3859616" y="3555998"/>
            <a:ext cx="1318437" cy="2610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EA512F-C995-4B46-8687-271AF2DA5ADE}"/>
              </a:ext>
            </a:extLst>
          </p:cNvPr>
          <p:cNvSpPr/>
          <p:nvPr/>
        </p:nvSpPr>
        <p:spPr>
          <a:xfrm>
            <a:off x="2036133" y="3447308"/>
            <a:ext cx="1318437" cy="282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D3CEC3C3-4F97-4D6A-80BB-59FCCF83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F4B2F8-D091-4156-B660-480683821A13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93396" name="Group 212">
            <a:extLst>
              <a:ext uri="{FF2B5EF4-FFF2-40B4-BE49-F238E27FC236}">
                <a16:creationId xmlns:a16="http://schemas.microsoft.com/office/drawing/2014/main" id="{9B55F285-E41A-4A73-A4BC-1D54043CF4F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964363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MAYANS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INCAS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AZTECS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LOCATION: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(Where did they live?)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DATES: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(When did the civilization exist?)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GOVERNMENT: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(What type of government?)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(Who ran the government?)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 CLASSES: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(List the social classes that they had.)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RELIGION: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(What type of religion did they have?)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(What were the names of their god(s)?)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(Who ran the religion?)</a:t>
                      </a:r>
                      <a:b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(What types of rituals/ceremonies did they perform?)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ACHIEVEMENTS: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(What did they create, invent, or do that helped others?)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4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A4ACB-E7E7-4761-A326-26E363AF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t="4352" r="5052" b="7966"/>
          <a:stretch/>
        </p:blipFill>
        <p:spPr bwMode="auto">
          <a:xfrm>
            <a:off x="232229" y="101047"/>
            <a:ext cx="8694057" cy="66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032DD6-2FF7-465F-9046-97AA43D8997F}"/>
              </a:ext>
            </a:extLst>
          </p:cNvPr>
          <p:cNvSpPr/>
          <p:nvPr/>
        </p:nvSpPr>
        <p:spPr>
          <a:xfrm>
            <a:off x="409437" y="3657600"/>
            <a:ext cx="2134191" cy="1117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9FA2DB-1419-49FD-B954-12923048CEFF}"/>
              </a:ext>
            </a:extLst>
          </p:cNvPr>
          <p:cNvSpPr/>
          <p:nvPr/>
        </p:nvSpPr>
        <p:spPr>
          <a:xfrm>
            <a:off x="5257251" y="5226435"/>
            <a:ext cx="2134191" cy="1117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CC240C-C6DC-4D63-A97F-AC65C224DF76}"/>
              </a:ext>
            </a:extLst>
          </p:cNvPr>
          <p:cNvSpPr/>
          <p:nvPr/>
        </p:nvSpPr>
        <p:spPr>
          <a:xfrm>
            <a:off x="1962761" y="5226435"/>
            <a:ext cx="2134191" cy="1117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11AA38-6BD4-4BBD-A0EA-E0CDCD2EBE6E}"/>
              </a:ext>
            </a:extLst>
          </p:cNvPr>
          <p:cNvSpPr/>
          <p:nvPr/>
        </p:nvSpPr>
        <p:spPr>
          <a:xfrm>
            <a:off x="6527547" y="3657600"/>
            <a:ext cx="2224567" cy="1117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4E12D6-8417-40E4-98BA-537CEB868A1B}"/>
              </a:ext>
            </a:extLst>
          </p:cNvPr>
          <p:cNvSpPr/>
          <p:nvPr/>
        </p:nvSpPr>
        <p:spPr>
          <a:xfrm>
            <a:off x="3512161" y="1661042"/>
            <a:ext cx="2134191" cy="1117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5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971A665F-C90B-4976-9BCA-5CDE36D8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048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7586" indent="-272148" eaLnBrk="0" hangingPunct="0">
              <a:spcBef>
                <a:spcPct val="20000"/>
              </a:spcBef>
              <a:buChar char="–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8593" indent="-217719" eaLnBrk="0" hangingPunct="0">
              <a:spcBef>
                <a:spcPct val="20000"/>
              </a:spcBef>
              <a:buChar char="•"/>
              <a:defRPr sz="2286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4030" indent="-217719" eaLnBrk="0" hangingPunct="0">
              <a:spcBef>
                <a:spcPct val="20000"/>
              </a:spcBef>
              <a:buChar char="–"/>
              <a:defRPr sz="190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9468" indent="-217719" eaLnBrk="0" hangingPunct="0">
              <a:spcBef>
                <a:spcPct val="20000"/>
              </a:spcBef>
              <a:buChar char="»"/>
              <a:defRPr sz="190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4905" indent="-2177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342" indent="-2177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65780" indent="-2177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01217" indent="-21771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55E6A8-FA7B-4CD1-BC98-C32B5883AE55}" type="slidenum">
              <a:rPr lang="en-US" altLang="en-US" sz="1333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333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3BC64F4D-9F69-4809-BF3E-6970EABB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286"/>
            <a:ext cx="1451429" cy="42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75" tIns="43537" rIns="87075" bIns="4353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 u="sng">
                <a:latin typeface="Times New Roman" panose="02020603050405020304" pitchFamily="18" charset="0"/>
              </a:rPr>
              <a:t>MAP EXERCISE</a:t>
            </a:r>
            <a:r>
              <a:rPr lang="en-US" altLang="en-US" sz="1048" b="1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48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>
                <a:latin typeface="Times New Roman" panose="02020603050405020304" pitchFamily="18" charset="0"/>
              </a:rPr>
              <a:t>DIRECTIONS:</a:t>
            </a:r>
            <a:endParaRPr lang="en-US" altLang="en-US" sz="1048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>
                <a:latin typeface="Times New Roman" panose="02020603050405020304" pitchFamily="18" charset="0"/>
              </a:rPr>
              <a:t>1.  Locate the following on the map.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>
                <a:latin typeface="Times New Roman" panose="02020603050405020304" pitchFamily="18" charset="0"/>
              </a:rPr>
              <a:t>          </a:t>
            </a:r>
            <a:r>
              <a:rPr lang="en-US" altLang="en-US" sz="1048" b="1">
                <a:latin typeface="Times New Roman" panose="02020603050405020304" pitchFamily="18" charset="0"/>
              </a:rPr>
              <a:t>Spain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>
                <a:latin typeface="Times New Roman" panose="02020603050405020304" pitchFamily="18" charset="0"/>
              </a:rPr>
              <a:t>          Portugal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>
                <a:latin typeface="Times New Roman" panose="02020603050405020304" pitchFamily="18" charset="0"/>
              </a:rPr>
              <a:t>          South America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>
                <a:latin typeface="Times New Roman" panose="02020603050405020304" pitchFamily="18" charset="0"/>
              </a:rPr>
              <a:t>          Atlantic Ocean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>
                <a:latin typeface="Times New Roman" panose="02020603050405020304" pitchFamily="18" charset="0"/>
              </a:rPr>
              <a:t>          Hispaniola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>
                <a:latin typeface="Times New Roman" panose="02020603050405020304" pitchFamily="18" charset="0"/>
              </a:rPr>
              <a:t>          Cuba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>
                <a:latin typeface="Times New Roman" panose="02020603050405020304" pitchFamily="18" charset="0"/>
              </a:rPr>
              <a:t>          Africa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>
                <a:latin typeface="Times New Roman" panose="02020603050405020304" pitchFamily="18" charset="0"/>
              </a:rPr>
              <a:t>          North America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 b="1">
                <a:latin typeface="Times New Roman" panose="02020603050405020304" pitchFamily="18" charset="0"/>
              </a:rPr>
              <a:t>          Caribbean Sea</a:t>
            </a:r>
            <a:r>
              <a:rPr lang="en-US" altLang="en-US" sz="1048">
                <a:latin typeface="Times New Roman" panose="02020603050405020304" pitchFamily="18" charset="0"/>
              </a:rPr>
              <a:t> 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>
                <a:latin typeface="Times New Roman" panose="02020603050405020304" pitchFamily="18" charset="0"/>
              </a:rPr>
              <a:t>2.  Use a colored pencil and draw the route that represents the 1</a:t>
            </a:r>
            <a:r>
              <a:rPr lang="en-US" altLang="en-US" sz="1048" baseline="30000">
                <a:latin typeface="Times New Roman" panose="02020603050405020304" pitchFamily="18" charset="0"/>
              </a:rPr>
              <a:t>st</a:t>
            </a:r>
            <a:r>
              <a:rPr lang="en-US" altLang="en-US" sz="1048">
                <a:latin typeface="Times New Roman" panose="02020603050405020304" pitchFamily="18" charset="0"/>
              </a:rPr>
              <a:t> voyage that Columbus made to the New World.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48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48">
                <a:latin typeface="Times New Roman" panose="02020603050405020304" pitchFamily="18" charset="0"/>
              </a:rPr>
              <a:t>3.  Create a key in the blank box showing the 1</a:t>
            </a:r>
            <a:r>
              <a:rPr lang="en-US" altLang="en-US" sz="1048" baseline="30000">
                <a:latin typeface="Times New Roman" panose="02020603050405020304" pitchFamily="18" charset="0"/>
              </a:rPr>
              <a:t>st</a:t>
            </a:r>
            <a:r>
              <a:rPr lang="en-US" altLang="en-US" sz="1048">
                <a:latin typeface="Times New Roman" panose="02020603050405020304" pitchFamily="18" charset="0"/>
              </a:rPr>
              <a:t> voyage and the dates for the 1</a:t>
            </a:r>
            <a:r>
              <a:rPr lang="en-US" altLang="en-US" sz="1048" baseline="30000">
                <a:latin typeface="Times New Roman" panose="02020603050405020304" pitchFamily="18" charset="0"/>
              </a:rPr>
              <a:t>st</a:t>
            </a:r>
            <a:r>
              <a:rPr lang="en-US" altLang="en-US" sz="1048">
                <a:latin typeface="Times New Roman" panose="02020603050405020304" pitchFamily="18" charset="0"/>
              </a:rPr>
              <a:t> voyage. </a:t>
            </a:r>
          </a:p>
        </p:txBody>
      </p:sp>
      <p:pic>
        <p:nvPicPr>
          <p:cNvPr id="10244" name="Picture 3" descr="scan002">
            <a:extLst>
              <a:ext uri="{FF2B5EF4-FFF2-40B4-BE49-F238E27FC236}">
                <a16:creationId xmlns:a16="http://schemas.microsoft.com/office/drawing/2014/main" id="{C0434A1F-D1F9-4E60-B828-67DCBD92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163286"/>
            <a:ext cx="7765143" cy="65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5">
            <a:extLst>
              <a:ext uri="{FF2B5EF4-FFF2-40B4-BE49-F238E27FC236}">
                <a16:creationId xmlns:a16="http://schemas.microsoft.com/office/drawing/2014/main" id="{CFD5CE57-2E37-4494-99B5-6EF186B055DE}"/>
              </a:ext>
            </a:extLst>
          </p:cNvPr>
          <p:cNvSpPr>
            <a:spLocks/>
          </p:cNvSpPr>
          <p:nvPr/>
        </p:nvSpPr>
        <p:spPr bwMode="auto">
          <a:xfrm>
            <a:off x="7982857" y="2195286"/>
            <a:ext cx="145143" cy="435429"/>
          </a:xfrm>
          <a:custGeom>
            <a:avLst/>
            <a:gdLst>
              <a:gd name="T0" fmla="*/ 0 w 175"/>
              <a:gd name="T1" fmla="*/ 2147483647 h 322"/>
              <a:gd name="T2" fmla="*/ 2147483647 w 175"/>
              <a:gd name="T3" fmla="*/ 2147483647 h 322"/>
              <a:gd name="T4" fmla="*/ 2147483647 w 175"/>
              <a:gd name="T5" fmla="*/ 2147483647 h 322"/>
              <a:gd name="T6" fmla="*/ 2147483647 w 175"/>
              <a:gd name="T7" fmla="*/ 2147483647 h 322"/>
              <a:gd name="T8" fmla="*/ 2147483647 w 175"/>
              <a:gd name="T9" fmla="*/ 2147483647 h 322"/>
              <a:gd name="T10" fmla="*/ 2147483647 w 175"/>
              <a:gd name="T11" fmla="*/ 2147483647 h 322"/>
              <a:gd name="T12" fmla="*/ 2147483647 w 175"/>
              <a:gd name="T13" fmla="*/ 2147483647 h 3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322"/>
              <a:gd name="T23" fmla="*/ 175 w 175"/>
              <a:gd name="T24" fmla="*/ 322 h 3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322">
                <a:moveTo>
                  <a:pt x="0" y="3"/>
                </a:moveTo>
                <a:cubicBezTo>
                  <a:pt x="32" y="6"/>
                  <a:pt x="64" y="8"/>
                  <a:pt x="96" y="11"/>
                </a:cubicBezTo>
                <a:cubicBezTo>
                  <a:pt x="117" y="13"/>
                  <a:pt x="149" y="0"/>
                  <a:pt x="160" y="19"/>
                </a:cubicBezTo>
                <a:cubicBezTo>
                  <a:pt x="175" y="44"/>
                  <a:pt x="157" y="78"/>
                  <a:pt x="152" y="107"/>
                </a:cubicBezTo>
                <a:cubicBezTo>
                  <a:pt x="148" y="132"/>
                  <a:pt x="136" y="155"/>
                  <a:pt x="128" y="179"/>
                </a:cubicBezTo>
                <a:cubicBezTo>
                  <a:pt x="123" y="194"/>
                  <a:pt x="126" y="212"/>
                  <a:pt x="120" y="227"/>
                </a:cubicBezTo>
                <a:cubicBezTo>
                  <a:pt x="81" y="322"/>
                  <a:pt x="88" y="231"/>
                  <a:pt x="88" y="3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714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A18F938D-A874-4CFA-93AE-156E2DD93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143" y="308429"/>
            <a:ext cx="3338286" cy="3268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24" b="1">
                <a:latin typeface="Times New Roman" panose="02020603050405020304" pitchFamily="18" charset="0"/>
              </a:rPr>
              <a:t>COLUMBUS REACHES AMERICA</a:t>
            </a:r>
            <a:endParaRPr lang="en-US" altLang="en-US" sz="1524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1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1C2621-644C-457F-AF1C-B4BFA0A2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5" y="0"/>
            <a:ext cx="8797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7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7D81D2-6027-4265-B5E0-38C5F59C1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r="4182" b="4997"/>
          <a:stretch/>
        </p:blipFill>
        <p:spPr bwMode="auto">
          <a:xfrm>
            <a:off x="0" y="-191386"/>
            <a:ext cx="9144000" cy="702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765CBB-9EE1-44B8-A3B1-AE754C74ABD0}"/>
              </a:ext>
            </a:extLst>
          </p:cNvPr>
          <p:cNvSpPr/>
          <p:nvPr/>
        </p:nvSpPr>
        <p:spPr>
          <a:xfrm>
            <a:off x="276447" y="1446028"/>
            <a:ext cx="2488018" cy="5082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99BDA-9E50-46C5-BA44-D40FF5AC9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41" y="1431692"/>
            <a:ext cx="2419372" cy="5096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483C2C-0628-473A-A3F9-1DF2272D47CB}"/>
              </a:ext>
            </a:extLst>
          </p:cNvPr>
          <p:cNvSpPr/>
          <p:nvPr/>
        </p:nvSpPr>
        <p:spPr>
          <a:xfrm>
            <a:off x="6384388" y="1446027"/>
            <a:ext cx="2483163" cy="5082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0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181</Words>
  <Application>Microsoft Office PowerPoint</Application>
  <PresentationFormat>On-screen Show (4:3)</PresentationFormat>
  <Paragraphs>98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8</cp:revision>
  <cp:lastPrinted>2017-09-13T11:21:27Z</cp:lastPrinted>
  <dcterms:created xsi:type="dcterms:W3CDTF">2017-09-12T22:47:47Z</dcterms:created>
  <dcterms:modified xsi:type="dcterms:W3CDTF">2017-09-13T15:08:33Z</dcterms:modified>
</cp:coreProperties>
</file>