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26" r:id="rId2"/>
    <p:sldId id="321" r:id="rId3"/>
    <p:sldId id="262" r:id="rId4"/>
    <p:sldId id="332" r:id="rId5"/>
    <p:sldId id="351" r:id="rId6"/>
    <p:sldId id="346" r:id="rId7"/>
    <p:sldId id="349" r:id="rId8"/>
    <p:sldId id="274" r:id="rId9"/>
    <p:sldId id="259" r:id="rId10"/>
    <p:sldId id="260" r:id="rId11"/>
    <p:sldId id="264" r:id="rId12"/>
    <p:sldId id="284" r:id="rId13"/>
    <p:sldId id="293" r:id="rId14"/>
    <p:sldId id="334" r:id="rId15"/>
    <p:sldId id="336" r:id="rId16"/>
    <p:sldId id="335" r:id="rId17"/>
    <p:sldId id="268" r:id="rId18"/>
    <p:sldId id="263" r:id="rId19"/>
    <p:sldId id="352" r:id="rId20"/>
    <p:sldId id="285" r:id="rId21"/>
    <p:sldId id="353" r:id="rId22"/>
    <p:sldId id="354" r:id="rId23"/>
    <p:sldId id="355" r:id="rId24"/>
    <p:sldId id="357" r:id="rId25"/>
    <p:sldId id="356" r:id="rId26"/>
    <p:sldId id="358" r:id="rId27"/>
    <p:sldId id="339" r:id="rId28"/>
    <p:sldId id="340" r:id="rId29"/>
    <p:sldId id="265" r:id="rId30"/>
    <p:sldId id="368" r:id="rId31"/>
    <p:sldId id="369" r:id="rId32"/>
    <p:sldId id="261" r:id="rId33"/>
    <p:sldId id="267" r:id="rId34"/>
    <p:sldId id="270" r:id="rId35"/>
    <p:sldId id="258" r:id="rId36"/>
    <p:sldId id="366" r:id="rId37"/>
    <p:sldId id="361" r:id="rId38"/>
    <p:sldId id="362" r:id="rId39"/>
    <p:sldId id="350" r:id="rId40"/>
    <p:sldId id="363" r:id="rId41"/>
    <p:sldId id="360" r:id="rId42"/>
    <p:sldId id="365" r:id="rId43"/>
    <p:sldId id="370" r:id="rId44"/>
    <p:sldId id="328" r:id="rId45"/>
    <p:sldId id="330" r:id="rId46"/>
    <p:sldId id="329" r:id="rId47"/>
    <p:sldId id="372" r:id="rId48"/>
    <p:sldId id="373" r:id="rId49"/>
    <p:sldId id="374" r:id="rId50"/>
    <p:sldId id="375" r:id="rId51"/>
    <p:sldId id="343" r:id="rId52"/>
    <p:sldId id="376" r:id="rId53"/>
    <p:sldId id="344" r:id="rId54"/>
    <p:sldId id="377" r:id="rId55"/>
    <p:sldId id="380" r:id="rId56"/>
    <p:sldId id="378" r:id="rId57"/>
    <p:sldId id="371" r:id="rId58"/>
    <p:sldId id="381" r:id="rId59"/>
    <p:sldId id="382"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6699"/>
    <a:srgbClr val="00CC00"/>
    <a:srgbClr val="D07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1" Type="http://schemas.openxmlformats.org/officeDocument/2006/relationships/hyperlink" Target="https://www.thinglink.com/scene/1030478849097334786"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 Id="rId5" Type="http://schemas.openxmlformats.org/officeDocument/2006/relationships/image" Target="../media/image70.png"/><Relationship Id="rId4" Type="http://schemas.openxmlformats.org/officeDocument/2006/relationships/image" Target="../media/image69.png"/></Relationships>
</file>

<file path=ppt/diagrams/_rels/drawing1.xml.rels><?xml version="1.0" encoding="UTF-8" standalone="yes"?>
<Relationships xmlns="http://schemas.openxmlformats.org/package/2006/relationships"><Relationship Id="rId1" Type="http://schemas.openxmlformats.org/officeDocument/2006/relationships/hyperlink" Target="https://www.thinglink.com/scene/1030478849097334786"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 Id="rId5" Type="http://schemas.openxmlformats.org/officeDocument/2006/relationships/image" Target="../media/image70.png"/><Relationship Id="rId4" Type="http://schemas.openxmlformats.org/officeDocument/2006/relationships/image" Target="../media/image69.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44129-8103-4848-81EC-B38016995FA9}"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19D09542-82B7-4972-A414-ED1C949F31AD}">
      <dgm:prSet phldrT="[Text]"/>
      <dgm:spPr/>
      <dgm:t>
        <a:bodyPr/>
        <a:lstStyle/>
        <a:p>
          <a:r>
            <a:rPr lang="en-US" dirty="0"/>
            <a:t> </a:t>
          </a:r>
        </a:p>
      </dgm:t>
    </dgm:pt>
    <dgm:pt modelId="{08959B97-AC8B-4DE1-B5BD-545562EF04D7}" type="parTrans" cxnId="{B6C46660-B864-4DB9-9145-72790E1BBF1E}">
      <dgm:prSet/>
      <dgm:spPr/>
      <dgm:t>
        <a:bodyPr/>
        <a:lstStyle/>
        <a:p>
          <a:endParaRPr lang="en-US"/>
        </a:p>
      </dgm:t>
    </dgm:pt>
    <dgm:pt modelId="{016F11B0-91F0-4E5E-9EAC-2519E8E75FC5}" type="sibTrans" cxnId="{B6C46660-B864-4DB9-9145-72790E1BBF1E}">
      <dgm:prSet/>
      <dgm:spPr/>
      <dgm:t>
        <a:bodyPr/>
        <a:lstStyle/>
        <a:p>
          <a:endParaRPr lang="en-US"/>
        </a:p>
      </dgm:t>
    </dgm:pt>
    <dgm:pt modelId="{2F76CBA4-84BE-4B33-B323-DE39D53ADFC0}">
      <dgm:prSet phldrT="[Text]"/>
      <dgm:spPr/>
      <dgm:t>
        <a:bodyPr/>
        <a:lstStyle/>
        <a:p>
          <a:r>
            <a:rPr lang="en-US" dirty="0"/>
            <a:t> </a:t>
          </a:r>
        </a:p>
      </dgm:t>
    </dgm:pt>
    <dgm:pt modelId="{15EB920D-202D-468C-90B3-2C08192F4D77}" type="parTrans" cxnId="{6379E266-197F-4821-98EB-46066F6EFAC7}">
      <dgm:prSet/>
      <dgm:spPr/>
      <dgm:t>
        <a:bodyPr/>
        <a:lstStyle/>
        <a:p>
          <a:endParaRPr lang="en-US"/>
        </a:p>
      </dgm:t>
    </dgm:pt>
    <dgm:pt modelId="{A38B4EF1-50D8-4963-A4A3-56B4A71289FC}" type="sibTrans" cxnId="{6379E266-197F-4821-98EB-46066F6EFAC7}">
      <dgm:prSet/>
      <dgm:spPr/>
      <dgm:t>
        <a:bodyPr/>
        <a:lstStyle/>
        <a:p>
          <a:endParaRPr lang="en-US"/>
        </a:p>
      </dgm:t>
    </dgm:pt>
    <dgm:pt modelId="{B3E2C15C-5799-4E20-843C-21C5EA9A9AB9}">
      <dgm:prSet phldrT="[Text]"/>
      <dgm:spPr/>
      <dgm:t>
        <a:bodyPr/>
        <a:lstStyle/>
        <a:p>
          <a:r>
            <a:rPr lang="en-US" dirty="0"/>
            <a:t> </a:t>
          </a:r>
        </a:p>
      </dgm:t>
    </dgm:pt>
    <dgm:pt modelId="{9CE2E095-5543-4701-B880-B5BF27D64E99}" type="parTrans" cxnId="{ADA4EE2C-09EE-4E4F-8B5F-3491C25D75CA}">
      <dgm:prSet/>
      <dgm:spPr/>
      <dgm:t>
        <a:bodyPr/>
        <a:lstStyle/>
        <a:p>
          <a:endParaRPr lang="en-US"/>
        </a:p>
      </dgm:t>
    </dgm:pt>
    <dgm:pt modelId="{33EF3992-445A-4DDC-80B9-52D8F4C1BC90}" type="sibTrans" cxnId="{ADA4EE2C-09EE-4E4F-8B5F-3491C25D75CA}">
      <dgm:prSet/>
      <dgm:spPr/>
      <dgm:t>
        <a:bodyPr/>
        <a:lstStyle/>
        <a:p>
          <a:endParaRPr lang="en-US"/>
        </a:p>
      </dgm:t>
    </dgm:pt>
    <dgm:pt modelId="{0FECAC93-EB1B-4CD2-A7DE-0DC52052B4D5}">
      <dgm:prSet phldrT="[Text]"/>
      <dgm:spPr/>
      <dgm:t>
        <a:bodyPr/>
        <a:lstStyle/>
        <a:p>
          <a:r>
            <a:rPr lang="en-US" dirty="0"/>
            <a:t> </a:t>
          </a:r>
        </a:p>
      </dgm:t>
    </dgm:pt>
    <dgm:pt modelId="{041AF470-5794-48B3-8E3B-3240BDC86A95}" type="parTrans" cxnId="{1299BADD-FC39-4770-9559-10690CF693C9}">
      <dgm:prSet/>
      <dgm:spPr/>
      <dgm:t>
        <a:bodyPr/>
        <a:lstStyle/>
        <a:p>
          <a:endParaRPr lang="en-US"/>
        </a:p>
      </dgm:t>
    </dgm:pt>
    <dgm:pt modelId="{1E7D8AA0-BDCF-474A-BA2E-78063D5033B8}" type="sibTrans" cxnId="{1299BADD-FC39-4770-9559-10690CF693C9}">
      <dgm:prSet/>
      <dgm:spPr/>
      <dgm:t>
        <a:bodyPr/>
        <a:lstStyle/>
        <a:p>
          <a:endParaRPr lang="en-US"/>
        </a:p>
      </dgm:t>
    </dgm:pt>
    <dgm:pt modelId="{E8C118BF-9E6E-41B3-BA3B-B0E0F80DA70C}">
      <dgm:prSet phldrT="[Text]"/>
      <dgm:spPr/>
      <dgm:t>
        <a:bodyPr/>
        <a:lstStyle/>
        <a:p>
          <a:r>
            <a:rPr lang="en-US" dirty="0"/>
            <a:t> </a:t>
          </a:r>
        </a:p>
      </dgm:t>
    </dgm:pt>
    <dgm:pt modelId="{CB10D81C-9C84-4DA6-B7CE-A35D045CE188}" type="parTrans" cxnId="{F1EEA1E5-ACF4-4198-9FD8-3E57E08464B4}">
      <dgm:prSet/>
      <dgm:spPr/>
      <dgm:t>
        <a:bodyPr/>
        <a:lstStyle/>
        <a:p>
          <a:endParaRPr lang="en-US"/>
        </a:p>
      </dgm:t>
    </dgm:pt>
    <dgm:pt modelId="{5F86ADE5-34F4-4807-801F-2EB083CBED60}" type="sibTrans" cxnId="{F1EEA1E5-ACF4-4198-9FD8-3E57E08464B4}">
      <dgm:prSet/>
      <dgm:spPr/>
      <dgm:t>
        <a:bodyPr/>
        <a:lstStyle/>
        <a:p>
          <a:endParaRPr lang="en-US"/>
        </a:p>
      </dgm:t>
    </dgm:pt>
    <dgm:pt modelId="{8E7D1A7D-8117-44A8-A8E4-BDE8A38D42D9}">
      <dgm:prSet phldrT="[Text]"/>
      <dgm:spPr/>
      <dgm:t>
        <a:bodyPr/>
        <a:lstStyle/>
        <a:p>
          <a:r>
            <a:rPr lang="en-US" dirty="0"/>
            <a:t> </a:t>
          </a:r>
        </a:p>
      </dgm:t>
    </dgm:pt>
    <dgm:pt modelId="{AF93C88B-9AD1-4750-9D07-80022004FC2D}" type="parTrans" cxnId="{99AA4D52-2E0C-4D90-9F7E-80B92C7AA9E5}">
      <dgm:prSet/>
      <dgm:spPr/>
      <dgm:t>
        <a:bodyPr/>
        <a:lstStyle/>
        <a:p>
          <a:endParaRPr lang="en-US"/>
        </a:p>
      </dgm:t>
    </dgm:pt>
    <dgm:pt modelId="{9801A2AF-4284-44A0-AE37-A7DC15BEBF1C}" type="sibTrans" cxnId="{99AA4D52-2E0C-4D90-9F7E-80B92C7AA9E5}">
      <dgm:prSet/>
      <dgm:spPr/>
      <dgm:t>
        <a:bodyPr/>
        <a:lstStyle/>
        <a:p>
          <a:endParaRPr lang="en-US"/>
        </a:p>
      </dgm:t>
    </dgm:pt>
    <dgm:pt modelId="{D970F5FA-BEC2-4190-8BF2-21F19A35CF77}">
      <dgm:prSet phldrT="[Text]"/>
      <dgm:spPr/>
      <dgm:t>
        <a:bodyPr/>
        <a:lstStyle/>
        <a:p>
          <a:r>
            <a:rPr lang="en-US" dirty="0"/>
            <a:t>   </a:t>
          </a:r>
        </a:p>
      </dgm:t>
    </dgm:pt>
    <dgm:pt modelId="{567DE824-2BF2-4BBC-8507-8CF187FAD0A8}" type="parTrans" cxnId="{6CC3E0AF-0351-4590-956B-FBD687CEB141}">
      <dgm:prSet/>
      <dgm:spPr/>
      <dgm:t>
        <a:bodyPr/>
        <a:lstStyle/>
        <a:p>
          <a:endParaRPr lang="en-US"/>
        </a:p>
      </dgm:t>
    </dgm:pt>
    <dgm:pt modelId="{F2A29403-6C15-4AD9-91F5-C027E45C8A49}" type="sibTrans" cxnId="{6CC3E0AF-0351-4590-956B-FBD687CEB141}">
      <dgm:prSet/>
      <dgm:spPr/>
      <dgm:t>
        <a:bodyPr/>
        <a:lstStyle/>
        <a:p>
          <a:endParaRPr lang="en-US"/>
        </a:p>
      </dgm:t>
    </dgm:pt>
    <dgm:pt modelId="{E8B4F928-D2CC-43D7-9CE2-40679C69ACF7}">
      <dgm:prSet phldrT="[Text]"/>
      <dgm:spPr/>
      <dgm:t>
        <a:bodyPr/>
        <a:lstStyle/>
        <a:p>
          <a:r>
            <a:rPr lang="en-US" dirty="0"/>
            <a:t> </a:t>
          </a:r>
        </a:p>
      </dgm:t>
    </dgm:pt>
    <dgm:pt modelId="{645838E1-F61B-4588-8D79-BF7A36E828E5}" type="parTrans" cxnId="{119D9A97-8503-40EE-AC56-36734A129A71}">
      <dgm:prSet/>
      <dgm:spPr/>
      <dgm:t>
        <a:bodyPr/>
        <a:lstStyle/>
        <a:p>
          <a:endParaRPr lang="en-US"/>
        </a:p>
      </dgm:t>
    </dgm:pt>
    <dgm:pt modelId="{07AE76B3-2825-4608-9415-692390DE9E77}" type="sibTrans" cxnId="{119D9A97-8503-40EE-AC56-36734A129A71}">
      <dgm:prSet/>
      <dgm:spPr/>
      <dgm:t>
        <a:bodyPr/>
        <a:lstStyle/>
        <a:p>
          <a:endParaRPr lang="en-US"/>
        </a:p>
      </dgm:t>
    </dgm:pt>
    <dgm:pt modelId="{23E392E0-4573-4309-A33D-1C9F4B8637EA}">
      <dgm:prSet phldrT="[Text]" custT="1"/>
      <dgm:spPr/>
      <dgm:t>
        <a:bodyPr/>
        <a:lstStyle/>
        <a:p>
          <a:r>
            <a:rPr lang="en-US" sz="1800" dirty="0">
              <a:hlinkClick xmlns:r="http://schemas.openxmlformats.org/officeDocument/2006/relationships" r:id="rId1"/>
            </a:rPr>
            <a:t>https://www.thinglink.com/scene/1030478849097334786</a:t>
          </a:r>
          <a:r>
            <a:rPr lang="en-US" sz="1800" dirty="0"/>
            <a:t> </a:t>
          </a:r>
        </a:p>
      </dgm:t>
    </dgm:pt>
    <dgm:pt modelId="{CD3618CD-CD1F-48CA-9B05-78F8FA32CE33}" type="parTrans" cxnId="{EF786616-B2FE-415D-8235-E57DCA631B7B}">
      <dgm:prSet/>
      <dgm:spPr/>
      <dgm:t>
        <a:bodyPr/>
        <a:lstStyle/>
        <a:p>
          <a:endParaRPr lang="en-US"/>
        </a:p>
      </dgm:t>
    </dgm:pt>
    <dgm:pt modelId="{F441AA19-DD0A-45DD-9EF3-E9149419C11E}" type="sibTrans" cxnId="{EF786616-B2FE-415D-8235-E57DCA631B7B}">
      <dgm:prSet/>
      <dgm:spPr/>
      <dgm:t>
        <a:bodyPr/>
        <a:lstStyle/>
        <a:p>
          <a:endParaRPr lang="en-US"/>
        </a:p>
      </dgm:t>
    </dgm:pt>
    <dgm:pt modelId="{EFCF7365-8CF5-4F09-955D-604793231CB7}">
      <dgm:prSet phldrT="[Text]"/>
      <dgm:spPr/>
      <dgm:t>
        <a:bodyPr/>
        <a:lstStyle/>
        <a:p>
          <a:endParaRPr lang="en-US" dirty="0"/>
        </a:p>
      </dgm:t>
    </dgm:pt>
    <dgm:pt modelId="{E1571432-D4CE-4351-9F59-686BA2617480}" type="parTrans" cxnId="{7F186835-AACA-41DF-9F05-8FD5471EA2AC}">
      <dgm:prSet/>
      <dgm:spPr/>
      <dgm:t>
        <a:bodyPr/>
        <a:lstStyle/>
        <a:p>
          <a:endParaRPr lang="en-US"/>
        </a:p>
      </dgm:t>
    </dgm:pt>
    <dgm:pt modelId="{3AE4E276-1945-41D8-95BC-7C3BA175EFD1}" type="sibTrans" cxnId="{7F186835-AACA-41DF-9F05-8FD5471EA2AC}">
      <dgm:prSet/>
      <dgm:spPr/>
      <dgm:t>
        <a:bodyPr/>
        <a:lstStyle/>
        <a:p>
          <a:endParaRPr lang="en-US"/>
        </a:p>
      </dgm:t>
    </dgm:pt>
    <dgm:pt modelId="{00F1C0B7-6FC0-47CB-8347-95A5C68CD730}" type="pres">
      <dgm:prSet presAssocID="{BCD44129-8103-4848-81EC-B38016995FA9}" presName="diagram" presStyleCnt="0">
        <dgm:presLayoutVars>
          <dgm:dir/>
          <dgm:resizeHandles val="exact"/>
        </dgm:presLayoutVars>
      </dgm:prSet>
      <dgm:spPr/>
    </dgm:pt>
    <dgm:pt modelId="{47C6F3C8-5EF3-42D4-8BCB-C0C99E96F3FD}" type="pres">
      <dgm:prSet presAssocID="{19D09542-82B7-4972-A414-ED1C949F31AD}" presName="node" presStyleLbl="node1" presStyleIdx="0" presStyleCnt="10">
        <dgm:presLayoutVars>
          <dgm:bulletEnabled val="1"/>
        </dgm:presLayoutVars>
      </dgm:prSet>
      <dgm:spPr/>
    </dgm:pt>
    <dgm:pt modelId="{8A63D5CB-FE37-4343-979D-7AA68831D4B6}" type="pres">
      <dgm:prSet presAssocID="{016F11B0-91F0-4E5E-9EAC-2519E8E75FC5}" presName="sibTrans" presStyleCnt="0"/>
      <dgm:spPr/>
    </dgm:pt>
    <dgm:pt modelId="{D4B4B33F-42C2-4EE6-B55F-6D60B1545B15}" type="pres">
      <dgm:prSet presAssocID="{8E7D1A7D-8117-44A8-A8E4-BDE8A38D42D9}" presName="node" presStyleLbl="node1" presStyleIdx="1" presStyleCnt="10">
        <dgm:presLayoutVars>
          <dgm:bulletEnabled val="1"/>
        </dgm:presLayoutVars>
      </dgm:prSet>
      <dgm:spPr/>
    </dgm:pt>
    <dgm:pt modelId="{19941F36-BC3A-484C-8C32-2F3E87E76CE4}" type="pres">
      <dgm:prSet presAssocID="{9801A2AF-4284-44A0-AE37-A7DC15BEBF1C}" presName="sibTrans" presStyleCnt="0"/>
      <dgm:spPr/>
    </dgm:pt>
    <dgm:pt modelId="{3A191105-E58C-4DA3-956E-92C4805FAC5C}" type="pres">
      <dgm:prSet presAssocID="{2F76CBA4-84BE-4B33-B323-DE39D53ADFC0}" presName="node" presStyleLbl="node1" presStyleIdx="2" presStyleCnt="10">
        <dgm:presLayoutVars>
          <dgm:bulletEnabled val="1"/>
        </dgm:presLayoutVars>
      </dgm:prSet>
      <dgm:spPr/>
    </dgm:pt>
    <dgm:pt modelId="{DD172D37-B3CF-4DEB-9F71-07D06E16B221}" type="pres">
      <dgm:prSet presAssocID="{A38B4EF1-50D8-4963-A4A3-56B4A71289FC}" presName="sibTrans" presStyleCnt="0"/>
      <dgm:spPr/>
    </dgm:pt>
    <dgm:pt modelId="{B9C39225-B3A3-42D4-A942-5A9F5DCBE2D5}" type="pres">
      <dgm:prSet presAssocID="{B3E2C15C-5799-4E20-843C-21C5EA9A9AB9}" presName="node" presStyleLbl="node1" presStyleIdx="3" presStyleCnt="10">
        <dgm:presLayoutVars>
          <dgm:bulletEnabled val="1"/>
        </dgm:presLayoutVars>
      </dgm:prSet>
      <dgm:spPr/>
    </dgm:pt>
    <dgm:pt modelId="{2788F707-3EEC-40F3-B5C1-3F1B562AF9EB}" type="pres">
      <dgm:prSet presAssocID="{33EF3992-445A-4DDC-80B9-52D8F4C1BC90}" presName="sibTrans" presStyleCnt="0"/>
      <dgm:spPr/>
    </dgm:pt>
    <dgm:pt modelId="{9F340243-5B51-40E8-8FD7-8AD90134C510}" type="pres">
      <dgm:prSet presAssocID="{0FECAC93-EB1B-4CD2-A7DE-0DC52052B4D5}" presName="node" presStyleLbl="node1" presStyleIdx="4" presStyleCnt="10">
        <dgm:presLayoutVars>
          <dgm:bulletEnabled val="1"/>
        </dgm:presLayoutVars>
      </dgm:prSet>
      <dgm:spPr/>
    </dgm:pt>
    <dgm:pt modelId="{DA672BAA-4604-41E6-8649-948D8357F50A}" type="pres">
      <dgm:prSet presAssocID="{1E7D8AA0-BDCF-474A-BA2E-78063D5033B8}" presName="sibTrans" presStyleCnt="0"/>
      <dgm:spPr/>
    </dgm:pt>
    <dgm:pt modelId="{B46C1FA8-DBA4-4527-BEF6-1E3314BD234A}" type="pres">
      <dgm:prSet presAssocID="{E8C118BF-9E6E-41B3-BA3B-B0E0F80DA70C}" presName="node" presStyleLbl="node1" presStyleIdx="5" presStyleCnt="10">
        <dgm:presLayoutVars>
          <dgm:bulletEnabled val="1"/>
        </dgm:presLayoutVars>
      </dgm:prSet>
      <dgm:spPr/>
    </dgm:pt>
    <dgm:pt modelId="{5F77F0AD-0873-4BDD-A07A-693E094CB5DE}" type="pres">
      <dgm:prSet presAssocID="{5F86ADE5-34F4-4807-801F-2EB083CBED60}" presName="sibTrans" presStyleCnt="0"/>
      <dgm:spPr/>
    </dgm:pt>
    <dgm:pt modelId="{DB8A2046-E9A4-4CC9-8BCD-C10CADDE32AF}" type="pres">
      <dgm:prSet presAssocID="{D970F5FA-BEC2-4190-8BF2-21F19A35CF77}" presName="node" presStyleLbl="node1" presStyleIdx="6" presStyleCnt="10">
        <dgm:presLayoutVars>
          <dgm:bulletEnabled val="1"/>
        </dgm:presLayoutVars>
      </dgm:prSet>
      <dgm:spPr/>
    </dgm:pt>
    <dgm:pt modelId="{2CC9DEE6-B3FF-4DA5-BA54-1F83FDE8A755}" type="pres">
      <dgm:prSet presAssocID="{F2A29403-6C15-4AD9-91F5-C027E45C8A49}" presName="sibTrans" presStyleCnt="0"/>
      <dgm:spPr/>
    </dgm:pt>
    <dgm:pt modelId="{14514803-009B-489F-986F-FA252F40FD98}" type="pres">
      <dgm:prSet presAssocID="{EFCF7365-8CF5-4F09-955D-604793231CB7}" presName="node" presStyleLbl="node1" presStyleIdx="7" presStyleCnt="10">
        <dgm:presLayoutVars>
          <dgm:bulletEnabled val="1"/>
        </dgm:presLayoutVars>
      </dgm:prSet>
      <dgm:spPr/>
    </dgm:pt>
    <dgm:pt modelId="{18351549-BF7F-4600-93C6-9C2C90F78419}" type="pres">
      <dgm:prSet presAssocID="{3AE4E276-1945-41D8-95BC-7C3BA175EFD1}" presName="sibTrans" presStyleCnt="0"/>
      <dgm:spPr/>
    </dgm:pt>
    <dgm:pt modelId="{7904B7A2-3AA5-4F00-8745-64446D55C9DC}" type="pres">
      <dgm:prSet presAssocID="{E8B4F928-D2CC-43D7-9CE2-40679C69ACF7}" presName="node" presStyleLbl="node1" presStyleIdx="8" presStyleCnt="10">
        <dgm:presLayoutVars>
          <dgm:bulletEnabled val="1"/>
        </dgm:presLayoutVars>
      </dgm:prSet>
      <dgm:spPr/>
    </dgm:pt>
    <dgm:pt modelId="{759D9420-E200-4B4A-B3BE-4AE0A42161CB}" type="pres">
      <dgm:prSet presAssocID="{07AE76B3-2825-4608-9415-692390DE9E77}" presName="sibTrans" presStyleCnt="0"/>
      <dgm:spPr/>
    </dgm:pt>
    <dgm:pt modelId="{5D5403B5-D290-4A57-93BB-29270A9F4983}" type="pres">
      <dgm:prSet presAssocID="{23E392E0-4573-4309-A33D-1C9F4B8637EA}" presName="node" presStyleLbl="node1" presStyleIdx="9" presStyleCnt="10" custScaleX="355539">
        <dgm:presLayoutVars>
          <dgm:bulletEnabled val="1"/>
        </dgm:presLayoutVars>
      </dgm:prSet>
      <dgm:spPr/>
    </dgm:pt>
  </dgm:ptLst>
  <dgm:cxnLst>
    <dgm:cxn modelId="{BA6C8A11-B976-434B-892B-1ABFE1D5700C}" type="presOf" srcId="{0FECAC93-EB1B-4CD2-A7DE-0DC52052B4D5}" destId="{9F340243-5B51-40E8-8FD7-8AD90134C510}" srcOrd="0" destOrd="0" presId="urn:microsoft.com/office/officeart/2005/8/layout/default"/>
    <dgm:cxn modelId="{14D64515-52AF-4AC0-8293-BA984412FCA3}" type="presOf" srcId="{19D09542-82B7-4972-A414-ED1C949F31AD}" destId="{47C6F3C8-5EF3-42D4-8BCB-C0C99E96F3FD}" srcOrd="0" destOrd="0" presId="urn:microsoft.com/office/officeart/2005/8/layout/default"/>
    <dgm:cxn modelId="{EF786616-B2FE-415D-8235-E57DCA631B7B}" srcId="{BCD44129-8103-4848-81EC-B38016995FA9}" destId="{23E392E0-4573-4309-A33D-1C9F4B8637EA}" srcOrd="9" destOrd="0" parTransId="{CD3618CD-CD1F-48CA-9B05-78F8FA32CE33}" sibTransId="{F441AA19-DD0A-45DD-9EF3-E9149419C11E}"/>
    <dgm:cxn modelId="{0BF69119-C2BF-41C3-B174-76A39F98E69C}" type="presOf" srcId="{8E7D1A7D-8117-44A8-A8E4-BDE8A38D42D9}" destId="{D4B4B33F-42C2-4EE6-B55F-6D60B1545B15}" srcOrd="0" destOrd="0" presId="urn:microsoft.com/office/officeart/2005/8/layout/default"/>
    <dgm:cxn modelId="{ADA4EE2C-09EE-4E4F-8B5F-3491C25D75CA}" srcId="{BCD44129-8103-4848-81EC-B38016995FA9}" destId="{B3E2C15C-5799-4E20-843C-21C5EA9A9AB9}" srcOrd="3" destOrd="0" parTransId="{9CE2E095-5543-4701-B880-B5BF27D64E99}" sibTransId="{33EF3992-445A-4DDC-80B9-52D8F4C1BC90}"/>
    <dgm:cxn modelId="{7F186835-AACA-41DF-9F05-8FD5471EA2AC}" srcId="{BCD44129-8103-4848-81EC-B38016995FA9}" destId="{EFCF7365-8CF5-4F09-955D-604793231CB7}" srcOrd="7" destOrd="0" parTransId="{E1571432-D4CE-4351-9F59-686BA2617480}" sibTransId="{3AE4E276-1945-41D8-95BC-7C3BA175EFD1}"/>
    <dgm:cxn modelId="{B6C46660-B864-4DB9-9145-72790E1BBF1E}" srcId="{BCD44129-8103-4848-81EC-B38016995FA9}" destId="{19D09542-82B7-4972-A414-ED1C949F31AD}" srcOrd="0" destOrd="0" parTransId="{08959B97-AC8B-4DE1-B5BD-545562EF04D7}" sibTransId="{016F11B0-91F0-4E5E-9EAC-2519E8E75FC5}"/>
    <dgm:cxn modelId="{A6D7AB41-3351-47D4-9165-6FD9615919C7}" type="presOf" srcId="{2F76CBA4-84BE-4B33-B323-DE39D53ADFC0}" destId="{3A191105-E58C-4DA3-956E-92C4805FAC5C}" srcOrd="0" destOrd="0" presId="urn:microsoft.com/office/officeart/2005/8/layout/default"/>
    <dgm:cxn modelId="{E2346763-1686-4B88-B23C-74BEC2BDC5C1}" type="presOf" srcId="{23E392E0-4573-4309-A33D-1C9F4B8637EA}" destId="{5D5403B5-D290-4A57-93BB-29270A9F4983}" srcOrd="0" destOrd="0" presId="urn:microsoft.com/office/officeart/2005/8/layout/default"/>
    <dgm:cxn modelId="{6379E266-197F-4821-98EB-46066F6EFAC7}" srcId="{BCD44129-8103-4848-81EC-B38016995FA9}" destId="{2F76CBA4-84BE-4B33-B323-DE39D53ADFC0}" srcOrd="2" destOrd="0" parTransId="{15EB920D-202D-468C-90B3-2C08192F4D77}" sibTransId="{A38B4EF1-50D8-4963-A4A3-56B4A71289FC}"/>
    <dgm:cxn modelId="{99AA4D52-2E0C-4D90-9F7E-80B92C7AA9E5}" srcId="{BCD44129-8103-4848-81EC-B38016995FA9}" destId="{8E7D1A7D-8117-44A8-A8E4-BDE8A38D42D9}" srcOrd="1" destOrd="0" parTransId="{AF93C88B-9AD1-4750-9D07-80022004FC2D}" sibTransId="{9801A2AF-4284-44A0-AE37-A7DC15BEBF1C}"/>
    <dgm:cxn modelId="{89689054-4C50-4996-8A1D-0FB9AA3B2464}" type="presOf" srcId="{E8B4F928-D2CC-43D7-9CE2-40679C69ACF7}" destId="{7904B7A2-3AA5-4F00-8745-64446D55C9DC}" srcOrd="0" destOrd="0" presId="urn:microsoft.com/office/officeart/2005/8/layout/default"/>
    <dgm:cxn modelId="{46DD638F-EE50-4631-A1F2-7E7DBF306891}" type="presOf" srcId="{EFCF7365-8CF5-4F09-955D-604793231CB7}" destId="{14514803-009B-489F-986F-FA252F40FD98}" srcOrd="0" destOrd="0" presId="urn:microsoft.com/office/officeart/2005/8/layout/default"/>
    <dgm:cxn modelId="{119D9A97-8503-40EE-AC56-36734A129A71}" srcId="{BCD44129-8103-4848-81EC-B38016995FA9}" destId="{E8B4F928-D2CC-43D7-9CE2-40679C69ACF7}" srcOrd="8" destOrd="0" parTransId="{645838E1-F61B-4588-8D79-BF7A36E828E5}" sibTransId="{07AE76B3-2825-4608-9415-692390DE9E77}"/>
    <dgm:cxn modelId="{6CC3E0AF-0351-4590-956B-FBD687CEB141}" srcId="{BCD44129-8103-4848-81EC-B38016995FA9}" destId="{D970F5FA-BEC2-4190-8BF2-21F19A35CF77}" srcOrd="6" destOrd="0" parTransId="{567DE824-2BF2-4BBC-8507-8CF187FAD0A8}" sibTransId="{F2A29403-6C15-4AD9-91F5-C027E45C8A49}"/>
    <dgm:cxn modelId="{DBB58DC2-A13D-4A0E-BD08-8A908BFFAB4B}" type="presOf" srcId="{E8C118BF-9E6E-41B3-BA3B-B0E0F80DA70C}" destId="{B46C1FA8-DBA4-4527-BEF6-1E3314BD234A}" srcOrd="0" destOrd="0" presId="urn:microsoft.com/office/officeart/2005/8/layout/default"/>
    <dgm:cxn modelId="{D803C1D3-6331-4621-8D83-88E979F85D25}" type="presOf" srcId="{D970F5FA-BEC2-4190-8BF2-21F19A35CF77}" destId="{DB8A2046-E9A4-4CC9-8BCD-C10CADDE32AF}" srcOrd="0" destOrd="0" presId="urn:microsoft.com/office/officeart/2005/8/layout/default"/>
    <dgm:cxn modelId="{264C9BD7-A143-416F-AAC0-41FC62264B12}" type="presOf" srcId="{BCD44129-8103-4848-81EC-B38016995FA9}" destId="{00F1C0B7-6FC0-47CB-8347-95A5C68CD730}" srcOrd="0" destOrd="0" presId="urn:microsoft.com/office/officeart/2005/8/layout/default"/>
    <dgm:cxn modelId="{1299BADD-FC39-4770-9559-10690CF693C9}" srcId="{BCD44129-8103-4848-81EC-B38016995FA9}" destId="{0FECAC93-EB1B-4CD2-A7DE-0DC52052B4D5}" srcOrd="4" destOrd="0" parTransId="{041AF470-5794-48B3-8E3B-3240BDC86A95}" sibTransId="{1E7D8AA0-BDCF-474A-BA2E-78063D5033B8}"/>
    <dgm:cxn modelId="{F1EEA1E5-ACF4-4198-9FD8-3E57E08464B4}" srcId="{BCD44129-8103-4848-81EC-B38016995FA9}" destId="{E8C118BF-9E6E-41B3-BA3B-B0E0F80DA70C}" srcOrd="5" destOrd="0" parTransId="{CB10D81C-9C84-4DA6-B7CE-A35D045CE188}" sibTransId="{5F86ADE5-34F4-4807-801F-2EB083CBED60}"/>
    <dgm:cxn modelId="{B109CCE6-668E-46D6-BCA9-D6BB76F23576}" type="presOf" srcId="{B3E2C15C-5799-4E20-843C-21C5EA9A9AB9}" destId="{B9C39225-B3A3-42D4-A942-5A9F5DCBE2D5}" srcOrd="0" destOrd="0" presId="urn:microsoft.com/office/officeart/2005/8/layout/default"/>
    <dgm:cxn modelId="{CFB779D0-7E77-425C-BC33-EBC50F1EB5AF}" type="presParOf" srcId="{00F1C0B7-6FC0-47CB-8347-95A5C68CD730}" destId="{47C6F3C8-5EF3-42D4-8BCB-C0C99E96F3FD}" srcOrd="0" destOrd="0" presId="urn:microsoft.com/office/officeart/2005/8/layout/default"/>
    <dgm:cxn modelId="{C3CB03CC-CBF6-48F8-8434-32A604DF7305}" type="presParOf" srcId="{00F1C0B7-6FC0-47CB-8347-95A5C68CD730}" destId="{8A63D5CB-FE37-4343-979D-7AA68831D4B6}" srcOrd="1" destOrd="0" presId="urn:microsoft.com/office/officeart/2005/8/layout/default"/>
    <dgm:cxn modelId="{11FBB3BF-1693-4217-9EAA-5872CD59F288}" type="presParOf" srcId="{00F1C0B7-6FC0-47CB-8347-95A5C68CD730}" destId="{D4B4B33F-42C2-4EE6-B55F-6D60B1545B15}" srcOrd="2" destOrd="0" presId="urn:microsoft.com/office/officeart/2005/8/layout/default"/>
    <dgm:cxn modelId="{947B2AC4-B21C-4D2B-87C6-CB71710FCCFC}" type="presParOf" srcId="{00F1C0B7-6FC0-47CB-8347-95A5C68CD730}" destId="{19941F36-BC3A-484C-8C32-2F3E87E76CE4}" srcOrd="3" destOrd="0" presId="urn:microsoft.com/office/officeart/2005/8/layout/default"/>
    <dgm:cxn modelId="{92F3B70A-AC94-4FFF-BD08-2BC92C1D4B65}" type="presParOf" srcId="{00F1C0B7-6FC0-47CB-8347-95A5C68CD730}" destId="{3A191105-E58C-4DA3-956E-92C4805FAC5C}" srcOrd="4" destOrd="0" presId="urn:microsoft.com/office/officeart/2005/8/layout/default"/>
    <dgm:cxn modelId="{A3429C41-9280-41E9-A698-624E516A039A}" type="presParOf" srcId="{00F1C0B7-6FC0-47CB-8347-95A5C68CD730}" destId="{DD172D37-B3CF-4DEB-9F71-07D06E16B221}" srcOrd="5" destOrd="0" presId="urn:microsoft.com/office/officeart/2005/8/layout/default"/>
    <dgm:cxn modelId="{6F2970B1-466E-45FD-9466-3D11A0339B25}" type="presParOf" srcId="{00F1C0B7-6FC0-47CB-8347-95A5C68CD730}" destId="{B9C39225-B3A3-42D4-A942-5A9F5DCBE2D5}" srcOrd="6" destOrd="0" presId="urn:microsoft.com/office/officeart/2005/8/layout/default"/>
    <dgm:cxn modelId="{D1AD753A-74DD-4347-A296-C918EA38A8BC}" type="presParOf" srcId="{00F1C0B7-6FC0-47CB-8347-95A5C68CD730}" destId="{2788F707-3EEC-40F3-B5C1-3F1B562AF9EB}" srcOrd="7" destOrd="0" presId="urn:microsoft.com/office/officeart/2005/8/layout/default"/>
    <dgm:cxn modelId="{32A48614-C597-442E-BB75-86A7314B129A}" type="presParOf" srcId="{00F1C0B7-6FC0-47CB-8347-95A5C68CD730}" destId="{9F340243-5B51-40E8-8FD7-8AD90134C510}" srcOrd="8" destOrd="0" presId="urn:microsoft.com/office/officeart/2005/8/layout/default"/>
    <dgm:cxn modelId="{5102AF4D-3514-4FC9-8AD7-6F62EDD552FA}" type="presParOf" srcId="{00F1C0B7-6FC0-47CB-8347-95A5C68CD730}" destId="{DA672BAA-4604-41E6-8649-948D8357F50A}" srcOrd="9" destOrd="0" presId="urn:microsoft.com/office/officeart/2005/8/layout/default"/>
    <dgm:cxn modelId="{6782BCFB-41BD-4059-9B47-E9BF3DB36FA9}" type="presParOf" srcId="{00F1C0B7-6FC0-47CB-8347-95A5C68CD730}" destId="{B46C1FA8-DBA4-4527-BEF6-1E3314BD234A}" srcOrd="10" destOrd="0" presId="urn:microsoft.com/office/officeart/2005/8/layout/default"/>
    <dgm:cxn modelId="{973CEC9C-F472-4797-A5FA-BE750DB19A42}" type="presParOf" srcId="{00F1C0B7-6FC0-47CB-8347-95A5C68CD730}" destId="{5F77F0AD-0873-4BDD-A07A-693E094CB5DE}" srcOrd="11" destOrd="0" presId="urn:microsoft.com/office/officeart/2005/8/layout/default"/>
    <dgm:cxn modelId="{C43F8DC0-50E6-4225-A860-03394A2EEF14}" type="presParOf" srcId="{00F1C0B7-6FC0-47CB-8347-95A5C68CD730}" destId="{DB8A2046-E9A4-4CC9-8BCD-C10CADDE32AF}" srcOrd="12" destOrd="0" presId="urn:microsoft.com/office/officeart/2005/8/layout/default"/>
    <dgm:cxn modelId="{305E82E2-CF5A-472A-A3FF-091723691900}" type="presParOf" srcId="{00F1C0B7-6FC0-47CB-8347-95A5C68CD730}" destId="{2CC9DEE6-B3FF-4DA5-BA54-1F83FDE8A755}" srcOrd="13" destOrd="0" presId="urn:microsoft.com/office/officeart/2005/8/layout/default"/>
    <dgm:cxn modelId="{11857C10-1653-4C60-800F-FC237EBACF1B}" type="presParOf" srcId="{00F1C0B7-6FC0-47CB-8347-95A5C68CD730}" destId="{14514803-009B-489F-986F-FA252F40FD98}" srcOrd="14" destOrd="0" presId="urn:microsoft.com/office/officeart/2005/8/layout/default"/>
    <dgm:cxn modelId="{2026B98C-1D57-4521-A68E-98FB5D3693E7}" type="presParOf" srcId="{00F1C0B7-6FC0-47CB-8347-95A5C68CD730}" destId="{18351549-BF7F-4600-93C6-9C2C90F78419}" srcOrd="15" destOrd="0" presId="urn:microsoft.com/office/officeart/2005/8/layout/default"/>
    <dgm:cxn modelId="{F9D98479-B8EB-475B-B3D9-B7B02A27E93E}" type="presParOf" srcId="{00F1C0B7-6FC0-47CB-8347-95A5C68CD730}" destId="{7904B7A2-3AA5-4F00-8745-64446D55C9DC}" srcOrd="16" destOrd="0" presId="urn:microsoft.com/office/officeart/2005/8/layout/default"/>
    <dgm:cxn modelId="{725190E8-E19F-41B9-A3C4-96D72C459717}" type="presParOf" srcId="{00F1C0B7-6FC0-47CB-8347-95A5C68CD730}" destId="{759D9420-E200-4B4A-B3BE-4AE0A42161CB}" srcOrd="17" destOrd="0" presId="urn:microsoft.com/office/officeart/2005/8/layout/default"/>
    <dgm:cxn modelId="{C6E37C82-A357-473A-A8F2-DA3D740AAEA9}" type="presParOf" srcId="{00F1C0B7-6FC0-47CB-8347-95A5C68CD730}" destId="{5D5403B5-D290-4A57-93BB-29270A9F4983}" srcOrd="1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E13C34-2A5D-43B8-8D78-FAFF705764A2}" type="doc">
      <dgm:prSet loTypeId="urn:microsoft.com/office/officeart/2005/8/layout/hList7" loCatId="list" qsTypeId="urn:microsoft.com/office/officeart/2005/8/quickstyle/simple5" qsCatId="simple" csTypeId="urn:microsoft.com/office/officeart/2005/8/colors/accent1_2" csCatId="accent1" phldr="1"/>
      <dgm:spPr/>
      <dgm:t>
        <a:bodyPr/>
        <a:lstStyle/>
        <a:p>
          <a:endParaRPr lang="en-US"/>
        </a:p>
      </dgm:t>
    </dgm:pt>
    <dgm:pt modelId="{4811399F-A888-4EC2-93DB-D273D12394C6}">
      <dgm:prSet phldrT="[Text]"/>
      <dgm:spPr/>
      <dgm:t>
        <a:bodyPr/>
        <a:lstStyle/>
        <a:p>
          <a:r>
            <a:rPr lang="en-US" b="1" dirty="0">
              <a:solidFill>
                <a:schemeClr val="accent1">
                  <a:lumMod val="25000"/>
                </a:schemeClr>
              </a:solidFill>
            </a:rPr>
            <a:t>Huron</a:t>
          </a:r>
        </a:p>
      </dgm:t>
    </dgm:pt>
    <dgm:pt modelId="{6C8C4460-8FAB-4086-BC49-B9F1DEF4213D}" type="parTrans" cxnId="{3A92C468-9EB6-4059-BEB3-0BBAB1112479}">
      <dgm:prSet/>
      <dgm:spPr/>
      <dgm:t>
        <a:bodyPr/>
        <a:lstStyle/>
        <a:p>
          <a:endParaRPr lang="en-US"/>
        </a:p>
      </dgm:t>
    </dgm:pt>
    <dgm:pt modelId="{0EDA8101-6117-408C-AA17-2578660E7F95}" type="sibTrans" cxnId="{3A92C468-9EB6-4059-BEB3-0BBAB1112479}">
      <dgm:prSet/>
      <dgm:spPr/>
      <dgm:t>
        <a:bodyPr/>
        <a:lstStyle/>
        <a:p>
          <a:endParaRPr lang="en-US"/>
        </a:p>
      </dgm:t>
    </dgm:pt>
    <dgm:pt modelId="{618457DF-105B-4AEE-A31F-9A4307B3DEBC}">
      <dgm:prSet phldrT="[Text]"/>
      <dgm:spPr/>
      <dgm:t>
        <a:bodyPr/>
        <a:lstStyle/>
        <a:p>
          <a:r>
            <a:rPr lang="en-US" b="1" dirty="0">
              <a:solidFill>
                <a:schemeClr val="accent1">
                  <a:lumMod val="25000"/>
                </a:schemeClr>
              </a:solidFill>
            </a:rPr>
            <a:t>Ontario</a:t>
          </a:r>
        </a:p>
      </dgm:t>
    </dgm:pt>
    <dgm:pt modelId="{485C2693-ACF2-4C63-98AD-F41795329A70}" type="parTrans" cxnId="{E9B6D09C-0D08-4D8A-A248-6604F4786AB0}">
      <dgm:prSet/>
      <dgm:spPr/>
      <dgm:t>
        <a:bodyPr/>
        <a:lstStyle/>
        <a:p>
          <a:endParaRPr lang="en-US"/>
        </a:p>
      </dgm:t>
    </dgm:pt>
    <dgm:pt modelId="{B982BF77-32C1-4098-BE4C-77733C501C9D}" type="sibTrans" cxnId="{E9B6D09C-0D08-4D8A-A248-6604F4786AB0}">
      <dgm:prSet/>
      <dgm:spPr/>
      <dgm:t>
        <a:bodyPr/>
        <a:lstStyle/>
        <a:p>
          <a:endParaRPr lang="en-US"/>
        </a:p>
      </dgm:t>
    </dgm:pt>
    <dgm:pt modelId="{901EE6CE-0EFF-43EB-991D-29E6F89D1261}">
      <dgm:prSet phldrT="[Text]"/>
      <dgm:spPr/>
      <dgm:t>
        <a:bodyPr/>
        <a:lstStyle/>
        <a:p>
          <a:r>
            <a:rPr lang="en-US" b="1" dirty="0">
              <a:solidFill>
                <a:schemeClr val="accent1">
                  <a:lumMod val="25000"/>
                </a:schemeClr>
              </a:solidFill>
            </a:rPr>
            <a:t>Michigan</a:t>
          </a:r>
        </a:p>
      </dgm:t>
    </dgm:pt>
    <dgm:pt modelId="{A12FD897-F521-4B3B-B944-201B0661481A}" type="parTrans" cxnId="{067793BA-BBD6-40B8-AFDE-B4736ABD3D3B}">
      <dgm:prSet/>
      <dgm:spPr/>
      <dgm:t>
        <a:bodyPr/>
        <a:lstStyle/>
        <a:p>
          <a:endParaRPr lang="en-US"/>
        </a:p>
      </dgm:t>
    </dgm:pt>
    <dgm:pt modelId="{687D8FB5-7CB9-41A1-A429-FD1C91FEA773}" type="sibTrans" cxnId="{067793BA-BBD6-40B8-AFDE-B4736ABD3D3B}">
      <dgm:prSet/>
      <dgm:spPr/>
      <dgm:t>
        <a:bodyPr/>
        <a:lstStyle/>
        <a:p>
          <a:endParaRPr lang="en-US"/>
        </a:p>
      </dgm:t>
    </dgm:pt>
    <dgm:pt modelId="{26B38C72-3105-4511-A076-542CB716C438}">
      <dgm:prSet phldrT="[Text]"/>
      <dgm:spPr/>
      <dgm:t>
        <a:bodyPr/>
        <a:lstStyle/>
        <a:p>
          <a:r>
            <a:rPr lang="en-US" b="1" dirty="0">
              <a:solidFill>
                <a:schemeClr val="accent1">
                  <a:lumMod val="25000"/>
                </a:schemeClr>
              </a:solidFill>
            </a:rPr>
            <a:t>Erie</a:t>
          </a:r>
        </a:p>
      </dgm:t>
    </dgm:pt>
    <dgm:pt modelId="{04E23677-27CF-4A88-A22E-3D2098167820}" type="parTrans" cxnId="{2ECB25F3-2368-4D8D-B244-83745E329F56}">
      <dgm:prSet/>
      <dgm:spPr/>
      <dgm:t>
        <a:bodyPr/>
        <a:lstStyle/>
        <a:p>
          <a:endParaRPr lang="en-US"/>
        </a:p>
      </dgm:t>
    </dgm:pt>
    <dgm:pt modelId="{E518EF29-9F83-4190-927F-4E7E8E6A0F31}" type="sibTrans" cxnId="{2ECB25F3-2368-4D8D-B244-83745E329F56}">
      <dgm:prSet/>
      <dgm:spPr/>
      <dgm:t>
        <a:bodyPr/>
        <a:lstStyle/>
        <a:p>
          <a:endParaRPr lang="en-US"/>
        </a:p>
      </dgm:t>
    </dgm:pt>
    <dgm:pt modelId="{612FCAC3-EE20-407E-AA28-2EAB9F99704C}">
      <dgm:prSet phldrT="[Text]"/>
      <dgm:spPr/>
      <dgm:t>
        <a:bodyPr/>
        <a:lstStyle/>
        <a:p>
          <a:r>
            <a:rPr lang="en-US" b="1" dirty="0">
              <a:solidFill>
                <a:schemeClr val="accent1">
                  <a:lumMod val="25000"/>
                </a:schemeClr>
              </a:solidFill>
            </a:rPr>
            <a:t>Superior</a:t>
          </a:r>
        </a:p>
      </dgm:t>
    </dgm:pt>
    <dgm:pt modelId="{81520ADB-F434-4D0A-A031-B8337805B810}" type="parTrans" cxnId="{A8D050A2-2B3A-4C54-98FC-B9783711DC2F}">
      <dgm:prSet/>
      <dgm:spPr/>
      <dgm:t>
        <a:bodyPr/>
        <a:lstStyle/>
        <a:p>
          <a:endParaRPr lang="en-US"/>
        </a:p>
      </dgm:t>
    </dgm:pt>
    <dgm:pt modelId="{3D64D104-8046-484C-894F-4E2E52BC4ACD}" type="sibTrans" cxnId="{A8D050A2-2B3A-4C54-98FC-B9783711DC2F}">
      <dgm:prSet/>
      <dgm:spPr/>
      <dgm:t>
        <a:bodyPr/>
        <a:lstStyle/>
        <a:p>
          <a:endParaRPr lang="en-US"/>
        </a:p>
      </dgm:t>
    </dgm:pt>
    <dgm:pt modelId="{95FC3117-6E0A-4E4D-BC8E-CE1C90E99D6E}" type="pres">
      <dgm:prSet presAssocID="{7BE13C34-2A5D-43B8-8D78-FAFF705764A2}" presName="Name0" presStyleCnt="0">
        <dgm:presLayoutVars>
          <dgm:dir/>
          <dgm:resizeHandles val="exact"/>
        </dgm:presLayoutVars>
      </dgm:prSet>
      <dgm:spPr/>
    </dgm:pt>
    <dgm:pt modelId="{D6E618F4-2769-44E4-947F-8197EE6A9482}" type="pres">
      <dgm:prSet presAssocID="{7BE13C34-2A5D-43B8-8D78-FAFF705764A2}" presName="fgShape" presStyleLbl="fgShp" presStyleIdx="0" presStyleCnt="1"/>
      <dgm:spPr/>
    </dgm:pt>
    <dgm:pt modelId="{3CD52075-7316-439C-BEAC-98A5475CA324}" type="pres">
      <dgm:prSet presAssocID="{7BE13C34-2A5D-43B8-8D78-FAFF705764A2}" presName="linComp" presStyleCnt="0"/>
      <dgm:spPr/>
    </dgm:pt>
    <dgm:pt modelId="{E16C3CEA-6EFB-4AB3-BE9B-3BBB21E1B4E1}" type="pres">
      <dgm:prSet presAssocID="{4811399F-A888-4EC2-93DB-D273D12394C6}" presName="compNode" presStyleCnt="0"/>
      <dgm:spPr/>
    </dgm:pt>
    <dgm:pt modelId="{B2C73745-4072-497C-8A61-28A0874AD0F6}" type="pres">
      <dgm:prSet presAssocID="{4811399F-A888-4EC2-93DB-D273D12394C6}" presName="bkgdShape" presStyleLbl="node1" presStyleIdx="0" presStyleCnt="5"/>
      <dgm:spPr/>
    </dgm:pt>
    <dgm:pt modelId="{FFEF6347-95F5-438A-A20D-582C4900F22F}" type="pres">
      <dgm:prSet presAssocID="{4811399F-A888-4EC2-93DB-D273D12394C6}" presName="nodeTx" presStyleLbl="node1" presStyleIdx="0" presStyleCnt="5">
        <dgm:presLayoutVars>
          <dgm:bulletEnabled val="1"/>
        </dgm:presLayoutVars>
      </dgm:prSet>
      <dgm:spPr/>
    </dgm:pt>
    <dgm:pt modelId="{B04A6B8D-F1CC-489A-8CAE-B99A8A39DB1E}" type="pres">
      <dgm:prSet presAssocID="{4811399F-A888-4EC2-93DB-D273D12394C6}" presName="invisiNode" presStyleLbl="node1" presStyleIdx="0" presStyleCnt="5"/>
      <dgm:spPr/>
    </dgm:pt>
    <dgm:pt modelId="{BD72E99D-C308-406B-9421-2A654794F68F}" type="pres">
      <dgm:prSet presAssocID="{4811399F-A888-4EC2-93DB-D273D12394C6}" presName="imagNode" presStyleLbl="fgImgPlace1" presStyleIdx="0" presStyleCnt="5"/>
      <dgm:spPr>
        <a:blipFill rotWithShape="1">
          <a:blip xmlns:r="http://schemas.openxmlformats.org/officeDocument/2006/relationships" r:embed="rId1"/>
          <a:srcRect/>
          <a:stretch>
            <a:fillRect l="-13000" r="-13000"/>
          </a:stretch>
        </a:blipFill>
      </dgm:spPr>
    </dgm:pt>
    <dgm:pt modelId="{FCF4AA5E-01FF-4845-BEC5-1DD34F6A83D1}" type="pres">
      <dgm:prSet presAssocID="{0EDA8101-6117-408C-AA17-2578660E7F95}" presName="sibTrans" presStyleLbl="sibTrans2D1" presStyleIdx="0" presStyleCnt="0"/>
      <dgm:spPr/>
    </dgm:pt>
    <dgm:pt modelId="{0835C6E0-DBF9-4565-9AD6-6C68EF48BC9A}" type="pres">
      <dgm:prSet presAssocID="{618457DF-105B-4AEE-A31F-9A4307B3DEBC}" presName="compNode" presStyleCnt="0"/>
      <dgm:spPr/>
    </dgm:pt>
    <dgm:pt modelId="{C28BC442-F306-40DD-B637-A95CAC5B2DDB}" type="pres">
      <dgm:prSet presAssocID="{618457DF-105B-4AEE-A31F-9A4307B3DEBC}" presName="bkgdShape" presStyleLbl="node1" presStyleIdx="1" presStyleCnt="5"/>
      <dgm:spPr/>
    </dgm:pt>
    <dgm:pt modelId="{59B24A73-5487-4E5B-977D-3BAC2D19D002}" type="pres">
      <dgm:prSet presAssocID="{618457DF-105B-4AEE-A31F-9A4307B3DEBC}" presName="nodeTx" presStyleLbl="node1" presStyleIdx="1" presStyleCnt="5">
        <dgm:presLayoutVars>
          <dgm:bulletEnabled val="1"/>
        </dgm:presLayoutVars>
      </dgm:prSet>
      <dgm:spPr/>
    </dgm:pt>
    <dgm:pt modelId="{1DC5F597-395C-4563-8003-26E90BD3A496}" type="pres">
      <dgm:prSet presAssocID="{618457DF-105B-4AEE-A31F-9A4307B3DEBC}" presName="invisiNode" presStyleLbl="node1" presStyleIdx="1" presStyleCnt="5"/>
      <dgm:spPr/>
    </dgm:pt>
    <dgm:pt modelId="{B618DE8B-412B-41E7-AC18-27A41CEE3AD8}" type="pres">
      <dgm:prSet presAssocID="{618457DF-105B-4AEE-A31F-9A4307B3DEBC}" presName="imagNode" presStyleLbl="fgImgPlace1" presStyleIdx="1" presStyleCnt="5"/>
      <dgm:spPr>
        <a:blipFill rotWithShape="1">
          <a:blip xmlns:r="http://schemas.openxmlformats.org/officeDocument/2006/relationships" r:embed="rId2"/>
          <a:srcRect/>
          <a:stretch>
            <a:fillRect l="-46000" r="-46000"/>
          </a:stretch>
        </a:blipFill>
      </dgm:spPr>
    </dgm:pt>
    <dgm:pt modelId="{CE6B58FD-BF14-41E1-9FC9-DDB59AF58AAF}" type="pres">
      <dgm:prSet presAssocID="{B982BF77-32C1-4098-BE4C-77733C501C9D}" presName="sibTrans" presStyleLbl="sibTrans2D1" presStyleIdx="0" presStyleCnt="0"/>
      <dgm:spPr/>
    </dgm:pt>
    <dgm:pt modelId="{A865C4D0-2260-4536-9B64-6D8751FB6754}" type="pres">
      <dgm:prSet presAssocID="{901EE6CE-0EFF-43EB-991D-29E6F89D1261}" presName="compNode" presStyleCnt="0"/>
      <dgm:spPr/>
    </dgm:pt>
    <dgm:pt modelId="{9406F3A8-B376-4D6B-8460-EA4A8EEC5F0C}" type="pres">
      <dgm:prSet presAssocID="{901EE6CE-0EFF-43EB-991D-29E6F89D1261}" presName="bkgdShape" presStyleLbl="node1" presStyleIdx="2" presStyleCnt="5"/>
      <dgm:spPr/>
    </dgm:pt>
    <dgm:pt modelId="{30B8F261-B170-4F9F-8032-DA2B565804D9}" type="pres">
      <dgm:prSet presAssocID="{901EE6CE-0EFF-43EB-991D-29E6F89D1261}" presName="nodeTx" presStyleLbl="node1" presStyleIdx="2" presStyleCnt="5">
        <dgm:presLayoutVars>
          <dgm:bulletEnabled val="1"/>
        </dgm:presLayoutVars>
      </dgm:prSet>
      <dgm:spPr/>
    </dgm:pt>
    <dgm:pt modelId="{8F019FE3-ECD4-40A8-8D6B-9988C7433474}" type="pres">
      <dgm:prSet presAssocID="{901EE6CE-0EFF-43EB-991D-29E6F89D1261}" presName="invisiNode" presStyleLbl="node1" presStyleIdx="2" presStyleCnt="5"/>
      <dgm:spPr/>
    </dgm:pt>
    <dgm:pt modelId="{9658CAE5-352E-47B2-9507-837F0D9369FA}" type="pres">
      <dgm:prSet presAssocID="{901EE6CE-0EFF-43EB-991D-29E6F89D1261}" presName="imagNode" presStyleLbl="fgImgPlace1" presStyleIdx="2" presStyleCnt="5"/>
      <dgm:spPr>
        <a:blipFill rotWithShape="1">
          <a:blip xmlns:r="http://schemas.openxmlformats.org/officeDocument/2006/relationships" r:embed="rId3"/>
          <a:srcRect/>
          <a:stretch>
            <a:fillRect t="-4000" b="-4000"/>
          </a:stretch>
        </a:blipFill>
      </dgm:spPr>
    </dgm:pt>
    <dgm:pt modelId="{108B6193-3121-4C8E-B0B0-7040D4B1CA55}" type="pres">
      <dgm:prSet presAssocID="{687D8FB5-7CB9-41A1-A429-FD1C91FEA773}" presName="sibTrans" presStyleLbl="sibTrans2D1" presStyleIdx="0" presStyleCnt="0"/>
      <dgm:spPr/>
    </dgm:pt>
    <dgm:pt modelId="{8FD35491-CDF0-4692-8A9C-DB92887EB728}" type="pres">
      <dgm:prSet presAssocID="{26B38C72-3105-4511-A076-542CB716C438}" presName="compNode" presStyleCnt="0"/>
      <dgm:spPr/>
    </dgm:pt>
    <dgm:pt modelId="{4B5AD140-F279-4FFE-9DA5-879E3D4D4DD0}" type="pres">
      <dgm:prSet presAssocID="{26B38C72-3105-4511-A076-542CB716C438}" presName="bkgdShape" presStyleLbl="node1" presStyleIdx="3" presStyleCnt="5"/>
      <dgm:spPr/>
    </dgm:pt>
    <dgm:pt modelId="{CC30CBFD-0292-4315-81BE-3DA52EABA4B1}" type="pres">
      <dgm:prSet presAssocID="{26B38C72-3105-4511-A076-542CB716C438}" presName="nodeTx" presStyleLbl="node1" presStyleIdx="3" presStyleCnt="5">
        <dgm:presLayoutVars>
          <dgm:bulletEnabled val="1"/>
        </dgm:presLayoutVars>
      </dgm:prSet>
      <dgm:spPr/>
    </dgm:pt>
    <dgm:pt modelId="{401E4D9A-B58D-4C76-BAF8-6A621DE10A9D}" type="pres">
      <dgm:prSet presAssocID="{26B38C72-3105-4511-A076-542CB716C438}" presName="invisiNode" presStyleLbl="node1" presStyleIdx="3" presStyleCnt="5"/>
      <dgm:spPr/>
    </dgm:pt>
    <dgm:pt modelId="{344F57B5-9F49-42A9-BF4D-0B4C79B34928}" type="pres">
      <dgm:prSet presAssocID="{26B38C72-3105-4511-A076-542CB716C438}" presName="imagNode" presStyleLbl="fgImgPlace1" presStyleIdx="3" presStyleCnt="5"/>
      <dgm:spPr>
        <a:blipFill rotWithShape="1">
          <a:blip xmlns:r="http://schemas.openxmlformats.org/officeDocument/2006/relationships" r:embed="rId4"/>
          <a:srcRect/>
          <a:stretch>
            <a:fillRect l="-30000" r="-30000"/>
          </a:stretch>
        </a:blipFill>
      </dgm:spPr>
    </dgm:pt>
    <dgm:pt modelId="{B5256B90-772B-45AB-B6DB-D63650EDEE2A}" type="pres">
      <dgm:prSet presAssocID="{E518EF29-9F83-4190-927F-4E7E8E6A0F31}" presName="sibTrans" presStyleLbl="sibTrans2D1" presStyleIdx="0" presStyleCnt="0"/>
      <dgm:spPr/>
    </dgm:pt>
    <dgm:pt modelId="{274B33E0-DB43-4814-B26D-B65AF5D4F17C}" type="pres">
      <dgm:prSet presAssocID="{612FCAC3-EE20-407E-AA28-2EAB9F99704C}" presName="compNode" presStyleCnt="0"/>
      <dgm:spPr/>
    </dgm:pt>
    <dgm:pt modelId="{50E9CA0E-7F08-45C7-B362-9E00C2F85B90}" type="pres">
      <dgm:prSet presAssocID="{612FCAC3-EE20-407E-AA28-2EAB9F99704C}" presName="bkgdShape" presStyleLbl="node1" presStyleIdx="4" presStyleCnt="5" custLinFactNeighborX="16800" custLinFactNeighborY="23750"/>
      <dgm:spPr/>
    </dgm:pt>
    <dgm:pt modelId="{3CE5A213-D334-4B0D-BAA1-CBE2DAF9BCA8}" type="pres">
      <dgm:prSet presAssocID="{612FCAC3-EE20-407E-AA28-2EAB9F99704C}" presName="nodeTx" presStyleLbl="node1" presStyleIdx="4" presStyleCnt="5">
        <dgm:presLayoutVars>
          <dgm:bulletEnabled val="1"/>
        </dgm:presLayoutVars>
      </dgm:prSet>
      <dgm:spPr/>
    </dgm:pt>
    <dgm:pt modelId="{389CC8FE-FA95-4CFE-858C-D5886C3169F4}" type="pres">
      <dgm:prSet presAssocID="{612FCAC3-EE20-407E-AA28-2EAB9F99704C}" presName="invisiNode" presStyleLbl="node1" presStyleIdx="4" presStyleCnt="5"/>
      <dgm:spPr/>
    </dgm:pt>
    <dgm:pt modelId="{D39AF4AE-A086-4DF6-80E9-A5DB4817ACF9}" type="pres">
      <dgm:prSet presAssocID="{612FCAC3-EE20-407E-AA28-2EAB9F99704C}" presName="imagNode" presStyleLbl="fgImgPlace1" presStyleIdx="4" presStyleCnt="5"/>
      <dgm:spPr>
        <a:blipFill rotWithShape="1">
          <a:blip xmlns:r="http://schemas.openxmlformats.org/officeDocument/2006/relationships" r:embed="rId5"/>
          <a:srcRect/>
          <a:stretch>
            <a:fillRect l="-61000" r="-61000"/>
          </a:stretch>
        </a:blipFill>
      </dgm:spPr>
    </dgm:pt>
  </dgm:ptLst>
  <dgm:cxnLst>
    <dgm:cxn modelId="{CD1A2018-1A9C-42DE-A8F6-430132CD9159}" type="presOf" srcId="{612FCAC3-EE20-407E-AA28-2EAB9F99704C}" destId="{3CE5A213-D334-4B0D-BAA1-CBE2DAF9BCA8}" srcOrd="1" destOrd="0" presId="urn:microsoft.com/office/officeart/2005/8/layout/hList7"/>
    <dgm:cxn modelId="{7DB18E1D-09EF-4D86-931A-F43ABB9F1511}" type="presOf" srcId="{901EE6CE-0EFF-43EB-991D-29E6F89D1261}" destId="{30B8F261-B170-4F9F-8032-DA2B565804D9}" srcOrd="1" destOrd="0" presId="urn:microsoft.com/office/officeart/2005/8/layout/hList7"/>
    <dgm:cxn modelId="{D871BF35-8DBB-48B3-8722-D924992BBA33}" type="presOf" srcId="{687D8FB5-7CB9-41A1-A429-FD1C91FEA773}" destId="{108B6193-3121-4C8E-B0B0-7040D4B1CA55}" srcOrd="0" destOrd="0" presId="urn:microsoft.com/office/officeart/2005/8/layout/hList7"/>
    <dgm:cxn modelId="{BAEC673A-65D7-4F8C-8FE2-7A79E256498D}" type="presOf" srcId="{4811399F-A888-4EC2-93DB-D273D12394C6}" destId="{FFEF6347-95F5-438A-A20D-582C4900F22F}" srcOrd="1" destOrd="0" presId="urn:microsoft.com/office/officeart/2005/8/layout/hList7"/>
    <dgm:cxn modelId="{0600B33C-6CB1-4219-AEA2-94D2AF443F29}" type="presOf" srcId="{0EDA8101-6117-408C-AA17-2578660E7F95}" destId="{FCF4AA5E-01FF-4845-BEC5-1DD34F6A83D1}" srcOrd="0" destOrd="0" presId="urn:microsoft.com/office/officeart/2005/8/layout/hList7"/>
    <dgm:cxn modelId="{78E4465D-44B7-4B2A-9C15-4CC82237A46E}" type="presOf" srcId="{618457DF-105B-4AEE-A31F-9A4307B3DEBC}" destId="{C28BC442-F306-40DD-B637-A95CAC5B2DDB}" srcOrd="0" destOrd="0" presId="urn:microsoft.com/office/officeart/2005/8/layout/hList7"/>
    <dgm:cxn modelId="{772FA35D-B180-4585-A236-C45169C24A19}" type="presOf" srcId="{901EE6CE-0EFF-43EB-991D-29E6F89D1261}" destId="{9406F3A8-B376-4D6B-8460-EA4A8EEC5F0C}" srcOrd="0" destOrd="0" presId="urn:microsoft.com/office/officeart/2005/8/layout/hList7"/>
    <dgm:cxn modelId="{4AE25065-0B84-41D9-AE2A-E8F9AC178B58}" type="presOf" srcId="{26B38C72-3105-4511-A076-542CB716C438}" destId="{4B5AD140-F279-4FFE-9DA5-879E3D4D4DD0}" srcOrd="0" destOrd="0" presId="urn:microsoft.com/office/officeart/2005/8/layout/hList7"/>
    <dgm:cxn modelId="{3A92C468-9EB6-4059-BEB3-0BBAB1112479}" srcId="{7BE13C34-2A5D-43B8-8D78-FAFF705764A2}" destId="{4811399F-A888-4EC2-93DB-D273D12394C6}" srcOrd="0" destOrd="0" parTransId="{6C8C4460-8FAB-4086-BC49-B9F1DEF4213D}" sibTransId="{0EDA8101-6117-408C-AA17-2578660E7F95}"/>
    <dgm:cxn modelId="{F718106C-E791-4E57-99AD-ABBD99DBAE17}" type="presOf" srcId="{26B38C72-3105-4511-A076-542CB716C438}" destId="{CC30CBFD-0292-4315-81BE-3DA52EABA4B1}" srcOrd="1" destOrd="0" presId="urn:microsoft.com/office/officeart/2005/8/layout/hList7"/>
    <dgm:cxn modelId="{6C1DB059-486B-42EE-867D-79D149E4C5C0}" type="presOf" srcId="{618457DF-105B-4AEE-A31F-9A4307B3DEBC}" destId="{59B24A73-5487-4E5B-977D-3BAC2D19D002}" srcOrd="1" destOrd="0" presId="urn:microsoft.com/office/officeart/2005/8/layout/hList7"/>
    <dgm:cxn modelId="{3DFCD18E-5AD1-4952-96D5-FA90469F45A4}" type="presOf" srcId="{612FCAC3-EE20-407E-AA28-2EAB9F99704C}" destId="{50E9CA0E-7F08-45C7-B362-9E00C2F85B90}" srcOrd="0" destOrd="0" presId="urn:microsoft.com/office/officeart/2005/8/layout/hList7"/>
    <dgm:cxn modelId="{A111E390-6CB8-418A-9C7D-CC204EE42DDB}" type="presOf" srcId="{B982BF77-32C1-4098-BE4C-77733C501C9D}" destId="{CE6B58FD-BF14-41E1-9FC9-DDB59AF58AAF}" srcOrd="0" destOrd="0" presId="urn:microsoft.com/office/officeart/2005/8/layout/hList7"/>
    <dgm:cxn modelId="{E9B6D09C-0D08-4D8A-A248-6604F4786AB0}" srcId="{7BE13C34-2A5D-43B8-8D78-FAFF705764A2}" destId="{618457DF-105B-4AEE-A31F-9A4307B3DEBC}" srcOrd="1" destOrd="0" parTransId="{485C2693-ACF2-4C63-98AD-F41795329A70}" sibTransId="{B982BF77-32C1-4098-BE4C-77733C501C9D}"/>
    <dgm:cxn modelId="{7B4E169F-506E-494B-AE0C-EAF78DBEF61C}" type="presOf" srcId="{4811399F-A888-4EC2-93DB-D273D12394C6}" destId="{B2C73745-4072-497C-8A61-28A0874AD0F6}" srcOrd="0" destOrd="0" presId="urn:microsoft.com/office/officeart/2005/8/layout/hList7"/>
    <dgm:cxn modelId="{A8D050A2-2B3A-4C54-98FC-B9783711DC2F}" srcId="{7BE13C34-2A5D-43B8-8D78-FAFF705764A2}" destId="{612FCAC3-EE20-407E-AA28-2EAB9F99704C}" srcOrd="4" destOrd="0" parTransId="{81520ADB-F434-4D0A-A031-B8337805B810}" sibTransId="{3D64D104-8046-484C-894F-4E2E52BC4ACD}"/>
    <dgm:cxn modelId="{1AB143A7-09E6-4D62-BC18-D6867499428E}" type="presOf" srcId="{7BE13C34-2A5D-43B8-8D78-FAFF705764A2}" destId="{95FC3117-6E0A-4E4D-BC8E-CE1C90E99D6E}" srcOrd="0" destOrd="0" presId="urn:microsoft.com/office/officeart/2005/8/layout/hList7"/>
    <dgm:cxn modelId="{067793BA-BBD6-40B8-AFDE-B4736ABD3D3B}" srcId="{7BE13C34-2A5D-43B8-8D78-FAFF705764A2}" destId="{901EE6CE-0EFF-43EB-991D-29E6F89D1261}" srcOrd="2" destOrd="0" parTransId="{A12FD897-F521-4B3B-B944-201B0661481A}" sibTransId="{687D8FB5-7CB9-41A1-A429-FD1C91FEA773}"/>
    <dgm:cxn modelId="{D26C75BD-90A4-445C-8001-F28DDCB1B9DF}" type="presOf" srcId="{E518EF29-9F83-4190-927F-4E7E8E6A0F31}" destId="{B5256B90-772B-45AB-B6DB-D63650EDEE2A}" srcOrd="0" destOrd="0" presId="urn:microsoft.com/office/officeart/2005/8/layout/hList7"/>
    <dgm:cxn modelId="{2ECB25F3-2368-4D8D-B244-83745E329F56}" srcId="{7BE13C34-2A5D-43B8-8D78-FAFF705764A2}" destId="{26B38C72-3105-4511-A076-542CB716C438}" srcOrd="3" destOrd="0" parTransId="{04E23677-27CF-4A88-A22E-3D2098167820}" sibTransId="{E518EF29-9F83-4190-927F-4E7E8E6A0F31}"/>
    <dgm:cxn modelId="{7085B7C3-45AE-4F3A-B4A4-FB115ED32A72}" type="presParOf" srcId="{95FC3117-6E0A-4E4D-BC8E-CE1C90E99D6E}" destId="{D6E618F4-2769-44E4-947F-8197EE6A9482}" srcOrd="0" destOrd="0" presId="urn:microsoft.com/office/officeart/2005/8/layout/hList7"/>
    <dgm:cxn modelId="{24FE38A5-F591-4785-90E6-501EAB191170}" type="presParOf" srcId="{95FC3117-6E0A-4E4D-BC8E-CE1C90E99D6E}" destId="{3CD52075-7316-439C-BEAC-98A5475CA324}" srcOrd="1" destOrd="0" presId="urn:microsoft.com/office/officeart/2005/8/layout/hList7"/>
    <dgm:cxn modelId="{72D4D090-55D0-4C52-BEFA-0C56E882FFEE}" type="presParOf" srcId="{3CD52075-7316-439C-BEAC-98A5475CA324}" destId="{E16C3CEA-6EFB-4AB3-BE9B-3BBB21E1B4E1}" srcOrd="0" destOrd="0" presId="urn:microsoft.com/office/officeart/2005/8/layout/hList7"/>
    <dgm:cxn modelId="{0CCCE764-7C5B-4F49-8EB6-DBDE85EE9A38}" type="presParOf" srcId="{E16C3CEA-6EFB-4AB3-BE9B-3BBB21E1B4E1}" destId="{B2C73745-4072-497C-8A61-28A0874AD0F6}" srcOrd="0" destOrd="0" presId="urn:microsoft.com/office/officeart/2005/8/layout/hList7"/>
    <dgm:cxn modelId="{C385E7FF-0382-4652-B77C-536EDCE8994F}" type="presParOf" srcId="{E16C3CEA-6EFB-4AB3-BE9B-3BBB21E1B4E1}" destId="{FFEF6347-95F5-438A-A20D-582C4900F22F}" srcOrd="1" destOrd="0" presId="urn:microsoft.com/office/officeart/2005/8/layout/hList7"/>
    <dgm:cxn modelId="{9EDA22BB-330A-4E45-A064-3AC7AE62E9CC}" type="presParOf" srcId="{E16C3CEA-6EFB-4AB3-BE9B-3BBB21E1B4E1}" destId="{B04A6B8D-F1CC-489A-8CAE-B99A8A39DB1E}" srcOrd="2" destOrd="0" presId="urn:microsoft.com/office/officeart/2005/8/layout/hList7"/>
    <dgm:cxn modelId="{926DAE4D-A8AD-4EC8-864F-1F56AFA3E17A}" type="presParOf" srcId="{E16C3CEA-6EFB-4AB3-BE9B-3BBB21E1B4E1}" destId="{BD72E99D-C308-406B-9421-2A654794F68F}" srcOrd="3" destOrd="0" presId="urn:microsoft.com/office/officeart/2005/8/layout/hList7"/>
    <dgm:cxn modelId="{33E30401-E332-4EBA-9F3E-758E9339A3A5}" type="presParOf" srcId="{3CD52075-7316-439C-BEAC-98A5475CA324}" destId="{FCF4AA5E-01FF-4845-BEC5-1DD34F6A83D1}" srcOrd="1" destOrd="0" presId="urn:microsoft.com/office/officeart/2005/8/layout/hList7"/>
    <dgm:cxn modelId="{92767B56-5E00-4561-A552-3A69250D6BA3}" type="presParOf" srcId="{3CD52075-7316-439C-BEAC-98A5475CA324}" destId="{0835C6E0-DBF9-4565-9AD6-6C68EF48BC9A}" srcOrd="2" destOrd="0" presId="urn:microsoft.com/office/officeart/2005/8/layout/hList7"/>
    <dgm:cxn modelId="{8E240230-0770-457C-8075-3028D04AC317}" type="presParOf" srcId="{0835C6E0-DBF9-4565-9AD6-6C68EF48BC9A}" destId="{C28BC442-F306-40DD-B637-A95CAC5B2DDB}" srcOrd="0" destOrd="0" presId="urn:microsoft.com/office/officeart/2005/8/layout/hList7"/>
    <dgm:cxn modelId="{8BF685D0-43E8-49D2-A011-C9D939DBEBF9}" type="presParOf" srcId="{0835C6E0-DBF9-4565-9AD6-6C68EF48BC9A}" destId="{59B24A73-5487-4E5B-977D-3BAC2D19D002}" srcOrd="1" destOrd="0" presId="urn:microsoft.com/office/officeart/2005/8/layout/hList7"/>
    <dgm:cxn modelId="{92BB17B0-245C-4B8C-AE1C-65252F625679}" type="presParOf" srcId="{0835C6E0-DBF9-4565-9AD6-6C68EF48BC9A}" destId="{1DC5F597-395C-4563-8003-26E90BD3A496}" srcOrd="2" destOrd="0" presId="urn:microsoft.com/office/officeart/2005/8/layout/hList7"/>
    <dgm:cxn modelId="{A421C770-F335-48A0-8227-5AC09803F2AD}" type="presParOf" srcId="{0835C6E0-DBF9-4565-9AD6-6C68EF48BC9A}" destId="{B618DE8B-412B-41E7-AC18-27A41CEE3AD8}" srcOrd="3" destOrd="0" presId="urn:microsoft.com/office/officeart/2005/8/layout/hList7"/>
    <dgm:cxn modelId="{D0BE09DE-DB45-4299-878A-A47957808CA3}" type="presParOf" srcId="{3CD52075-7316-439C-BEAC-98A5475CA324}" destId="{CE6B58FD-BF14-41E1-9FC9-DDB59AF58AAF}" srcOrd="3" destOrd="0" presId="urn:microsoft.com/office/officeart/2005/8/layout/hList7"/>
    <dgm:cxn modelId="{7026F0DB-654D-4C36-B068-5F8D96489F71}" type="presParOf" srcId="{3CD52075-7316-439C-BEAC-98A5475CA324}" destId="{A865C4D0-2260-4536-9B64-6D8751FB6754}" srcOrd="4" destOrd="0" presId="urn:microsoft.com/office/officeart/2005/8/layout/hList7"/>
    <dgm:cxn modelId="{59C69894-383C-4778-9174-42B4F6990962}" type="presParOf" srcId="{A865C4D0-2260-4536-9B64-6D8751FB6754}" destId="{9406F3A8-B376-4D6B-8460-EA4A8EEC5F0C}" srcOrd="0" destOrd="0" presId="urn:microsoft.com/office/officeart/2005/8/layout/hList7"/>
    <dgm:cxn modelId="{52B5BC1A-CB6A-49CB-AF9D-BCAFC1FA165B}" type="presParOf" srcId="{A865C4D0-2260-4536-9B64-6D8751FB6754}" destId="{30B8F261-B170-4F9F-8032-DA2B565804D9}" srcOrd="1" destOrd="0" presId="urn:microsoft.com/office/officeart/2005/8/layout/hList7"/>
    <dgm:cxn modelId="{AD5EBF50-4840-41C5-A5DE-AF8A89590AF5}" type="presParOf" srcId="{A865C4D0-2260-4536-9B64-6D8751FB6754}" destId="{8F019FE3-ECD4-40A8-8D6B-9988C7433474}" srcOrd="2" destOrd="0" presId="urn:microsoft.com/office/officeart/2005/8/layout/hList7"/>
    <dgm:cxn modelId="{36D52E27-C8B8-418E-BE1F-F3C32B801599}" type="presParOf" srcId="{A865C4D0-2260-4536-9B64-6D8751FB6754}" destId="{9658CAE5-352E-47B2-9507-837F0D9369FA}" srcOrd="3" destOrd="0" presId="urn:microsoft.com/office/officeart/2005/8/layout/hList7"/>
    <dgm:cxn modelId="{289CF297-97AF-4EAD-8781-3F6950380E3A}" type="presParOf" srcId="{3CD52075-7316-439C-BEAC-98A5475CA324}" destId="{108B6193-3121-4C8E-B0B0-7040D4B1CA55}" srcOrd="5" destOrd="0" presId="urn:microsoft.com/office/officeart/2005/8/layout/hList7"/>
    <dgm:cxn modelId="{9760E77D-50CC-4A4F-9657-53C9CC5E683E}" type="presParOf" srcId="{3CD52075-7316-439C-BEAC-98A5475CA324}" destId="{8FD35491-CDF0-4692-8A9C-DB92887EB728}" srcOrd="6" destOrd="0" presId="urn:microsoft.com/office/officeart/2005/8/layout/hList7"/>
    <dgm:cxn modelId="{49A5E4FF-8D2B-4CFC-B2A2-65875FB23109}" type="presParOf" srcId="{8FD35491-CDF0-4692-8A9C-DB92887EB728}" destId="{4B5AD140-F279-4FFE-9DA5-879E3D4D4DD0}" srcOrd="0" destOrd="0" presId="urn:microsoft.com/office/officeart/2005/8/layout/hList7"/>
    <dgm:cxn modelId="{C10BABFB-C8A6-4BB6-9805-DC1B971A2EA1}" type="presParOf" srcId="{8FD35491-CDF0-4692-8A9C-DB92887EB728}" destId="{CC30CBFD-0292-4315-81BE-3DA52EABA4B1}" srcOrd="1" destOrd="0" presId="urn:microsoft.com/office/officeart/2005/8/layout/hList7"/>
    <dgm:cxn modelId="{E1E9B24C-78FE-4D3A-B73C-18F539BDBCE6}" type="presParOf" srcId="{8FD35491-CDF0-4692-8A9C-DB92887EB728}" destId="{401E4D9A-B58D-4C76-BAF8-6A621DE10A9D}" srcOrd="2" destOrd="0" presId="urn:microsoft.com/office/officeart/2005/8/layout/hList7"/>
    <dgm:cxn modelId="{EC48A3D3-2AC4-47B3-A0BD-CEFCF70D68C1}" type="presParOf" srcId="{8FD35491-CDF0-4692-8A9C-DB92887EB728}" destId="{344F57B5-9F49-42A9-BF4D-0B4C79B34928}" srcOrd="3" destOrd="0" presId="urn:microsoft.com/office/officeart/2005/8/layout/hList7"/>
    <dgm:cxn modelId="{AB24D659-1115-40D3-B366-FE30867FC14E}" type="presParOf" srcId="{3CD52075-7316-439C-BEAC-98A5475CA324}" destId="{B5256B90-772B-45AB-B6DB-D63650EDEE2A}" srcOrd="7" destOrd="0" presId="urn:microsoft.com/office/officeart/2005/8/layout/hList7"/>
    <dgm:cxn modelId="{AFCF5AEE-306D-4A87-AA6D-57628F52A9EE}" type="presParOf" srcId="{3CD52075-7316-439C-BEAC-98A5475CA324}" destId="{274B33E0-DB43-4814-B26D-B65AF5D4F17C}" srcOrd="8" destOrd="0" presId="urn:microsoft.com/office/officeart/2005/8/layout/hList7"/>
    <dgm:cxn modelId="{2405FE06-3EA0-4459-9A31-B3C5294FB21D}" type="presParOf" srcId="{274B33E0-DB43-4814-B26D-B65AF5D4F17C}" destId="{50E9CA0E-7F08-45C7-B362-9E00C2F85B90}" srcOrd="0" destOrd="0" presId="urn:microsoft.com/office/officeart/2005/8/layout/hList7"/>
    <dgm:cxn modelId="{3EDE9FA5-BCF5-46BA-A5A0-42B72EF91BD1}" type="presParOf" srcId="{274B33E0-DB43-4814-B26D-B65AF5D4F17C}" destId="{3CE5A213-D334-4B0D-BAA1-CBE2DAF9BCA8}" srcOrd="1" destOrd="0" presId="urn:microsoft.com/office/officeart/2005/8/layout/hList7"/>
    <dgm:cxn modelId="{ED45C32E-117A-4AFB-AD4A-0D86AE3CF0D6}" type="presParOf" srcId="{274B33E0-DB43-4814-B26D-B65AF5D4F17C}" destId="{389CC8FE-FA95-4CFE-858C-D5886C3169F4}" srcOrd="2" destOrd="0" presId="urn:microsoft.com/office/officeart/2005/8/layout/hList7"/>
    <dgm:cxn modelId="{E0E37847-E659-4D19-A04C-21C635F5DE8C}" type="presParOf" srcId="{274B33E0-DB43-4814-B26D-B65AF5D4F17C}" destId="{D39AF4AE-A086-4DF6-80E9-A5DB4817ACF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44129-8103-4848-81EC-B38016995FA9}"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19D09542-82B7-4972-A414-ED1C949F31AD}">
      <dgm:prSet phldrT="[Text]"/>
      <dgm:spPr/>
      <dgm:t>
        <a:bodyPr/>
        <a:lstStyle/>
        <a:p>
          <a:r>
            <a:rPr lang="en-US"/>
            <a:t> </a:t>
          </a:r>
          <a:endParaRPr lang="en-US" dirty="0"/>
        </a:p>
      </dgm:t>
    </dgm:pt>
    <dgm:pt modelId="{08959B97-AC8B-4DE1-B5BD-545562EF04D7}" type="parTrans" cxnId="{B6C46660-B864-4DB9-9145-72790E1BBF1E}">
      <dgm:prSet/>
      <dgm:spPr/>
      <dgm:t>
        <a:bodyPr/>
        <a:lstStyle/>
        <a:p>
          <a:endParaRPr lang="en-US"/>
        </a:p>
      </dgm:t>
    </dgm:pt>
    <dgm:pt modelId="{016F11B0-91F0-4E5E-9EAC-2519E8E75FC5}" type="sibTrans" cxnId="{B6C46660-B864-4DB9-9145-72790E1BBF1E}">
      <dgm:prSet/>
      <dgm:spPr/>
      <dgm:t>
        <a:bodyPr/>
        <a:lstStyle/>
        <a:p>
          <a:endParaRPr lang="en-US"/>
        </a:p>
      </dgm:t>
    </dgm:pt>
    <dgm:pt modelId="{D970F5FA-BEC2-4190-8BF2-21F19A35CF77}">
      <dgm:prSet phldrT="[Text]"/>
      <dgm:spPr/>
      <dgm:t>
        <a:bodyPr/>
        <a:lstStyle/>
        <a:p>
          <a:r>
            <a:rPr lang="en-US" dirty="0"/>
            <a:t>   </a:t>
          </a:r>
        </a:p>
      </dgm:t>
    </dgm:pt>
    <dgm:pt modelId="{567DE824-2BF2-4BBC-8507-8CF187FAD0A8}" type="parTrans" cxnId="{6CC3E0AF-0351-4590-956B-FBD687CEB141}">
      <dgm:prSet/>
      <dgm:spPr/>
      <dgm:t>
        <a:bodyPr/>
        <a:lstStyle/>
        <a:p>
          <a:endParaRPr lang="en-US"/>
        </a:p>
      </dgm:t>
    </dgm:pt>
    <dgm:pt modelId="{F2A29403-6C15-4AD9-91F5-C027E45C8A49}" type="sibTrans" cxnId="{6CC3E0AF-0351-4590-956B-FBD687CEB141}">
      <dgm:prSet/>
      <dgm:spPr/>
      <dgm:t>
        <a:bodyPr/>
        <a:lstStyle/>
        <a:p>
          <a:endParaRPr lang="en-US"/>
        </a:p>
      </dgm:t>
    </dgm:pt>
    <dgm:pt modelId="{E8B4F928-D2CC-43D7-9CE2-40679C69ACF7}">
      <dgm:prSet phldrT="[Text]" custT="1"/>
      <dgm:spPr/>
      <dgm:t>
        <a:bodyPr/>
        <a:lstStyle/>
        <a:p>
          <a:r>
            <a:rPr lang="en-US" sz="4800" dirty="0"/>
            <a:t> </a:t>
          </a:r>
        </a:p>
      </dgm:t>
    </dgm:pt>
    <dgm:pt modelId="{645838E1-F61B-4588-8D79-BF7A36E828E5}" type="parTrans" cxnId="{119D9A97-8503-40EE-AC56-36734A129A71}">
      <dgm:prSet/>
      <dgm:spPr/>
      <dgm:t>
        <a:bodyPr/>
        <a:lstStyle/>
        <a:p>
          <a:endParaRPr lang="en-US"/>
        </a:p>
      </dgm:t>
    </dgm:pt>
    <dgm:pt modelId="{07AE76B3-2825-4608-9415-692390DE9E77}" type="sibTrans" cxnId="{119D9A97-8503-40EE-AC56-36734A129A71}">
      <dgm:prSet/>
      <dgm:spPr/>
      <dgm:t>
        <a:bodyPr/>
        <a:lstStyle/>
        <a:p>
          <a:endParaRPr lang="en-US"/>
        </a:p>
      </dgm:t>
    </dgm:pt>
    <dgm:pt modelId="{23E392E0-4573-4309-A33D-1C9F4B8637EA}">
      <dgm:prSet phldrT="[Text]" custT="1"/>
      <dgm:spPr/>
      <dgm:t>
        <a:bodyPr/>
        <a:lstStyle/>
        <a:p>
          <a:r>
            <a:rPr lang="en-US" sz="1400" dirty="0"/>
            <a:t>https://www.thinglink.com/scene/1223687788235325445</a:t>
          </a:r>
        </a:p>
      </dgm:t>
    </dgm:pt>
    <dgm:pt modelId="{CD3618CD-CD1F-48CA-9B05-78F8FA32CE33}" type="parTrans" cxnId="{EF786616-B2FE-415D-8235-E57DCA631B7B}">
      <dgm:prSet/>
      <dgm:spPr/>
      <dgm:t>
        <a:bodyPr/>
        <a:lstStyle/>
        <a:p>
          <a:endParaRPr lang="en-US"/>
        </a:p>
      </dgm:t>
    </dgm:pt>
    <dgm:pt modelId="{F441AA19-DD0A-45DD-9EF3-E9149419C11E}" type="sibTrans" cxnId="{EF786616-B2FE-415D-8235-E57DCA631B7B}">
      <dgm:prSet/>
      <dgm:spPr/>
      <dgm:t>
        <a:bodyPr/>
        <a:lstStyle/>
        <a:p>
          <a:endParaRPr lang="en-US"/>
        </a:p>
      </dgm:t>
    </dgm:pt>
    <dgm:pt modelId="{EFCF7365-8CF5-4F09-955D-604793231CB7}">
      <dgm:prSet phldrT="[Text]"/>
      <dgm:spPr/>
      <dgm:t>
        <a:bodyPr/>
        <a:lstStyle/>
        <a:p>
          <a:endParaRPr lang="en-US" dirty="0"/>
        </a:p>
      </dgm:t>
    </dgm:pt>
    <dgm:pt modelId="{E1571432-D4CE-4351-9F59-686BA2617480}" type="parTrans" cxnId="{7F186835-AACA-41DF-9F05-8FD5471EA2AC}">
      <dgm:prSet/>
      <dgm:spPr/>
      <dgm:t>
        <a:bodyPr/>
        <a:lstStyle/>
        <a:p>
          <a:endParaRPr lang="en-US"/>
        </a:p>
      </dgm:t>
    </dgm:pt>
    <dgm:pt modelId="{3AE4E276-1945-41D8-95BC-7C3BA175EFD1}" type="sibTrans" cxnId="{7F186835-AACA-41DF-9F05-8FD5471EA2AC}">
      <dgm:prSet/>
      <dgm:spPr/>
      <dgm:t>
        <a:bodyPr/>
        <a:lstStyle/>
        <a:p>
          <a:endParaRPr lang="en-US"/>
        </a:p>
      </dgm:t>
    </dgm:pt>
    <dgm:pt modelId="{E5F43C74-92FA-4FC4-B684-D485120D9910}">
      <dgm:prSet phldrT="[Text]"/>
      <dgm:spPr/>
      <dgm:t>
        <a:bodyPr/>
        <a:lstStyle/>
        <a:p>
          <a:endParaRPr lang="en-US" dirty="0"/>
        </a:p>
      </dgm:t>
    </dgm:pt>
    <dgm:pt modelId="{8F2AD769-0C49-4374-8127-26695D0A2F2D}" type="parTrans" cxnId="{99AFC362-7730-4077-ACD2-BC8B7FD007AE}">
      <dgm:prSet/>
      <dgm:spPr/>
      <dgm:t>
        <a:bodyPr/>
        <a:lstStyle/>
        <a:p>
          <a:endParaRPr lang="en-US"/>
        </a:p>
      </dgm:t>
    </dgm:pt>
    <dgm:pt modelId="{0F76029C-558C-4D75-9565-44CB72D5C0CB}" type="sibTrans" cxnId="{99AFC362-7730-4077-ACD2-BC8B7FD007AE}">
      <dgm:prSet/>
      <dgm:spPr/>
      <dgm:t>
        <a:bodyPr/>
        <a:lstStyle/>
        <a:p>
          <a:endParaRPr lang="en-US"/>
        </a:p>
      </dgm:t>
    </dgm:pt>
    <dgm:pt modelId="{EAA07146-FF12-4B59-B061-79763AD03A21}">
      <dgm:prSet phldrT="[Text]"/>
      <dgm:spPr/>
      <dgm:t>
        <a:bodyPr/>
        <a:lstStyle/>
        <a:p>
          <a:endParaRPr lang="en-US" dirty="0"/>
        </a:p>
      </dgm:t>
    </dgm:pt>
    <dgm:pt modelId="{F1978F30-EC75-48E0-A345-D7A631722DB3}" type="parTrans" cxnId="{FCA6F219-B4C7-4567-ACE2-DB3B085D8709}">
      <dgm:prSet/>
      <dgm:spPr/>
      <dgm:t>
        <a:bodyPr/>
        <a:lstStyle/>
        <a:p>
          <a:endParaRPr lang="en-US"/>
        </a:p>
      </dgm:t>
    </dgm:pt>
    <dgm:pt modelId="{899A4AFD-0518-42DB-BFF8-0E0BE74CBF49}" type="sibTrans" cxnId="{FCA6F219-B4C7-4567-ACE2-DB3B085D8709}">
      <dgm:prSet/>
      <dgm:spPr/>
      <dgm:t>
        <a:bodyPr/>
        <a:lstStyle/>
        <a:p>
          <a:endParaRPr lang="en-US"/>
        </a:p>
      </dgm:t>
    </dgm:pt>
    <dgm:pt modelId="{00F1C0B7-6FC0-47CB-8347-95A5C68CD730}" type="pres">
      <dgm:prSet presAssocID="{BCD44129-8103-4848-81EC-B38016995FA9}" presName="diagram" presStyleCnt="0">
        <dgm:presLayoutVars>
          <dgm:dir/>
          <dgm:resizeHandles val="exact"/>
        </dgm:presLayoutVars>
      </dgm:prSet>
      <dgm:spPr/>
    </dgm:pt>
    <dgm:pt modelId="{803B7AE9-3E04-4497-B85D-833325013EF5}" type="pres">
      <dgm:prSet presAssocID="{E5F43C74-92FA-4FC4-B684-D485120D9910}" presName="node" presStyleLbl="node1" presStyleIdx="0" presStyleCnt="7">
        <dgm:presLayoutVars>
          <dgm:bulletEnabled val="1"/>
        </dgm:presLayoutVars>
      </dgm:prSet>
      <dgm:spPr/>
    </dgm:pt>
    <dgm:pt modelId="{CC879466-BB9C-4DB1-B409-FC4929904311}" type="pres">
      <dgm:prSet presAssocID="{0F76029C-558C-4D75-9565-44CB72D5C0CB}" presName="sibTrans" presStyleCnt="0"/>
      <dgm:spPr/>
    </dgm:pt>
    <dgm:pt modelId="{EAA72C39-2E2D-4654-8AD5-314A1A5FCD4D}" type="pres">
      <dgm:prSet presAssocID="{EAA07146-FF12-4B59-B061-79763AD03A21}" presName="node" presStyleLbl="node1" presStyleIdx="1" presStyleCnt="7">
        <dgm:presLayoutVars>
          <dgm:bulletEnabled val="1"/>
        </dgm:presLayoutVars>
      </dgm:prSet>
      <dgm:spPr/>
    </dgm:pt>
    <dgm:pt modelId="{9E6690EC-9C25-4411-A209-7A931E0ED700}" type="pres">
      <dgm:prSet presAssocID="{899A4AFD-0518-42DB-BFF8-0E0BE74CBF49}" presName="sibTrans" presStyleCnt="0"/>
      <dgm:spPr/>
    </dgm:pt>
    <dgm:pt modelId="{47C6F3C8-5EF3-42D4-8BCB-C0C99E96F3FD}" type="pres">
      <dgm:prSet presAssocID="{19D09542-82B7-4972-A414-ED1C949F31AD}" presName="node" presStyleLbl="node1" presStyleIdx="2" presStyleCnt="7">
        <dgm:presLayoutVars>
          <dgm:bulletEnabled val="1"/>
        </dgm:presLayoutVars>
      </dgm:prSet>
      <dgm:spPr/>
    </dgm:pt>
    <dgm:pt modelId="{8A63D5CB-FE37-4343-979D-7AA68831D4B6}" type="pres">
      <dgm:prSet presAssocID="{016F11B0-91F0-4E5E-9EAC-2519E8E75FC5}" presName="sibTrans" presStyleCnt="0"/>
      <dgm:spPr/>
    </dgm:pt>
    <dgm:pt modelId="{DB8A2046-E9A4-4CC9-8BCD-C10CADDE32AF}" type="pres">
      <dgm:prSet presAssocID="{D970F5FA-BEC2-4190-8BF2-21F19A35CF77}" presName="node" presStyleLbl="node1" presStyleIdx="3" presStyleCnt="7">
        <dgm:presLayoutVars>
          <dgm:bulletEnabled val="1"/>
        </dgm:presLayoutVars>
      </dgm:prSet>
      <dgm:spPr/>
    </dgm:pt>
    <dgm:pt modelId="{2CC9DEE6-B3FF-4DA5-BA54-1F83FDE8A755}" type="pres">
      <dgm:prSet presAssocID="{F2A29403-6C15-4AD9-91F5-C027E45C8A49}" presName="sibTrans" presStyleCnt="0"/>
      <dgm:spPr/>
    </dgm:pt>
    <dgm:pt modelId="{14514803-009B-489F-986F-FA252F40FD98}" type="pres">
      <dgm:prSet presAssocID="{EFCF7365-8CF5-4F09-955D-604793231CB7}" presName="node" presStyleLbl="node1" presStyleIdx="4" presStyleCnt="7">
        <dgm:presLayoutVars>
          <dgm:bulletEnabled val="1"/>
        </dgm:presLayoutVars>
      </dgm:prSet>
      <dgm:spPr/>
    </dgm:pt>
    <dgm:pt modelId="{18351549-BF7F-4600-93C6-9C2C90F78419}" type="pres">
      <dgm:prSet presAssocID="{3AE4E276-1945-41D8-95BC-7C3BA175EFD1}" presName="sibTrans" presStyleCnt="0"/>
      <dgm:spPr/>
    </dgm:pt>
    <dgm:pt modelId="{7904B7A2-3AA5-4F00-8745-64446D55C9DC}" type="pres">
      <dgm:prSet presAssocID="{E8B4F928-D2CC-43D7-9CE2-40679C69ACF7}" presName="node" presStyleLbl="node1" presStyleIdx="5" presStyleCnt="7">
        <dgm:presLayoutVars>
          <dgm:bulletEnabled val="1"/>
        </dgm:presLayoutVars>
      </dgm:prSet>
      <dgm:spPr/>
    </dgm:pt>
    <dgm:pt modelId="{759D9420-E200-4B4A-B3BE-4AE0A42161CB}" type="pres">
      <dgm:prSet presAssocID="{07AE76B3-2825-4608-9415-692390DE9E77}" presName="sibTrans" presStyleCnt="0"/>
      <dgm:spPr/>
    </dgm:pt>
    <dgm:pt modelId="{5D5403B5-D290-4A57-93BB-29270A9F4983}" type="pres">
      <dgm:prSet presAssocID="{23E392E0-4573-4309-A33D-1C9F4B8637EA}" presName="node" presStyleLbl="node1" presStyleIdx="6" presStyleCnt="7">
        <dgm:presLayoutVars>
          <dgm:bulletEnabled val="1"/>
        </dgm:presLayoutVars>
      </dgm:prSet>
      <dgm:spPr/>
    </dgm:pt>
  </dgm:ptLst>
  <dgm:cxnLst>
    <dgm:cxn modelId="{14D64515-52AF-4AC0-8293-BA984412FCA3}" type="presOf" srcId="{19D09542-82B7-4972-A414-ED1C949F31AD}" destId="{47C6F3C8-5EF3-42D4-8BCB-C0C99E96F3FD}" srcOrd="0" destOrd="0" presId="urn:microsoft.com/office/officeart/2005/8/layout/default"/>
    <dgm:cxn modelId="{EF786616-B2FE-415D-8235-E57DCA631B7B}" srcId="{BCD44129-8103-4848-81EC-B38016995FA9}" destId="{23E392E0-4573-4309-A33D-1C9F4B8637EA}" srcOrd="6" destOrd="0" parTransId="{CD3618CD-CD1F-48CA-9B05-78F8FA32CE33}" sibTransId="{F441AA19-DD0A-45DD-9EF3-E9149419C11E}"/>
    <dgm:cxn modelId="{FCA6F219-B4C7-4567-ACE2-DB3B085D8709}" srcId="{BCD44129-8103-4848-81EC-B38016995FA9}" destId="{EAA07146-FF12-4B59-B061-79763AD03A21}" srcOrd="1" destOrd="0" parTransId="{F1978F30-EC75-48E0-A345-D7A631722DB3}" sibTransId="{899A4AFD-0518-42DB-BFF8-0E0BE74CBF49}"/>
    <dgm:cxn modelId="{7F186835-AACA-41DF-9F05-8FD5471EA2AC}" srcId="{BCD44129-8103-4848-81EC-B38016995FA9}" destId="{EFCF7365-8CF5-4F09-955D-604793231CB7}" srcOrd="4" destOrd="0" parTransId="{E1571432-D4CE-4351-9F59-686BA2617480}" sibTransId="{3AE4E276-1945-41D8-95BC-7C3BA175EFD1}"/>
    <dgm:cxn modelId="{B6C46660-B864-4DB9-9145-72790E1BBF1E}" srcId="{BCD44129-8103-4848-81EC-B38016995FA9}" destId="{19D09542-82B7-4972-A414-ED1C949F31AD}" srcOrd="2" destOrd="0" parTransId="{08959B97-AC8B-4DE1-B5BD-545562EF04D7}" sibTransId="{016F11B0-91F0-4E5E-9EAC-2519E8E75FC5}"/>
    <dgm:cxn modelId="{99AFC362-7730-4077-ACD2-BC8B7FD007AE}" srcId="{BCD44129-8103-4848-81EC-B38016995FA9}" destId="{E5F43C74-92FA-4FC4-B684-D485120D9910}" srcOrd="0" destOrd="0" parTransId="{8F2AD769-0C49-4374-8127-26695D0A2F2D}" sibTransId="{0F76029C-558C-4D75-9565-44CB72D5C0CB}"/>
    <dgm:cxn modelId="{E2346763-1686-4B88-B23C-74BEC2BDC5C1}" type="presOf" srcId="{23E392E0-4573-4309-A33D-1C9F4B8637EA}" destId="{5D5403B5-D290-4A57-93BB-29270A9F4983}" srcOrd="0" destOrd="0" presId="urn:microsoft.com/office/officeart/2005/8/layout/default"/>
    <dgm:cxn modelId="{89689054-4C50-4996-8A1D-0FB9AA3B2464}" type="presOf" srcId="{E8B4F928-D2CC-43D7-9CE2-40679C69ACF7}" destId="{7904B7A2-3AA5-4F00-8745-64446D55C9DC}" srcOrd="0" destOrd="0" presId="urn:microsoft.com/office/officeart/2005/8/layout/default"/>
    <dgm:cxn modelId="{46DD638F-EE50-4631-A1F2-7E7DBF306891}" type="presOf" srcId="{EFCF7365-8CF5-4F09-955D-604793231CB7}" destId="{14514803-009B-489F-986F-FA252F40FD98}" srcOrd="0" destOrd="0" presId="urn:microsoft.com/office/officeart/2005/8/layout/default"/>
    <dgm:cxn modelId="{119D9A97-8503-40EE-AC56-36734A129A71}" srcId="{BCD44129-8103-4848-81EC-B38016995FA9}" destId="{E8B4F928-D2CC-43D7-9CE2-40679C69ACF7}" srcOrd="5" destOrd="0" parTransId="{645838E1-F61B-4588-8D79-BF7A36E828E5}" sibTransId="{07AE76B3-2825-4608-9415-692390DE9E77}"/>
    <dgm:cxn modelId="{6CC3E0AF-0351-4590-956B-FBD687CEB141}" srcId="{BCD44129-8103-4848-81EC-B38016995FA9}" destId="{D970F5FA-BEC2-4190-8BF2-21F19A35CF77}" srcOrd="3" destOrd="0" parTransId="{567DE824-2BF2-4BBC-8507-8CF187FAD0A8}" sibTransId="{F2A29403-6C15-4AD9-91F5-C027E45C8A49}"/>
    <dgm:cxn modelId="{183349D2-15E2-43DA-AB3D-04638830E951}" type="presOf" srcId="{E5F43C74-92FA-4FC4-B684-D485120D9910}" destId="{803B7AE9-3E04-4497-B85D-833325013EF5}" srcOrd="0" destOrd="0" presId="urn:microsoft.com/office/officeart/2005/8/layout/default"/>
    <dgm:cxn modelId="{D803C1D3-6331-4621-8D83-88E979F85D25}" type="presOf" srcId="{D970F5FA-BEC2-4190-8BF2-21F19A35CF77}" destId="{DB8A2046-E9A4-4CC9-8BCD-C10CADDE32AF}" srcOrd="0" destOrd="0" presId="urn:microsoft.com/office/officeart/2005/8/layout/default"/>
    <dgm:cxn modelId="{264C9BD7-A143-416F-AAC0-41FC62264B12}" type="presOf" srcId="{BCD44129-8103-4848-81EC-B38016995FA9}" destId="{00F1C0B7-6FC0-47CB-8347-95A5C68CD730}" srcOrd="0" destOrd="0" presId="urn:microsoft.com/office/officeart/2005/8/layout/default"/>
    <dgm:cxn modelId="{86B61EE8-692F-4F9D-ADBA-5F839F40A6BA}" type="presOf" srcId="{EAA07146-FF12-4B59-B061-79763AD03A21}" destId="{EAA72C39-2E2D-4654-8AD5-314A1A5FCD4D}" srcOrd="0" destOrd="0" presId="urn:microsoft.com/office/officeart/2005/8/layout/default"/>
    <dgm:cxn modelId="{6AAC36D0-E591-4BEA-AAEF-574E1220CC46}" type="presParOf" srcId="{00F1C0B7-6FC0-47CB-8347-95A5C68CD730}" destId="{803B7AE9-3E04-4497-B85D-833325013EF5}" srcOrd="0" destOrd="0" presId="urn:microsoft.com/office/officeart/2005/8/layout/default"/>
    <dgm:cxn modelId="{AC4AF8B6-7F64-43F8-B190-295CBD105222}" type="presParOf" srcId="{00F1C0B7-6FC0-47CB-8347-95A5C68CD730}" destId="{CC879466-BB9C-4DB1-B409-FC4929904311}" srcOrd="1" destOrd="0" presId="urn:microsoft.com/office/officeart/2005/8/layout/default"/>
    <dgm:cxn modelId="{604DD3B3-0F54-44E0-934D-8899C8EB3161}" type="presParOf" srcId="{00F1C0B7-6FC0-47CB-8347-95A5C68CD730}" destId="{EAA72C39-2E2D-4654-8AD5-314A1A5FCD4D}" srcOrd="2" destOrd="0" presId="urn:microsoft.com/office/officeart/2005/8/layout/default"/>
    <dgm:cxn modelId="{B67ACCE8-797A-4BE8-B3CA-0D8D23172770}" type="presParOf" srcId="{00F1C0B7-6FC0-47CB-8347-95A5C68CD730}" destId="{9E6690EC-9C25-4411-A209-7A931E0ED700}" srcOrd="3" destOrd="0" presId="urn:microsoft.com/office/officeart/2005/8/layout/default"/>
    <dgm:cxn modelId="{CFB779D0-7E77-425C-BC33-EBC50F1EB5AF}" type="presParOf" srcId="{00F1C0B7-6FC0-47CB-8347-95A5C68CD730}" destId="{47C6F3C8-5EF3-42D4-8BCB-C0C99E96F3FD}" srcOrd="4" destOrd="0" presId="urn:microsoft.com/office/officeart/2005/8/layout/default"/>
    <dgm:cxn modelId="{C3CB03CC-CBF6-48F8-8434-32A604DF7305}" type="presParOf" srcId="{00F1C0B7-6FC0-47CB-8347-95A5C68CD730}" destId="{8A63D5CB-FE37-4343-979D-7AA68831D4B6}" srcOrd="5" destOrd="0" presId="urn:microsoft.com/office/officeart/2005/8/layout/default"/>
    <dgm:cxn modelId="{C43F8DC0-50E6-4225-A860-03394A2EEF14}" type="presParOf" srcId="{00F1C0B7-6FC0-47CB-8347-95A5C68CD730}" destId="{DB8A2046-E9A4-4CC9-8BCD-C10CADDE32AF}" srcOrd="6" destOrd="0" presId="urn:microsoft.com/office/officeart/2005/8/layout/default"/>
    <dgm:cxn modelId="{305E82E2-CF5A-472A-A3FF-091723691900}" type="presParOf" srcId="{00F1C0B7-6FC0-47CB-8347-95A5C68CD730}" destId="{2CC9DEE6-B3FF-4DA5-BA54-1F83FDE8A755}" srcOrd="7" destOrd="0" presId="urn:microsoft.com/office/officeart/2005/8/layout/default"/>
    <dgm:cxn modelId="{11857C10-1653-4C60-800F-FC237EBACF1B}" type="presParOf" srcId="{00F1C0B7-6FC0-47CB-8347-95A5C68CD730}" destId="{14514803-009B-489F-986F-FA252F40FD98}" srcOrd="8" destOrd="0" presId="urn:microsoft.com/office/officeart/2005/8/layout/default"/>
    <dgm:cxn modelId="{2026B98C-1D57-4521-A68E-98FB5D3693E7}" type="presParOf" srcId="{00F1C0B7-6FC0-47CB-8347-95A5C68CD730}" destId="{18351549-BF7F-4600-93C6-9C2C90F78419}" srcOrd="9" destOrd="0" presId="urn:microsoft.com/office/officeart/2005/8/layout/default"/>
    <dgm:cxn modelId="{F9D98479-B8EB-475B-B3D9-B7B02A27E93E}" type="presParOf" srcId="{00F1C0B7-6FC0-47CB-8347-95A5C68CD730}" destId="{7904B7A2-3AA5-4F00-8745-64446D55C9DC}" srcOrd="10" destOrd="0" presId="urn:microsoft.com/office/officeart/2005/8/layout/default"/>
    <dgm:cxn modelId="{725190E8-E19F-41B9-A3C4-96D72C459717}" type="presParOf" srcId="{00F1C0B7-6FC0-47CB-8347-95A5C68CD730}" destId="{759D9420-E200-4B4A-B3BE-4AE0A42161CB}" srcOrd="11" destOrd="0" presId="urn:microsoft.com/office/officeart/2005/8/layout/default"/>
    <dgm:cxn modelId="{C6E37C82-A357-473A-A8F2-DA3D740AAEA9}" type="presParOf" srcId="{00F1C0B7-6FC0-47CB-8347-95A5C68CD730}" destId="{5D5403B5-D290-4A57-93BB-29270A9F4983}" srcOrd="1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F3C8-5EF3-42D4-8BCB-C0C99E96F3FD}">
      <dsp:nvSpPr>
        <dsp:cNvPr id="0" name=""/>
        <dsp:cNvSpPr/>
      </dsp:nvSpPr>
      <dsp:spPr>
        <a:xfrm>
          <a:off x="323666" y="2447"/>
          <a:ext cx="964074" cy="5784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323666" y="2447"/>
        <a:ext cx="964074" cy="578444"/>
      </dsp:txXfrm>
    </dsp:sp>
    <dsp:sp modelId="{D4B4B33F-42C2-4EE6-B55F-6D60B1545B15}">
      <dsp:nvSpPr>
        <dsp:cNvPr id="0" name=""/>
        <dsp:cNvSpPr/>
      </dsp:nvSpPr>
      <dsp:spPr>
        <a:xfrm>
          <a:off x="1384148" y="2447"/>
          <a:ext cx="964074" cy="5784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1384148" y="2447"/>
        <a:ext cx="964074" cy="578444"/>
      </dsp:txXfrm>
    </dsp:sp>
    <dsp:sp modelId="{3A191105-E58C-4DA3-956E-92C4805FAC5C}">
      <dsp:nvSpPr>
        <dsp:cNvPr id="0" name=""/>
        <dsp:cNvSpPr/>
      </dsp:nvSpPr>
      <dsp:spPr>
        <a:xfrm>
          <a:off x="2444630" y="2447"/>
          <a:ext cx="964074" cy="5784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2444630" y="2447"/>
        <a:ext cx="964074" cy="578444"/>
      </dsp:txXfrm>
    </dsp:sp>
    <dsp:sp modelId="{B9C39225-B3A3-42D4-A942-5A9F5DCBE2D5}">
      <dsp:nvSpPr>
        <dsp:cNvPr id="0" name=""/>
        <dsp:cNvSpPr/>
      </dsp:nvSpPr>
      <dsp:spPr>
        <a:xfrm>
          <a:off x="323666" y="677300"/>
          <a:ext cx="964074" cy="5784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323666" y="677300"/>
        <a:ext cx="964074" cy="578444"/>
      </dsp:txXfrm>
    </dsp:sp>
    <dsp:sp modelId="{9F340243-5B51-40E8-8FD7-8AD90134C510}">
      <dsp:nvSpPr>
        <dsp:cNvPr id="0" name=""/>
        <dsp:cNvSpPr/>
      </dsp:nvSpPr>
      <dsp:spPr>
        <a:xfrm>
          <a:off x="1384148" y="677300"/>
          <a:ext cx="964074" cy="5784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1384148" y="677300"/>
        <a:ext cx="964074" cy="578444"/>
      </dsp:txXfrm>
    </dsp:sp>
    <dsp:sp modelId="{B46C1FA8-DBA4-4527-BEF6-1E3314BD234A}">
      <dsp:nvSpPr>
        <dsp:cNvPr id="0" name=""/>
        <dsp:cNvSpPr/>
      </dsp:nvSpPr>
      <dsp:spPr>
        <a:xfrm>
          <a:off x="2444630" y="677300"/>
          <a:ext cx="964074" cy="5784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2444630" y="677300"/>
        <a:ext cx="964074" cy="578444"/>
      </dsp:txXfrm>
    </dsp:sp>
    <dsp:sp modelId="{DB8A2046-E9A4-4CC9-8BCD-C10CADDE32AF}">
      <dsp:nvSpPr>
        <dsp:cNvPr id="0" name=""/>
        <dsp:cNvSpPr/>
      </dsp:nvSpPr>
      <dsp:spPr>
        <a:xfrm>
          <a:off x="323666" y="1352152"/>
          <a:ext cx="964074" cy="5784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323666" y="1352152"/>
        <a:ext cx="964074" cy="578444"/>
      </dsp:txXfrm>
    </dsp:sp>
    <dsp:sp modelId="{14514803-009B-489F-986F-FA252F40FD98}">
      <dsp:nvSpPr>
        <dsp:cNvPr id="0" name=""/>
        <dsp:cNvSpPr/>
      </dsp:nvSpPr>
      <dsp:spPr>
        <a:xfrm>
          <a:off x="1384148" y="1352152"/>
          <a:ext cx="964074" cy="5784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384148" y="1352152"/>
        <a:ext cx="964074" cy="578444"/>
      </dsp:txXfrm>
    </dsp:sp>
    <dsp:sp modelId="{7904B7A2-3AA5-4F00-8745-64446D55C9DC}">
      <dsp:nvSpPr>
        <dsp:cNvPr id="0" name=""/>
        <dsp:cNvSpPr/>
      </dsp:nvSpPr>
      <dsp:spPr>
        <a:xfrm>
          <a:off x="2444630" y="1352152"/>
          <a:ext cx="964074" cy="5784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2444630" y="1352152"/>
        <a:ext cx="964074" cy="578444"/>
      </dsp:txXfrm>
    </dsp:sp>
    <dsp:sp modelId="{5D5403B5-D290-4A57-93BB-29270A9F4983}">
      <dsp:nvSpPr>
        <dsp:cNvPr id="0" name=""/>
        <dsp:cNvSpPr/>
      </dsp:nvSpPr>
      <dsp:spPr>
        <a:xfrm>
          <a:off x="152355" y="2027004"/>
          <a:ext cx="3427661" cy="57844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1"/>
            </a:rPr>
            <a:t>https://www.thinglink.com/scene/1030478849097334786</a:t>
          </a:r>
          <a:r>
            <a:rPr lang="en-US" sz="1800" kern="1200" dirty="0"/>
            <a:t> </a:t>
          </a:r>
        </a:p>
      </dsp:txBody>
      <dsp:txXfrm>
        <a:off x="152355" y="2027004"/>
        <a:ext cx="3427661" cy="578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73745-4072-497C-8A61-28A0874AD0F6}">
      <dsp:nvSpPr>
        <dsp:cNvPr id="0" name=""/>
        <dsp:cNvSpPr/>
      </dsp:nvSpPr>
      <dsp:spPr>
        <a:xfrm>
          <a:off x="0" y="0"/>
          <a:ext cx="1785937" cy="6019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accent1">
                  <a:lumMod val="25000"/>
                </a:schemeClr>
              </a:solidFill>
            </a:rPr>
            <a:t>Huron</a:t>
          </a:r>
        </a:p>
      </dsp:txBody>
      <dsp:txXfrm>
        <a:off x="0" y="2407920"/>
        <a:ext cx="1785937" cy="2407920"/>
      </dsp:txXfrm>
    </dsp:sp>
    <dsp:sp modelId="{BD72E99D-C308-406B-9421-2A654794F68F}">
      <dsp:nvSpPr>
        <dsp:cNvPr id="0" name=""/>
        <dsp:cNvSpPr/>
      </dsp:nvSpPr>
      <dsp:spPr>
        <a:xfrm>
          <a:off x="53578" y="361188"/>
          <a:ext cx="1678781" cy="2004593"/>
        </a:xfrm>
        <a:prstGeom prst="ellipse">
          <a:avLst/>
        </a:prstGeom>
        <a:blipFill rotWithShape="1">
          <a:blip xmlns:r="http://schemas.openxmlformats.org/officeDocument/2006/relationships" r:embed="rId1"/>
          <a:srcRect/>
          <a:stretch>
            <a:fillRect l="-13000" r="-1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28BC442-F306-40DD-B637-A95CAC5B2DDB}">
      <dsp:nvSpPr>
        <dsp:cNvPr id="0" name=""/>
        <dsp:cNvSpPr/>
      </dsp:nvSpPr>
      <dsp:spPr>
        <a:xfrm>
          <a:off x="1839515" y="0"/>
          <a:ext cx="1785937" cy="6019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accent1">
                  <a:lumMod val="25000"/>
                </a:schemeClr>
              </a:solidFill>
            </a:rPr>
            <a:t>Ontario</a:t>
          </a:r>
        </a:p>
      </dsp:txBody>
      <dsp:txXfrm>
        <a:off x="1839515" y="2407920"/>
        <a:ext cx="1785937" cy="2407920"/>
      </dsp:txXfrm>
    </dsp:sp>
    <dsp:sp modelId="{B618DE8B-412B-41E7-AC18-27A41CEE3AD8}">
      <dsp:nvSpPr>
        <dsp:cNvPr id="0" name=""/>
        <dsp:cNvSpPr/>
      </dsp:nvSpPr>
      <dsp:spPr>
        <a:xfrm>
          <a:off x="1893093" y="361188"/>
          <a:ext cx="1678781" cy="2004593"/>
        </a:xfrm>
        <a:prstGeom prst="ellipse">
          <a:avLst/>
        </a:prstGeom>
        <a:blipFill rotWithShape="1">
          <a:blip xmlns:r="http://schemas.openxmlformats.org/officeDocument/2006/relationships" r:embed="rId2"/>
          <a:srcRect/>
          <a:stretch>
            <a:fillRect l="-46000" r="-4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406F3A8-B376-4D6B-8460-EA4A8EEC5F0C}">
      <dsp:nvSpPr>
        <dsp:cNvPr id="0" name=""/>
        <dsp:cNvSpPr/>
      </dsp:nvSpPr>
      <dsp:spPr>
        <a:xfrm>
          <a:off x="3679031" y="0"/>
          <a:ext cx="1785937" cy="6019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accent1">
                  <a:lumMod val="25000"/>
                </a:schemeClr>
              </a:solidFill>
            </a:rPr>
            <a:t>Michigan</a:t>
          </a:r>
        </a:p>
      </dsp:txBody>
      <dsp:txXfrm>
        <a:off x="3679031" y="2407920"/>
        <a:ext cx="1785937" cy="2407920"/>
      </dsp:txXfrm>
    </dsp:sp>
    <dsp:sp modelId="{9658CAE5-352E-47B2-9507-837F0D9369FA}">
      <dsp:nvSpPr>
        <dsp:cNvPr id="0" name=""/>
        <dsp:cNvSpPr/>
      </dsp:nvSpPr>
      <dsp:spPr>
        <a:xfrm>
          <a:off x="3732609" y="361188"/>
          <a:ext cx="1678781" cy="2004593"/>
        </a:xfrm>
        <a:prstGeom prst="ellipse">
          <a:avLst/>
        </a:prstGeom>
        <a:blipFill rotWithShape="1">
          <a:blip xmlns:r="http://schemas.openxmlformats.org/officeDocument/2006/relationships" r:embed="rId3"/>
          <a:srcRect/>
          <a:stretch>
            <a:fillRect t="-4000" b="-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B5AD140-F279-4FFE-9DA5-879E3D4D4DD0}">
      <dsp:nvSpPr>
        <dsp:cNvPr id="0" name=""/>
        <dsp:cNvSpPr/>
      </dsp:nvSpPr>
      <dsp:spPr>
        <a:xfrm>
          <a:off x="5518546" y="0"/>
          <a:ext cx="1785937" cy="6019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accent1">
                  <a:lumMod val="25000"/>
                </a:schemeClr>
              </a:solidFill>
            </a:rPr>
            <a:t>Erie</a:t>
          </a:r>
        </a:p>
      </dsp:txBody>
      <dsp:txXfrm>
        <a:off x="5518546" y="2407920"/>
        <a:ext cx="1785937" cy="2407920"/>
      </dsp:txXfrm>
    </dsp:sp>
    <dsp:sp modelId="{344F57B5-9F49-42A9-BF4D-0B4C79B34928}">
      <dsp:nvSpPr>
        <dsp:cNvPr id="0" name=""/>
        <dsp:cNvSpPr/>
      </dsp:nvSpPr>
      <dsp:spPr>
        <a:xfrm>
          <a:off x="5572125" y="361188"/>
          <a:ext cx="1678781" cy="2004593"/>
        </a:xfrm>
        <a:prstGeom prst="ellipse">
          <a:avLst/>
        </a:prstGeom>
        <a:blipFill rotWithShape="1">
          <a:blip xmlns:r="http://schemas.openxmlformats.org/officeDocument/2006/relationships" r:embed="rId4"/>
          <a:srcRect/>
          <a:stretch>
            <a:fillRect l="-30000" r="-3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0E9CA0E-7F08-45C7-B362-9E00C2F85B90}">
      <dsp:nvSpPr>
        <dsp:cNvPr id="0" name=""/>
        <dsp:cNvSpPr/>
      </dsp:nvSpPr>
      <dsp:spPr>
        <a:xfrm>
          <a:off x="7358062" y="0"/>
          <a:ext cx="1785937" cy="6019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accent1">
                  <a:lumMod val="25000"/>
                </a:schemeClr>
              </a:solidFill>
            </a:rPr>
            <a:t>Superior</a:t>
          </a:r>
        </a:p>
      </dsp:txBody>
      <dsp:txXfrm>
        <a:off x="7358062" y="2407920"/>
        <a:ext cx="1785937" cy="2407920"/>
      </dsp:txXfrm>
    </dsp:sp>
    <dsp:sp modelId="{D39AF4AE-A086-4DF6-80E9-A5DB4817ACF9}">
      <dsp:nvSpPr>
        <dsp:cNvPr id="0" name=""/>
        <dsp:cNvSpPr/>
      </dsp:nvSpPr>
      <dsp:spPr>
        <a:xfrm>
          <a:off x="7411640" y="361188"/>
          <a:ext cx="1678781" cy="2004593"/>
        </a:xfrm>
        <a:prstGeom prst="ellipse">
          <a:avLst/>
        </a:prstGeom>
        <a:blipFill rotWithShape="1">
          <a:blip xmlns:r="http://schemas.openxmlformats.org/officeDocument/2006/relationships" r:embed="rId5"/>
          <a:srcRect/>
          <a:stretch>
            <a:fillRect l="-61000" r="-6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6E618F4-2769-44E4-947F-8197EE6A9482}">
      <dsp:nvSpPr>
        <dsp:cNvPr id="0" name=""/>
        <dsp:cNvSpPr/>
      </dsp:nvSpPr>
      <dsp:spPr>
        <a:xfrm>
          <a:off x="365759" y="4815840"/>
          <a:ext cx="8412480" cy="902970"/>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B7AE9-3E04-4497-B85D-833325013EF5}">
      <dsp:nvSpPr>
        <dsp:cNvPr id="0" name=""/>
        <dsp:cNvSpPr/>
      </dsp:nvSpPr>
      <dsp:spPr>
        <a:xfrm>
          <a:off x="213232" y="2479"/>
          <a:ext cx="1539142" cy="92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213232" y="2479"/>
        <a:ext cx="1539142" cy="923485"/>
      </dsp:txXfrm>
    </dsp:sp>
    <dsp:sp modelId="{EAA72C39-2E2D-4654-8AD5-314A1A5FCD4D}">
      <dsp:nvSpPr>
        <dsp:cNvPr id="0" name=""/>
        <dsp:cNvSpPr/>
      </dsp:nvSpPr>
      <dsp:spPr>
        <a:xfrm>
          <a:off x="1906289" y="2479"/>
          <a:ext cx="1539142" cy="92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1906289" y="2479"/>
        <a:ext cx="1539142" cy="923485"/>
      </dsp:txXfrm>
    </dsp:sp>
    <dsp:sp modelId="{47C6F3C8-5EF3-42D4-8BCB-C0C99E96F3FD}">
      <dsp:nvSpPr>
        <dsp:cNvPr id="0" name=""/>
        <dsp:cNvSpPr/>
      </dsp:nvSpPr>
      <dsp:spPr>
        <a:xfrm>
          <a:off x="3599345" y="2479"/>
          <a:ext cx="1539142" cy="92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 </a:t>
          </a:r>
          <a:endParaRPr lang="en-US" sz="4400" kern="1200" dirty="0"/>
        </a:p>
      </dsp:txBody>
      <dsp:txXfrm>
        <a:off x="3599345" y="2479"/>
        <a:ext cx="1539142" cy="923485"/>
      </dsp:txXfrm>
    </dsp:sp>
    <dsp:sp modelId="{DB8A2046-E9A4-4CC9-8BCD-C10CADDE32AF}">
      <dsp:nvSpPr>
        <dsp:cNvPr id="0" name=""/>
        <dsp:cNvSpPr/>
      </dsp:nvSpPr>
      <dsp:spPr>
        <a:xfrm>
          <a:off x="213232" y="1079879"/>
          <a:ext cx="1539142" cy="92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213232" y="1079879"/>
        <a:ext cx="1539142" cy="923485"/>
      </dsp:txXfrm>
    </dsp:sp>
    <dsp:sp modelId="{14514803-009B-489F-986F-FA252F40FD98}">
      <dsp:nvSpPr>
        <dsp:cNvPr id="0" name=""/>
        <dsp:cNvSpPr/>
      </dsp:nvSpPr>
      <dsp:spPr>
        <a:xfrm>
          <a:off x="1906289" y="1079879"/>
          <a:ext cx="1539142" cy="92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1906289" y="1079879"/>
        <a:ext cx="1539142" cy="923485"/>
      </dsp:txXfrm>
    </dsp:sp>
    <dsp:sp modelId="{7904B7A2-3AA5-4F00-8745-64446D55C9DC}">
      <dsp:nvSpPr>
        <dsp:cNvPr id="0" name=""/>
        <dsp:cNvSpPr/>
      </dsp:nvSpPr>
      <dsp:spPr>
        <a:xfrm>
          <a:off x="3599345" y="1079879"/>
          <a:ext cx="1539142" cy="92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 </a:t>
          </a:r>
        </a:p>
      </dsp:txBody>
      <dsp:txXfrm>
        <a:off x="3599345" y="1079879"/>
        <a:ext cx="1539142" cy="923485"/>
      </dsp:txXfrm>
    </dsp:sp>
    <dsp:sp modelId="{5D5403B5-D290-4A57-93BB-29270A9F4983}">
      <dsp:nvSpPr>
        <dsp:cNvPr id="0" name=""/>
        <dsp:cNvSpPr/>
      </dsp:nvSpPr>
      <dsp:spPr>
        <a:xfrm>
          <a:off x="1906289" y="2157278"/>
          <a:ext cx="1539142" cy="9234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https://www.thinglink.com/scene/1223687788235325445</a:t>
          </a:r>
        </a:p>
      </dsp:txBody>
      <dsp:txXfrm>
        <a:off x="1906289" y="2157278"/>
        <a:ext cx="1539142" cy="9234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CAD8570-0F12-4960-B60A-E67C7AA5E85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8675" name="Rectangle 3">
            <a:extLst>
              <a:ext uri="{FF2B5EF4-FFF2-40B4-BE49-F238E27FC236}">
                <a16:creationId xmlns:a16="http://schemas.microsoft.com/office/drawing/2014/main" id="{593786BC-9C65-4E4F-A273-1DBAB711D2D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6628" name="Rectangle 4">
            <a:extLst>
              <a:ext uri="{FF2B5EF4-FFF2-40B4-BE49-F238E27FC236}">
                <a16:creationId xmlns:a16="http://schemas.microsoft.com/office/drawing/2014/main" id="{88A4C637-53B5-44C2-ADFD-8C0F12783C6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a:extLst>
              <a:ext uri="{FF2B5EF4-FFF2-40B4-BE49-F238E27FC236}">
                <a16:creationId xmlns:a16="http://schemas.microsoft.com/office/drawing/2014/main" id="{A4412615-E702-4B33-A237-66BC2FDD8A2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795E65B8-5078-44D0-A024-C3B0044BE9C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8679" name="Rectangle 7">
            <a:extLst>
              <a:ext uri="{FF2B5EF4-FFF2-40B4-BE49-F238E27FC236}">
                <a16:creationId xmlns:a16="http://schemas.microsoft.com/office/drawing/2014/main" id="{95F1AE9D-ECA0-4927-AF1A-5E876DEB4B8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644E64-09D6-4C37-8FF8-A69DEF06B52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DCFCAC5-4804-4F01-A8C1-EE4675CBE9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ig Caslon" pitchFamily="48" charset="0"/>
                <a:ea typeface="ＭＳ Ｐゴシック" panose="020B0600070205080204" pitchFamily="34" charset="-128"/>
              </a:defRPr>
            </a:lvl1pPr>
            <a:lvl2pPr marL="742950" indent="-285750">
              <a:defRPr sz="2400">
                <a:solidFill>
                  <a:schemeClr val="tx1"/>
                </a:solidFill>
                <a:latin typeface="Big Caslon" pitchFamily="48" charset="0"/>
                <a:ea typeface="ＭＳ Ｐゴシック" panose="020B0600070205080204" pitchFamily="34" charset="-128"/>
              </a:defRPr>
            </a:lvl2pPr>
            <a:lvl3pPr marL="1143000" indent="-228600">
              <a:defRPr sz="2400">
                <a:solidFill>
                  <a:schemeClr val="tx1"/>
                </a:solidFill>
                <a:latin typeface="Big Caslon" pitchFamily="48" charset="0"/>
                <a:ea typeface="ＭＳ Ｐゴシック" panose="020B0600070205080204" pitchFamily="34" charset="-128"/>
              </a:defRPr>
            </a:lvl3pPr>
            <a:lvl4pPr marL="1600200" indent="-228600">
              <a:defRPr sz="2400">
                <a:solidFill>
                  <a:schemeClr val="tx1"/>
                </a:solidFill>
                <a:latin typeface="Big Caslon" pitchFamily="48" charset="0"/>
                <a:ea typeface="ＭＳ Ｐゴシック" panose="020B0600070205080204" pitchFamily="34" charset="-128"/>
              </a:defRPr>
            </a:lvl4pPr>
            <a:lvl5pPr marL="2057400" indent="-228600">
              <a:defRPr sz="2400">
                <a:solidFill>
                  <a:schemeClr val="tx1"/>
                </a:solidFill>
                <a:latin typeface="Big Caslon"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9pPr>
          </a:lstStyle>
          <a:p>
            <a:fld id="{8625A32A-512F-467C-81EE-2F9AFAA2FDBF}" type="slidenum">
              <a:rPr lang="en-US" altLang="en-US" sz="1200"/>
              <a:pPr/>
              <a:t>7</a:t>
            </a:fld>
            <a:endParaRPr lang="en-US" altLang="en-US" sz="1200"/>
          </a:p>
        </p:txBody>
      </p:sp>
      <p:sp>
        <p:nvSpPr>
          <p:cNvPr id="22531" name="Rectangle 2">
            <a:extLst>
              <a:ext uri="{FF2B5EF4-FFF2-40B4-BE49-F238E27FC236}">
                <a16:creationId xmlns:a16="http://schemas.microsoft.com/office/drawing/2014/main" id="{119ABA99-9928-4DEB-9DCF-02F3B28859F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A9FC33ED-4614-49F6-B362-C13C674D71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5658BB6-0E9D-4FAD-87AF-968587D5B0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ig Caslon" pitchFamily="48" charset="0"/>
                <a:ea typeface="ＭＳ Ｐゴシック" panose="020B0600070205080204" pitchFamily="34" charset="-128"/>
              </a:defRPr>
            </a:lvl1pPr>
            <a:lvl2pPr marL="742950" indent="-285750">
              <a:defRPr sz="2400">
                <a:solidFill>
                  <a:schemeClr val="tx1"/>
                </a:solidFill>
                <a:latin typeface="Big Caslon" pitchFamily="48" charset="0"/>
                <a:ea typeface="ＭＳ Ｐゴシック" panose="020B0600070205080204" pitchFamily="34" charset="-128"/>
              </a:defRPr>
            </a:lvl2pPr>
            <a:lvl3pPr marL="1143000" indent="-228600">
              <a:defRPr sz="2400">
                <a:solidFill>
                  <a:schemeClr val="tx1"/>
                </a:solidFill>
                <a:latin typeface="Big Caslon" pitchFamily="48" charset="0"/>
                <a:ea typeface="ＭＳ Ｐゴシック" panose="020B0600070205080204" pitchFamily="34" charset="-128"/>
              </a:defRPr>
            </a:lvl3pPr>
            <a:lvl4pPr marL="1600200" indent="-228600">
              <a:defRPr sz="2400">
                <a:solidFill>
                  <a:schemeClr val="tx1"/>
                </a:solidFill>
                <a:latin typeface="Big Caslon" pitchFamily="48" charset="0"/>
                <a:ea typeface="ＭＳ Ｐゴシック" panose="020B0600070205080204" pitchFamily="34" charset="-128"/>
              </a:defRPr>
            </a:lvl4pPr>
            <a:lvl5pPr marL="2057400" indent="-228600">
              <a:defRPr sz="2400">
                <a:solidFill>
                  <a:schemeClr val="tx1"/>
                </a:solidFill>
                <a:latin typeface="Big Caslon"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9pPr>
          </a:lstStyle>
          <a:p>
            <a:fld id="{105CB09A-1E31-4243-B1F4-544C6728964D}" type="slidenum">
              <a:rPr lang="en-US" altLang="en-US" sz="1200"/>
              <a:pPr/>
              <a:t>29</a:t>
            </a:fld>
            <a:endParaRPr lang="en-US" altLang="en-US" sz="1200"/>
          </a:p>
        </p:txBody>
      </p:sp>
      <p:sp>
        <p:nvSpPr>
          <p:cNvPr id="29699" name="Rectangle 2">
            <a:extLst>
              <a:ext uri="{FF2B5EF4-FFF2-40B4-BE49-F238E27FC236}">
                <a16:creationId xmlns:a16="http://schemas.microsoft.com/office/drawing/2014/main" id="{5A40E29F-C7DC-4D7D-BC13-67F2567F031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F467950-80D7-46A7-95C8-2B0BD4C11E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FFDE0EE-8847-4C54-A892-8A3C205249D4}" type="slidenum">
              <a:rPr lang="en-US" altLang="en-US" sz="1200" smtClean="0"/>
              <a:pPr/>
              <a:t>31</a:t>
            </a:fld>
            <a:endParaRPr lang="en-US" altLang="en-US" sz="1200"/>
          </a:p>
        </p:txBody>
      </p:sp>
      <p:sp>
        <p:nvSpPr>
          <p:cNvPr id="11267" name="Rectangle 2"/>
          <p:cNvSpPr>
            <a:spLocks noGrp="1" noRot="1" noChangeAspect="1" noChangeArrowheads="1" noTextEdit="1"/>
          </p:cNvSpPr>
          <p:nvPr>
            <p:ph type="sldImg"/>
          </p:nvPr>
        </p:nvSpPr>
        <p:spPr>
          <a:xfrm>
            <a:off x="1371600" y="1143000"/>
            <a:ext cx="4114800" cy="3086100"/>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1583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33804-0154-4EC7-A8E7-5934A87810E3}" type="slidenum">
              <a:rPr lang="en-US"/>
              <a:pPr/>
              <a:t>37</a:t>
            </a:fld>
            <a:endParaRPr 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98663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0C60E-5206-450A-8C6F-A0793143D211}" type="slidenum">
              <a:rPr lang="en-US"/>
              <a:pPr/>
              <a:t>38</a:t>
            </a:fld>
            <a:endParaRPr lang="en-US" dirty="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025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0C60E-5206-450A-8C6F-A0793143D211}" type="slidenum">
              <a:rPr lang="en-US"/>
              <a:pPr/>
              <a:t>39</a:t>
            </a:fld>
            <a:endParaRPr lang="en-US" dirty="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59036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33804-0154-4EC7-A8E7-5934A87810E3}" type="slidenum">
              <a:rPr lang="en-US"/>
              <a:pPr/>
              <a:t>40</a:t>
            </a:fld>
            <a:endParaRPr 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9781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pPr eaLnBrk="1" hangingPunct="1"/>
            <a:r>
              <a:rPr lang="en-US">
                <a:latin typeface="Arial" pitchFamily="-60" charset="0"/>
                <a:ea typeface="ＭＳ Ｐゴシック" pitchFamily="-60" charset="-128"/>
              </a:rPr>
              <a:t>What kind of place is it?</a:t>
            </a:r>
          </a:p>
          <a:p>
            <a:pPr eaLnBrk="1" hangingPunct="1"/>
            <a:r>
              <a:rPr lang="en-US">
                <a:latin typeface="Arial" pitchFamily="-60" charset="0"/>
                <a:ea typeface="ＭＳ Ｐゴシック" pitchFamily="-60" charset="-128"/>
              </a:rPr>
              <a:t>People modify our environment by heating and coolings buildings for comfort.ﾊﾊ ﾊ One person's advantage may be another person's disadvantage.ﾊ Some like the excitement of large cities whereas others prefer remoteness.ﾊﾊ Environment is not just trees, spotted owls, and rain forests.ﾊ Environment is a feeling.ﾊ What is the environment of a big city?ﾊ Boston?ﾊ Los Angeles?ﾊ Dallas?Given the choice, where would you live?ﾊ Why?ﾊ What is the environment?ﾊ How do people interact with the environment?ﾊ How do the physical features affect us?How have we adapted to or changed our landscape? For example, in the Sudan even though everything is seemingly barren, the land sustains farmers and nomadic herders.ﾊ People and animals have adapted to a hot, dry climate. </a:t>
            </a:r>
          </a:p>
          <a:p>
            <a:pPr eaLnBrk="1" hangingPunct="1"/>
            <a:endParaRPr lang="en-US">
              <a:latin typeface="Arial" pitchFamily="-60" charset="0"/>
              <a:ea typeface="ＭＳ Ｐゴシック" pitchFamily="-60" charset="-128"/>
            </a:endParaRPr>
          </a:p>
        </p:txBody>
      </p:sp>
      <p:sp>
        <p:nvSpPr>
          <p:cNvPr id="22531" name="Slide Number Placeholder 3"/>
          <p:cNvSpPr>
            <a:spLocks noGrp="1"/>
          </p:cNvSpPr>
          <p:nvPr>
            <p:ph type="sldNum" sz="quarter" idx="5"/>
          </p:nvPr>
        </p:nvSpPr>
        <p:spPr>
          <a:noFill/>
        </p:spPr>
        <p:txBody>
          <a:bodyPr/>
          <a:lstStyle/>
          <a:p>
            <a:fld id="{7A991D35-38AF-4221-8865-37321223C5EA}" type="slidenum">
              <a:rPr lang="en-US">
                <a:latin typeface="Arial" pitchFamily="-60" charset="0"/>
                <a:ea typeface="ＭＳ Ｐゴシック" pitchFamily="-60" charset="-128"/>
                <a:cs typeface="ＭＳ Ｐゴシック" pitchFamily="-60" charset="-128"/>
              </a:rPr>
              <a:pPr/>
              <a:t>41</a:t>
            </a:fld>
            <a:endParaRPr lang="en-US">
              <a:latin typeface="Arial" pitchFamily="-60" charset="0"/>
              <a:ea typeface="ＭＳ Ｐゴシック" pitchFamily="-60" charset="-128"/>
              <a:cs typeface="ＭＳ Ｐゴシック" pitchFamily="-60" charset="-128"/>
            </a:endParaRPr>
          </a:p>
        </p:txBody>
      </p:sp>
    </p:spTree>
    <p:extLst>
      <p:ext uri="{BB962C8B-B14F-4D97-AF65-F5344CB8AC3E}">
        <p14:creationId xmlns:p14="http://schemas.microsoft.com/office/powerpoint/2010/main" val="218173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F60CA-FDD1-487C-90DC-1820BEABE7D0}" type="slidenum">
              <a:rPr lang="en-US"/>
              <a:pPr/>
              <a:t>55</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6434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644E64-09D6-4C37-8FF8-A69DEF06B529}" type="slidenum">
              <a:rPr lang="en-US" altLang="en-US" smtClean="0"/>
              <a:pPr/>
              <a:t>56</a:t>
            </a:fld>
            <a:endParaRPr lang="en-US" altLang="en-US"/>
          </a:p>
        </p:txBody>
      </p:sp>
    </p:spTree>
    <p:extLst>
      <p:ext uri="{BB962C8B-B14F-4D97-AF65-F5344CB8AC3E}">
        <p14:creationId xmlns:p14="http://schemas.microsoft.com/office/powerpoint/2010/main" val="106334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0D39A80-3446-4A44-8126-97A60C1869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ig Caslon" pitchFamily="48" charset="0"/>
                <a:ea typeface="ＭＳ Ｐゴシック" panose="020B0600070205080204" pitchFamily="34" charset="-128"/>
              </a:defRPr>
            </a:lvl1pPr>
            <a:lvl2pPr marL="742950" indent="-285750">
              <a:defRPr sz="2400">
                <a:solidFill>
                  <a:schemeClr val="tx1"/>
                </a:solidFill>
                <a:latin typeface="Big Caslon" pitchFamily="48" charset="0"/>
                <a:ea typeface="ＭＳ Ｐゴシック" panose="020B0600070205080204" pitchFamily="34" charset="-128"/>
              </a:defRPr>
            </a:lvl2pPr>
            <a:lvl3pPr marL="1143000" indent="-228600">
              <a:defRPr sz="2400">
                <a:solidFill>
                  <a:schemeClr val="tx1"/>
                </a:solidFill>
                <a:latin typeface="Big Caslon" pitchFamily="48" charset="0"/>
                <a:ea typeface="ＭＳ Ｐゴシック" panose="020B0600070205080204" pitchFamily="34" charset="-128"/>
              </a:defRPr>
            </a:lvl3pPr>
            <a:lvl4pPr marL="1600200" indent="-228600">
              <a:defRPr sz="2400">
                <a:solidFill>
                  <a:schemeClr val="tx1"/>
                </a:solidFill>
                <a:latin typeface="Big Caslon" pitchFamily="48" charset="0"/>
                <a:ea typeface="ＭＳ Ｐゴシック" panose="020B0600070205080204" pitchFamily="34" charset="-128"/>
              </a:defRPr>
            </a:lvl4pPr>
            <a:lvl5pPr marL="2057400" indent="-228600">
              <a:defRPr sz="2400">
                <a:solidFill>
                  <a:schemeClr val="tx1"/>
                </a:solidFill>
                <a:latin typeface="Big Caslon"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9pPr>
          </a:lstStyle>
          <a:p>
            <a:fld id="{212A6B4E-AD94-4ABA-BCC5-4E2DD1F62658}" type="slidenum">
              <a:rPr lang="en-US" altLang="en-US" sz="1200"/>
              <a:pPr/>
              <a:t>9</a:t>
            </a:fld>
            <a:endParaRPr lang="en-US" altLang="en-US" sz="1200"/>
          </a:p>
        </p:txBody>
      </p:sp>
      <p:sp>
        <p:nvSpPr>
          <p:cNvPr id="23555" name="Rectangle 2">
            <a:extLst>
              <a:ext uri="{FF2B5EF4-FFF2-40B4-BE49-F238E27FC236}">
                <a16:creationId xmlns:a16="http://schemas.microsoft.com/office/drawing/2014/main" id="{BA944BE5-2290-49A9-BF9B-7B6941D073C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3312B43-131D-45AE-B868-4A0A353E39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A592A37-CB4C-41F1-B3AC-D7ADBE6CC8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ig Caslon" pitchFamily="48" charset="0"/>
                <a:ea typeface="ＭＳ Ｐゴシック" panose="020B0600070205080204" pitchFamily="34" charset="-128"/>
              </a:defRPr>
            </a:lvl1pPr>
            <a:lvl2pPr marL="742950" indent="-285750">
              <a:defRPr sz="2400">
                <a:solidFill>
                  <a:schemeClr val="tx1"/>
                </a:solidFill>
                <a:latin typeface="Big Caslon" pitchFamily="48" charset="0"/>
                <a:ea typeface="ＭＳ Ｐゴシック" panose="020B0600070205080204" pitchFamily="34" charset="-128"/>
              </a:defRPr>
            </a:lvl2pPr>
            <a:lvl3pPr marL="1143000" indent="-228600">
              <a:defRPr sz="2400">
                <a:solidFill>
                  <a:schemeClr val="tx1"/>
                </a:solidFill>
                <a:latin typeface="Big Caslon" pitchFamily="48" charset="0"/>
                <a:ea typeface="ＭＳ Ｐゴシック" panose="020B0600070205080204" pitchFamily="34" charset="-128"/>
              </a:defRPr>
            </a:lvl3pPr>
            <a:lvl4pPr marL="1600200" indent="-228600">
              <a:defRPr sz="2400">
                <a:solidFill>
                  <a:schemeClr val="tx1"/>
                </a:solidFill>
                <a:latin typeface="Big Caslon" pitchFamily="48" charset="0"/>
                <a:ea typeface="ＭＳ Ｐゴシック" panose="020B0600070205080204" pitchFamily="34" charset="-128"/>
              </a:defRPr>
            </a:lvl4pPr>
            <a:lvl5pPr marL="2057400" indent="-228600">
              <a:defRPr sz="2400">
                <a:solidFill>
                  <a:schemeClr val="tx1"/>
                </a:solidFill>
                <a:latin typeface="Big Caslon"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9pPr>
          </a:lstStyle>
          <a:p>
            <a:fld id="{4522CF59-73D6-4E38-869A-7CD8BB6DB721}" type="slidenum">
              <a:rPr lang="en-US" altLang="en-US" sz="1200"/>
              <a:pPr/>
              <a:t>10</a:t>
            </a:fld>
            <a:endParaRPr lang="en-US" altLang="en-US" sz="1200"/>
          </a:p>
        </p:txBody>
      </p:sp>
      <p:sp>
        <p:nvSpPr>
          <p:cNvPr id="24579" name="Rectangle 2">
            <a:extLst>
              <a:ext uri="{FF2B5EF4-FFF2-40B4-BE49-F238E27FC236}">
                <a16:creationId xmlns:a16="http://schemas.microsoft.com/office/drawing/2014/main" id="{4C30DB41-C880-48FF-A718-0064BA58657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5154274-0460-43BE-B7B5-687CDC1F1E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F35282B-E8AC-4DEE-A334-D91F3BF8D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ig Caslon" pitchFamily="48" charset="0"/>
                <a:ea typeface="ＭＳ Ｐゴシック" panose="020B0600070205080204" pitchFamily="34" charset="-128"/>
              </a:defRPr>
            </a:lvl1pPr>
            <a:lvl2pPr marL="742950" indent="-285750">
              <a:defRPr sz="2400">
                <a:solidFill>
                  <a:schemeClr val="tx1"/>
                </a:solidFill>
                <a:latin typeface="Big Caslon" pitchFamily="48" charset="0"/>
                <a:ea typeface="ＭＳ Ｐゴシック" panose="020B0600070205080204" pitchFamily="34" charset="-128"/>
              </a:defRPr>
            </a:lvl2pPr>
            <a:lvl3pPr marL="1143000" indent="-228600">
              <a:defRPr sz="2400">
                <a:solidFill>
                  <a:schemeClr val="tx1"/>
                </a:solidFill>
                <a:latin typeface="Big Caslon" pitchFamily="48" charset="0"/>
                <a:ea typeface="ＭＳ Ｐゴシック" panose="020B0600070205080204" pitchFamily="34" charset="-128"/>
              </a:defRPr>
            </a:lvl3pPr>
            <a:lvl4pPr marL="1600200" indent="-228600">
              <a:defRPr sz="2400">
                <a:solidFill>
                  <a:schemeClr val="tx1"/>
                </a:solidFill>
                <a:latin typeface="Big Caslon" pitchFamily="48" charset="0"/>
                <a:ea typeface="ＭＳ Ｐゴシック" panose="020B0600070205080204" pitchFamily="34" charset="-128"/>
              </a:defRPr>
            </a:lvl4pPr>
            <a:lvl5pPr marL="2057400" indent="-228600">
              <a:defRPr sz="2400">
                <a:solidFill>
                  <a:schemeClr val="tx1"/>
                </a:solidFill>
                <a:latin typeface="Big Caslon"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9pPr>
          </a:lstStyle>
          <a:p>
            <a:fld id="{BA766CE2-D1FF-4266-BA66-2A00353DE8CF}" type="slidenum">
              <a:rPr lang="en-US" altLang="en-US" sz="1200"/>
              <a:pPr/>
              <a:t>21</a:t>
            </a:fld>
            <a:endParaRPr lang="en-US" altLang="en-US" sz="1200"/>
          </a:p>
        </p:txBody>
      </p:sp>
      <p:sp>
        <p:nvSpPr>
          <p:cNvPr id="26627" name="Rectangle 2">
            <a:extLst>
              <a:ext uri="{FF2B5EF4-FFF2-40B4-BE49-F238E27FC236}">
                <a16:creationId xmlns:a16="http://schemas.microsoft.com/office/drawing/2014/main" id="{AA90A29E-AD69-44B6-A14D-2D47A9E654B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6933B56-D2F7-413F-8488-955CEC67AC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7F2E44D-C0CD-446D-9F27-1A5FBC0526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ig Caslon" pitchFamily="48" charset="0"/>
                <a:ea typeface="ＭＳ Ｐゴシック" panose="020B0600070205080204" pitchFamily="34" charset="-128"/>
              </a:defRPr>
            </a:lvl1pPr>
            <a:lvl2pPr marL="742950" indent="-285750">
              <a:defRPr sz="2400">
                <a:solidFill>
                  <a:schemeClr val="tx1"/>
                </a:solidFill>
                <a:latin typeface="Big Caslon" pitchFamily="48" charset="0"/>
                <a:ea typeface="ＭＳ Ｐゴシック" panose="020B0600070205080204" pitchFamily="34" charset="-128"/>
              </a:defRPr>
            </a:lvl2pPr>
            <a:lvl3pPr marL="1143000" indent="-228600">
              <a:defRPr sz="2400">
                <a:solidFill>
                  <a:schemeClr val="tx1"/>
                </a:solidFill>
                <a:latin typeface="Big Caslon" pitchFamily="48" charset="0"/>
                <a:ea typeface="ＭＳ Ｐゴシック" panose="020B0600070205080204" pitchFamily="34" charset="-128"/>
              </a:defRPr>
            </a:lvl3pPr>
            <a:lvl4pPr marL="1600200" indent="-228600">
              <a:defRPr sz="2400">
                <a:solidFill>
                  <a:schemeClr val="tx1"/>
                </a:solidFill>
                <a:latin typeface="Big Caslon" pitchFamily="48" charset="0"/>
                <a:ea typeface="ＭＳ Ｐゴシック" panose="020B0600070205080204" pitchFamily="34" charset="-128"/>
              </a:defRPr>
            </a:lvl4pPr>
            <a:lvl5pPr marL="2057400" indent="-228600">
              <a:defRPr sz="2400">
                <a:solidFill>
                  <a:schemeClr val="tx1"/>
                </a:solidFill>
                <a:latin typeface="Big Caslon"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9pPr>
          </a:lstStyle>
          <a:p>
            <a:fld id="{B922EFE2-C193-49E7-9945-0951C9925223}" type="slidenum">
              <a:rPr lang="en-US" altLang="en-US" sz="1200"/>
              <a:pPr/>
              <a:t>22</a:t>
            </a:fld>
            <a:endParaRPr lang="en-US" altLang="en-US" sz="1200"/>
          </a:p>
        </p:txBody>
      </p:sp>
      <p:sp>
        <p:nvSpPr>
          <p:cNvPr id="27651" name="Rectangle 2">
            <a:extLst>
              <a:ext uri="{FF2B5EF4-FFF2-40B4-BE49-F238E27FC236}">
                <a16:creationId xmlns:a16="http://schemas.microsoft.com/office/drawing/2014/main" id="{D7DA5CF2-419B-4D0F-BF72-874D4DA4FC4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613CA21-1631-41F9-A51E-819EE523E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F35282B-E8AC-4DEE-A334-D91F3BF8D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ig Caslon" pitchFamily="48" charset="0"/>
                <a:ea typeface="ＭＳ Ｐゴシック" panose="020B0600070205080204" pitchFamily="34" charset="-128"/>
              </a:defRPr>
            </a:lvl1pPr>
            <a:lvl2pPr marL="742950" indent="-285750">
              <a:defRPr sz="2400">
                <a:solidFill>
                  <a:schemeClr val="tx1"/>
                </a:solidFill>
                <a:latin typeface="Big Caslon" pitchFamily="48" charset="0"/>
                <a:ea typeface="ＭＳ Ｐゴシック" panose="020B0600070205080204" pitchFamily="34" charset="-128"/>
              </a:defRPr>
            </a:lvl2pPr>
            <a:lvl3pPr marL="1143000" indent="-228600">
              <a:defRPr sz="2400">
                <a:solidFill>
                  <a:schemeClr val="tx1"/>
                </a:solidFill>
                <a:latin typeface="Big Caslon" pitchFamily="48" charset="0"/>
                <a:ea typeface="ＭＳ Ｐゴシック" panose="020B0600070205080204" pitchFamily="34" charset="-128"/>
              </a:defRPr>
            </a:lvl3pPr>
            <a:lvl4pPr marL="1600200" indent="-228600">
              <a:defRPr sz="2400">
                <a:solidFill>
                  <a:schemeClr val="tx1"/>
                </a:solidFill>
                <a:latin typeface="Big Caslon" pitchFamily="48" charset="0"/>
                <a:ea typeface="ＭＳ Ｐゴシック" panose="020B0600070205080204" pitchFamily="34" charset="-128"/>
              </a:defRPr>
            </a:lvl4pPr>
            <a:lvl5pPr marL="2057400" indent="-228600">
              <a:defRPr sz="2400">
                <a:solidFill>
                  <a:schemeClr val="tx1"/>
                </a:solidFill>
                <a:latin typeface="Big Caslon"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9pPr>
          </a:lstStyle>
          <a:p>
            <a:fld id="{BA766CE2-D1FF-4266-BA66-2A00353DE8CF}" type="slidenum">
              <a:rPr lang="en-US" altLang="en-US" sz="1200"/>
              <a:pPr/>
              <a:t>23</a:t>
            </a:fld>
            <a:endParaRPr lang="en-US" altLang="en-US" sz="1200"/>
          </a:p>
        </p:txBody>
      </p:sp>
      <p:sp>
        <p:nvSpPr>
          <p:cNvPr id="26627" name="Rectangle 2">
            <a:extLst>
              <a:ext uri="{FF2B5EF4-FFF2-40B4-BE49-F238E27FC236}">
                <a16:creationId xmlns:a16="http://schemas.microsoft.com/office/drawing/2014/main" id="{AA90A29E-AD69-44B6-A14D-2D47A9E654B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6933B56-D2F7-413F-8488-955CEC67AC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80779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7F2E44D-C0CD-446D-9F27-1A5FBC0526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ig Caslon" pitchFamily="48" charset="0"/>
                <a:ea typeface="ＭＳ Ｐゴシック" panose="020B0600070205080204" pitchFamily="34" charset="-128"/>
              </a:defRPr>
            </a:lvl1pPr>
            <a:lvl2pPr marL="742950" indent="-285750">
              <a:defRPr sz="2400">
                <a:solidFill>
                  <a:schemeClr val="tx1"/>
                </a:solidFill>
                <a:latin typeface="Big Caslon" pitchFamily="48" charset="0"/>
                <a:ea typeface="ＭＳ Ｐゴシック" panose="020B0600070205080204" pitchFamily="34" charset="-128"/>
              </a:defRPr>
            </a:lvl2pPr>
            <a:lvl3pPr marL="1143000" indent="-228600">
              <a:defRPr sz="2400">
                <a:solidFill>
                  <a:schemeClr val="tx1"/>
                </a:solidFill>
                <a:latin typeface="Big Caslon" pitchFamily="48" charset="0"/>
                <a:ea typeface="ＭＳ Ｐゴシック" panose="020B0600070205080204" pitchFamily="34" charset="-128"/>
              </a:defRPr>
            </a:lvl3pPr>
            <a:lvl4pPr marL="1600200" indent="-228600">
              <a:defRPr sz="2400">
                <a:solidFill>
                  <a:schemeClr val="tx1"/>
                </a:solidFill>
                <a:latin typeface="Big Caslon" pitchFamily="48" charset="0"/>
                <a:ea typeface="ＭＳ Ｐゴシック" panose="020B0600070205080204" pitchFamily="34" charset="-128"/>
              </a:defRPr>
            </a:lvl4pPr>
            <a:lvl5pPr marL="2057400" indent="-228600">
              <a:defRPr sz="2400">
                <a:solidFill>
                  <a:schemeClr val="tx1"/>
                </a:solidFill>
                <a:latin typeface="Big Caslon"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9pPr>
          </a:lstStyle>
          <a:p>
            <a:fld id="{B922EFE2-C193-49E7-9945-0951C9925223}" type="slidenum">
              <a:rPr lang="en-US" altLang="en-US" sz="1200"/>
              <a:pPr/>
              <a:t>24</a:t>
            </a:fld>
            <a:endParaRPr lang="en-US" altLang="en-US" sz="1200"/>
          </a:p>
        </p:txBody>
      </p:sp>
      <p:sp>
        <p:nvSpPr>
          <p:cNvPr id="27651" name="Rectangle 2">
            <a:extLst>
              <a:ext uri="{FF2B5EF4-FFF2-40B4-BE49-F238E27FC236}">
                <a16:creationId xmlns:a16="http://schemas.microsoft.com/office/drawing/2014/main" id="{D7DA5CF2-419B-4D0F-BF72-874D4DA4FC4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613CA21-1631-41F9-A51E-819EE523E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6044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F35282B-E8AC-4DEE-A334-D91F3BF8D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ig Caslon" pitchFamily="48" charset="0"/>
                <a:ea typeface="ＭＳ Ｐゴシック" panose="020B0600070205080204" pitchFamily="34" charset="-128"/>
              </a:defRPr>
            </a:lvl1pPr>
            <a:lvl2pPr marL="742950" indent="-285750">
              <a:defRPr sz="2400">
                <a:solidFill>
                  <a:schemeClr val="tx1"/>
                </a:solidFill>
                <a:latin typeface="Big Caslon" pitchFamily="48" charset="0"/>
                <a:ea typeface="ＭＳ Ｐゴシック" panose="020B0600070205080204" pitchFamily="34" charset="-128"/>
              </a:defRPr>
            </a:lvl2pPr>
            <a:lvl3pPr marL="1143000" indent="-228600">
              <a:defRPr sz="2400">
                <a:solidFill>
                  <a:schemeClr val="tx1"/>
                </a:solidFill>
                <a:latin typeface="Big Caslon" pitchFamily="48" charset="0"/>
                <a:ea typeface="ＭＳ Ｐゴシック" panose="020B0600070205080204" pitchFamily="34" charset="-128"/>
              </a:defRPr>
            </a:lvl3pPr>
            <a:lvl4pPr marL="1600200" indent="-228600">
              <a:defRPr sz="2400">
                <a:solidFill>
                  <a:schemeClr val="tx1"/>
                </a:solidFill>
                <a:latin typeface="Big Caslon" pitchFamily="48" charset="0"/>
                <a:ea typeface="ＭＳ Ｐゴシック" panose="020B0600070205080204" pitchFamily="34" charset="-128"/>
              </a:defRPr>
            </a:lvl4pPr>
            <a:lvl5pPr marL="2057400" indent="-228600">
              <a:defRPr sz="2400">
                <a:solidFill>
                  <a:schemeClr val="tx1"/>
                </a:solidFill>
                <a:latin typeface="Big Caslon"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9pPr>
          </a:lstStyle>
          <a:p>
            <a:fld id="{BA766CE2-D1FF-4266-BA66-2A00353DE8CF}" type="slidenum">
              <a:rPr lang="en-US" altLang="en-US" sz="1200"/>
              <a:pPr/>
              <a:t>25</a:t>
            </a:fld>
            <a:endParaRPr lang="en-US" altLang="en-US" sz="1200"/>
          </a:p>
        </p:txBody>
      </p:sp>
      <p:sp>
        <p:nvSpPr>
          <p:cNvPr id="26627" name="Rectangle 2">
            <a:extLst>
              <a:ext uri="{FF2B5EF4-FFF2-40B4-BE49-F238E27FC236}">
                <a16:creationId xmlns:a16="http://schemas.microsoft.com/office/drawing/2014/main" id="{AA90A29E-AD69-44B6-A14D-2D47A9E654B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6933B56-D2F7-413F-8488-955CEC67AC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06905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7F2E44D-C0CD-446D-9F27-1A5FBC0526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ig Caslon" pitchFamily="48" charset="0"/>
                <a:ea typeface="ＭＳ Ｐゴシック" panose="020B0600070205080204" pitchFamily="34" charset="-128"/>
              </a:defRPr>
            </a:lvl1pPr>
            <a:lvl2pPr marL="742950" indent="-285750">
              <a:defRPr sz="2400">
                <a:solidFill>
                  <a:schemeClr val="tx1"/>
                </a:solidFill>
                <a:latin typeface="Big Caslon" pitchFamily="48" charset="0"/>
                <a:ea typeface="ＭＳ Ｐゴシック" panose="020B0600070205080204" pitchFamily="34" charset="-128"/>
              </a:defRPr>
            </a:lvl2pPr>
            <a:lvl3pPr marL="1143000" indent="-228600">
              <a:defRPr sz="2400">
                <a:solidFill>
                  <a:schemeClr val="tx1"/>
                </a:solidFill>
                <a:latin typeface="Big Caslon" pitchFamily="48" charset="0"/>
                <a:ea typeface="ＭＳ Ｐゴシック" panose="020B0600070205080204" pitchFamily="34" charset="-128"/>
              </a:defRPr>
            </a:lvl3pPr>
            <a:lvl4pPr marL="1600200" indent="-228600">
              <a:defRPr sz="2400">
                <a:solidFill>
                  <a:schemeClr val="tx1"/>
                </a:solidFill>
                <a:latin typeface="Big Caslon" pitchFamily="48" charset="0"/>
                <a:ea typeface="ＭＳ Ｐゴシック" panose="020B0600070205080204" pitchFamily="34" charset="-128"/>
              </a:defRPr>
            </a:lvl4pPr>
            <a:lvl5pPr marL="2057400" indent="-228600">
              <a:defRPr sz="2400">
                <a:solidFill>
                  <a:schemeClr val="tx1"/>
                </a:solidFill>
                <a:latin typeface="Big Caslon" pitchFamily="4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ig Caslon" pitchFamily="48" charset="0"/>
                <a:ea typeface="ＭＳ Ｐゴシック" panose="020B0600070205080204" pitchFamily="34" charset="-128"/>
              </a:defRPr>
            </a:lvl9pPr>
          </a:lstStyle>
          <a:p>
            <a:fld id="{B922EFE2-C193-49E7-9945-0951C9925223}" type="slidenum">
              <a:rPr lang="en-US" altLang="en-US" sz="1200"/>
              <a:pPr/>
              <a:t>26</a:t>
            </a:fld>
            <a:endParaRPr lang="en-US" altLang="en-US" sz="1200"/>
          </a:p>
        </p:txBody>
      </p:sp>
      <p:sp>
        <p:nvSpPr>
          <p:cNvPr id="27651" name="Rectangle 2">
            <a:extLst>
              <a:ext uri="{FF2B5EF4-FFF2-40B4-BE49-F238E27FC236}">
                <a16:creationId xmlns:a16="http://schemas.microsoft.com/office/drawing/2014/main" id="{D7DA5CF2-419B-4D0F-BF72-874D4DA4FC4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613CA21-1631-41F9-A51E-819EE523E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1422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E258A06-25B3-427D-A915-751F0CB489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B8768F-763B-4C82-A788-F704B98B34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44A42C-FA2E-4735-AFAF-FB8088C6F142}"/>
              </a:ext>
            </a:extLst>
          </p:cNvPr>
          <p:cNvSpPr>
            <a:spLocks noGrp="1" noChangeArrowheads="1"/>
          </p:cNvSpPr>
          <p:nvPr>
            <p:ph type="sldNum" sz="quarter" idx="12"/>
          </p:nvPr>
        </p:nvSpPr>
        <p:spPr>
          <a:ln/>
        </p:spPr>
        <p:txBody>
          <a:bodyPr/>
          <a:lstStyle>
            <a:lvl1pPr>
              <a:defRPr/>
            </a:lvl1pPr>
          </a:lstStyle>
          <a:p>
            <a:fld id="{1D4047E6-E740-4E29-A3A1-19EFCF2BDCD4}" type="slidenum">
              <a:rPr lang="en-US" altLang="en-US"/>
              <a:pPr/>
              <a:t>‹#›</a:t>
            </a:fld>
            <a:endParaRPr lang="en-US" altLang="en-US"/>
          </a:p>
        </p:txBody>
      </p:sp>
    </p:spTree>
    <p:extLst>
      <p:ext uri="{BB962C8B-B14F-4D97-AF65-F5344CB8AC3E}">
        <p14:creationId xmlns:p14="http://schemas.microsoft.com/office/powerpoint/2010/main" val="93499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DA7A29-A508-4298-8DFC-A73A106E85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B1B8D9-338C-41BF-AD40-5BAF054EDE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FB48F6-E909-44A0-8EFF-5490B9D7AAA5}"/>
              </a:ext>
            </a:extLst>
          </p:cNvPr>
          <p:cNvSpPr>
            <a:spLocks noGrp="1" noChangeArrowheads="1"/>
          </p:cNvSpPr>
          <p:nvPr>
            <p:ph type="sldNum" sz="quarter" idx="12"/>
          </p:nvPr>
        </p:nvSpPr>
        <p:spPr>
          <a:ln/>
        </p:spPr>
        <p:txBody>
          <a:bodyPr/>
          <a:lstStyle>
            <a:lvl1pPr>
              <a:defRPr/>
            </a:lvl1pPr>
          </a:lstStyle>
          <a:p>
            <a:fld id="{E4DDE973-8537-44A9-84DE-6D30714808B7}" type="slidenum">
              <a:rPr lang="en-US" altLang="en-US"/>
              <a:pPr/>
              <a:t>‹#›</a:t>
            </a:fld>
            <a:endParaRPr lang="en-US" altLang="en-US"/>
          </a:p>
        </p:txBody>
      </p:sp>
    </p:spTree>
    <p:extLst>
      <p:ext uri="{BB962C8B-B14F-4D97-AF65-F5344CB8AC3E}">
        <p14:creationId xmlns:p14="http://schemas.microsoft.com/office/powerpoint/2010/main" val="140993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E75335-0B04-4E46-A153-FFEFF48ACE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C2CCC1-7A9D-4AD2-B40B-C9586A7C1D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22F076-362B-4E6A-A86A-6736C85FB939}"/>
              </a:ext>
            </a:extLst>
          </p:cNvPr>
          <p:cNvSpPr>
            <a:spLocks noGrp="1" noChangeArrowheads="1"/>
          </p:cNvSpPr>
          <p:nvPr>
            <p:ph type="sldNum" sz="quarter" idx="12"/>
          </p:nvPr>
        </p:nvSpPr>
        <p:spPr>
          <a:ln/>
        </p:spPr>
        <p:txBody>
          <a:bodyPr/>
          <a:lstStyle>
            <a:lvl1pPr>
              <a:defRPr/>
            </a:lvl1pPr>
          </a:lstStyle>
          <a:p>
            <a:fld id="{DC9F05EB-1BBF-4DA7-8485-6C680310F063}" type="slidenum">
              <a:rPr lang="en-US" altLang="en-US"/>
              <a:pPr/>
              <a:t>‹#›</a:t>
            </a:fld>
            <a:endParaRPr lang="en-US" altLang="en-US"/>
          </a:p>
        </p:txBody>
      </p:sp>
    </p:spTree>
    <p:extLst>
      <p:ext uri="{BB962C8B-B14F-4D97-AF65-F5344CB8AC3E}">
        <p14:creationId xmlns:p14="http://schemas.microsoft.com/office/powerpoint/2010/main" val="296096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C40354-72D7-45A1-81FE-7D3E95DAD3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DDF701E-E4EF-44EB-AF3B-EEB9D877FA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DF54ACB-DB18-42B7-BF9A-9381AB1DCB0D}"/>
              </a:ext>
            </a:extLst>
          </p:cNvPr>
          <p:cNvSpPr>
            <a:spLocks noGrp="1" noChangeArrowheads="1"/>
          </p:cNvSpPr>
          <p:nvPr>
            <p:ph type="sldNum" sz="quarter" idx="12"/>
          </p:nvPr>
        </p:nvSpPr>
        <p:spPr>
          <a:ln/>
        </p:spPr>
        <p:txBody>
          <a:bodyPr/>
          <a:lstStyle>
            <a:lvl1pPr>
              <a:defRPr/>
            </a:lvl1pPr>
          </a:lstStyle>
          <a:p>
            <a:fld id="{BDC04134-6455-4371-BE1B-254ADAC868C6}" type="slidenum">
              <a:rPr lang="en-US" altLang="en-US"/>
              <a:pPr/>
              <a:t>‹#›</a:t>
            </a:fld>
            <a:endParaRPr lang="en-US" altLang="en-US"/>
          </a:p>
        </p:txBody>
      </p:sp>
    </p:spTree>
    <p:extLst>
      <p:ext uri="{BB962C8B-B14F-4D97-AF65-F5344CB8AC3E}">
        <p14:creationId xmlns:p14="http://schemas.microsoft.com/office/powerpoint/2010/main" val="1502353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16E02CE-3A73-46A0-A454-45618E4F8E0F}"/>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469F31E-419C-4DD9-A925-0F73BA664F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3008C10-C979-48D6-B595-363C864660DD}"/>
              </a:ext>
            </a:extLst>
          </p:cNvPr>
          <p:cNvSpPr>
            <a:spLocks noGrp="1" noChangeArrowheads="1"/>
          </p:cNvSpPr>
          <p:nvPr>
            <p:ph type="sldNum" sz="quarter" idx="12"/>
          </p:nvPr>
        </p:nvSpPr>
        <p:spPr>
          <a:ln/>
        </p:spPr>
        <p:txBody>
          <a:bodyPr/>
          <a:lstStyle>
            <a:lvl1pPr>
              <a:defRPr/>
            </a:lvl1pPr>
          </a:lstStyle>
          <a:p>
            <a:fld id="{C3A48C57-CD1C-47E4-B505-76B68753B200}" type="slidenum">
              <a:rPr lang="en-US" altLang="en-US"/>
              <a:pPr/>
              <a:t>‹#›</a:t>
            </a:fld>
            <a:endParaRPr lang="en-US" altLang="en-US"/>
          </a:p>
        </p:txBody>
      </p:sp>
    </p:spTree>
    <p:extLst>
      <p:ext uri="{BB962C8B-B14F-4D97-AF65-F5344CB8AC3E}">
        <p14:creationId xmlns:p14="http://schemas.microsoft.com/office/powerpoint/2010/main" val="2649417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8D4924F-8772-4DEC-AD92-784976B90E4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18CEC2D-42DC-4C0A-81A7-A161F87F28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AFE9F33B-02AB-475E-A1ED-394007BFFA63}"/>
              </a:ext>
            </a:extLst>
          </p:cNvPr>
          <p:cNvSpPr>
            <a:spLocks noGrp="1" noChangeArrowheads="1"/>
          </p:cNvSpPr>
          <p:nvPr>
            <p:ph type="sldNum" sz="quarter" idx="12"/>
          </p:nvPr>
        </p:nvSpPr>
        <p:spPr>
          <a:ln/>
        </p:spPr>
        <p:txBody>
          <a:bodyPr/>
          <a:lstStyle>
            <a:lvl1pPr>
              <a:defRPr/>
            </a:lvl1pPr>
          </a:lstStyle>
          <a:p>
            <a:fld id="{DF274C72-2C25-4A5A-AA37-55988A5B56B4}" type="slidenum">
              <a:rPr lang="en-US" altLang="en-US"/>
              <a:pPr/>
              <a:t>‹#›</a:t>
            </a:fld>
            <a:endParaRPr lang="en-US" altLang="en-US"/>
          </a:p>
        </p:txBody>
      </p:sp>
    </p:spTree>
    <p:extLst>
      <p:ext uri="{BB962C8B-B14F-4D97-AF65-F5344CB8AC3E}">
        <p14:creationId xmlns:p14="http://schemas.microsoft.com/office/powerpoint/2010/main" val="11234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14756E-ED0A-4ED2-8234-2A6C55AD41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767B94-6373-417F-A9A5-7E4A146FA5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D42017-FC4F-42E4-81E3-8449A5429B03}"/>
              </a:ext>
            </a:extLst>
          </p:cNvPr>
          <p:cNvSpPr>
            <a:spLocks noGrp="1" noChangeArrowheads="1"/>
          </p:cNvSpPr>
          <p:nvPr>
            <p:ph type="sldNum" sz="quarter" idx="12"/>
          </p:nvPr>
        </p:nvSpPr>
        <p:spPr>
          <a:ln/>
        </p:spPr>
        <p:txBody>
          <a:bodyPr/>
          <a:lstStyle>
            <a:lvl1pPr>
              <a:defRPr/>
            </a:lvl1pPr>
          </a:lstStyle>
          <a:p>
            <a:fld id="{AC45118D-E106-43B9-B4B2-6E32A7C6EA9B}" type="slidenum">
              <a:rPr lang="en-US" altLang="en-US"/>
              <a:pPr/>
              <a:t>‹#›</a:t>
            </a:fld>
            <a:endParaRPr lang="en-US" altLang="en-US"/>
          </a:p>
        </p:txBody>
      </p:sp>
    </p:spTree>
    <p:extLst>
      <p:ext uri="{BB962C8B-B14F-4D97-AF65-F5344CB8AC3E}">
        <p14:creationId xmlns:p14="http://schemas.microsoft.com/office/powerpoint/2010/main" val="2802688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DC652715-9DBD-4F5D-A8A8-D346160932D7}" type="slidenum">
              <a:rPr lang="en-US"/>
              <a:pPr/>
              <a:t>‹#›</a:t>
            </a:fld>
            <a:endParaRPr lang="en-US"/>
          </a:p>
        </p:txBody>
      </p:sp>
    </p:spTree>
    <p:extLst>
      <p:ext uri="{BB962C8B-B14F-4D97-AF65-F5344CB8AC3E}">
        <p14:creationId xmlns:p14="http://schemas.microsoft.com/office/powerpoint/2010/main" val="79137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69A73B-887F-4EF2-A1FA-1793B3EFF2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48836A-37AC-40E3-9FD5-AA31CD144D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DE77BC-90D2-46BB-B38F-54AC76614BDD}"/>
              </a:ext>
            </a:extLst>
          </p:cNvPr>
          <p:cNvSpPr>
            <a:spLocks noGrp="1" noChangeArrowheads="1"/>
          </p:cNvSpPr>
          <p:nvPr>
            <p:ph type="sldNum" sz="quarter" idx="12"/>
          </p:nvPr>
        </p:nvSpPr>
        <p:spPr>
          <a:ln/>
        </p:spPr>
        <p:txBody>
          <a:bodyPr/>
          <a:lstStyle>
            <a:lvl1pPr>
              <a:defRPr/>
            </a:lvl1pPr>
          </a:lstStyle>
          <a:p>
            <a:fld id="{B759C0BB-5FCD-4899-9A0F-A5FFDC9F8D3B}" type="slidenum">
              <a:rPr lang="en-US" altLang="en-US"/>
              <a:pPr/>
              <a:t>‹#›</a:t>
            </a:fld>
            <a:endParaRPr lang="en-US" altLang="en-US"/>
          </a:p>
        </p:txBody>
      </p:sp>
    </p:spTree>
    <p:extLst>
      <p:ext uri="{BB962C8B-B14F-4D97-AF65-F5344CB8AC3E}">
        <p14:creationId xmlns:p14="http://schemas.microsoft.com/office/powerpoint/2010/main" val="55667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A7F9B2E-AC13-4EC2-9FDC-6BDFCF56EF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62A96D-4B0D-48B4-BA7F-D4E0B8139D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168402-DE54-4610-AC76-B4FCEA547297}"/>
              </a:ext>
            </a:extLst>
          </p:cNvPr>
          <p:cNvSpPr>
            <a:spLocks noGrp="1" noChangeArrowheads="1"/>
          </p:cNvSpPr>
          <p:nvPr>
            <p:ph type="sldNum" sz="quarter" idx="12"/>
          </p:nvPr>
        </p:nvSpPr>
        <p:spPr>
          <a:ln/>
        </p:spPr>
        <p:txBody>
          <a:bodyPr/>
          <a:lstStyle>
            <a:lvl1pPr>
              <a:defRPr/>
            </a:lvl1pPr>
          </a:lstStyle>
          <a:p>
            <a:fld id="{9AAE9FD9-EA10-405A-A02D-E3AECFE9AB65}" type="slidenum">
              <a:rPr lang="en-US" altLang="en-US"/>
              <a:pPr/>
              <a:t>‹#›</a:t>
            </a:fld>
            <a:endParaRPr lang="en-US" altLang="en-US"/>
          </a:p>
        </p:txBody>
      </p:sp>
    </p:spTree>
    <p:extLst>
      <p:ext uri="{BB962C8B-B14F-4D97-AF65-F5344CB8AC3E}">
        <p14:creationId xmlns:p14="http://schemas.microsoft.com/office/powerpoint/2010/main" val="144693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79AF04-4BA3-4ADB-BAEF-E84B0D03E8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092ADC-37E1-4901-AA14-371359C6F9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15641B-8268-4D44-802E-C11D437ED35C}"/>
              </a:ext>
            </a:extLst>
          </p:cNvPr>
          <p:cNvSpPr>
            <a:spLocks noGrp="1" noChangeArrowheads="1"/>
          </p:cNvSpPr>
          <p:nvPr>
            <p:ph type="sldNum" sz="quarter" idx="12"/>
          </p:nvPr>
        </p:nvSpPr>
        <p:spPr>
          <a:ln/>
        </p:spPr>
        <p:txBody>
          <a:bodyPr/>
          <a:lstStyle>
            <a:lvl1pPr>
              <a:defRPr/>
            </a:lvl1pPr>
          </a:lstStyle>
          <a:p>
            <a:fld id="{5167109F-8D5D-4BCE-AD95-B7267BF7C259}" type="slidenum">
              <a:rPr lang="en-US" altLang="en-US"/>
              <a:pPr/>
              <a:t>‹#›</a:t>
            </a:fld>
            <a:endParaRPr lang="en-US" altLang="en-US"/>
          </a:p>
        </p:txBody>
      </p:sp>
    </p:spTree>
    <p:extLst>
      <p:ext uri="{BB962C8B-B14F-4D97-AF65-F5344CB8AC3E}">
        <p14:creationId xmlns:p14="http://schemas.microsoft.com/office/powerpoint/2010/main" val="398650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7F57125-BFA4-491B-9D90-A626C3705C0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20AEC97-9156-4878-800C-54D77CDE0B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53A3A12-C9A5-4450-B548-ABE3C719AC01}"/>
              </a:ext>
            </a:extLst>
          </p:cNvPr>
          <p:cNvSpPr>
            <a:spLocks noGrp="1" noChangeArrowheads="1"/>
          </p:cNvSpPr>
          <p:nvPr>
            <p:ph type="sldNum" sz="quarter" idx="12"/>
          </p:nvPr>
        </p:nvSpPr>
        <p:spPr>
          <a:ln/>
        </p:spPr>
        <p:txBody>
          <a:bodyPr/>
          <a:lstStyle>
            <a:lvl1pPr>
              <a:defRPr/>
            </a:lvl1pPr>
          </a:lstStyle>
          <a:p>
            <a:fld id="{22942734-407B-4CF0-87CD-7A733CB1A2CA}" type="slidenum">
              <a:rPr lang="en-US" altLang="en-US"/>
              <a:pPr/>
              <a:t>‹#›</a:t>
            </a:fld>
            <a:endParaRPr lang="en-US" altLang="en-US"/>
          </a:p>
        </p:txBody>
      </p:sp>
    </p:spTree>
    <p:extLst>
      <p:ext uri="{BB962C8B-B14F-4D97-AF65-F5344CB8AC3E}">
        <p14:creationId xmlns:p14="http://schemas.microsoft.com/office/powerpoint/2010/main" val="230049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624E20F-2E3E-41CB-9EEE-2A4867A3C4C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DBB831B-1A03-4D4F-BB72-A29485F3AE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3323BE4-4248-4708-8F08-88FF79589464}"/>
              </a:ext>
            </a:extLst>
          </p:cNvPr>
          <p:cNvSpPr>
            <a:spLocks noGrp="1" noChangeArrowheads="1"/>
          </p:cNvSpPr>
          <p:nvPr>
            <p:ph type="sldNum" sz="quarter" idx="12"/>
          </p:nvPr>
        </p:nvSpPr>
        <p:spPr>
          <a:ln/>
        </p:spPr>
        <p:txBody>
          <a:bodyPr/>
          <a:lstStyle>
            <a:lvl1pPr>
              <a:defRPr/>
            </a:lvl1pPr>
          </a:lstStyle>
          <a:p>
            <a:fld id="{8994F91D-F098-4C90-8CED-EB9CABD1DA4B}" type="slidenum">
              <a:rPr lang="en-US" altLang="en-US"/>
              <a:pPr/>
              <a:t>‹#›</a:t>
            </a:fld>
            <a:endParaRPr lang="en-US" altLang="en-US"/>
          </a:p>
        </p:txBody>
      </p:sp>
    </p:spTree>
    <p:extLst>
      <p:ext uri="{BB962C8B-B14F-4D97-AF65-F5344CB8AC3E}">
        <p14:creationId xmlns:p14="http://schemas.microsoft.com/office/powerpoint/2010/main" val="349729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8D188F-8B72-49B5-B63A-839935C6FF6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A772A83-34CD-41B9-8B09-B091C94334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189DC5A-910C-4593-93B6-7E885FA8EE5A}"/>
              </a:ext>
            </a:extLst>
          </p:cNvPr>
          <p:cNvSpPr>
            <a:spLocks noGrp="1" noChangeArrowheads="1"/>
          </p:cNvSpPr>
          <p:nvPr>
            <p:ph type="sldNum" sz="quarter" idx="12"/>
          </p:nvPr>
        </p:nvSpPr>
        <p:spPr>
          <a:ln/>
        </p:spPr>
        <p:txBody>
          <a:bodyPr/>
          <a:lstStyle>
            <a:lvl1pPr>
              <a:defRPr/>
            </a:lvl1pPr>
          </a:lstStyle>
          <a:p>
            <a:fld id="{5B081A26-DC49-4463-B784-02F39DE5C882}" type="slidenum">
              <a:rPr lang="en-US" altLang="en-US"/>
              <a:pPr/>
              <a:t>‹#›</a:t>
            </a:fld>
            <a:endParaRPr lang="en-US" altLang="en-US"/>
          </a:p>
        </p:txBody>
      </p:sp>
    </p:spTree>
    <p:extLst>
      <p:ext uri="{BB962C8B-B14F-4D97-AF65-F5344CB8AC3E}">
        <p14:creationId xmlns:p14="http://schemas.microsoft.com/office/powerpoint/2010/main" val="115676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11A6CEC-88E9-44A0-8D4C-811EF60222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491FF9-8A63-48EF-B90E-B018741AA0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4DBE2A-5294-42AA-9694-3590C8996C28}"/>
              </a:ext>
            </a:extLst>
          </p:cNvPr>
          <p:cNvSpPr>
            <a:spLocks noGrp="1" noChangeArrowheads="1"/>
          </p:cNvSpPr>
          <p:nvPr>
            <p:ph type="sldNum" sz="quarter" idx="12"/>
          </p:nvPr>
        </p:nvSpPr>
        <p:spPr>
          <a:ln/>
        </p:spPr>
        <p:txBody>
          <a:bodyPr/>
          <a:lstStyle>
            <a:lvl1pPr>
              <a:defRPr/>
            </a:lvl1pPr>
          </a:lstStyle>
          <a:p>
            <a:fld id="{2A43EE61-4BDF-46E3-B979-6DAC98AEA570}" type="slidenum">
              <a:rPr lang="en-US" altLang="en-US"/>
              <a:pPr/>
              <a:t>‹#›</a:t>
            </a:fld>
            <a:endParaRPr lang="en-US" altLang="en-US"/>
          </a:p>
        </p:txBody>
      </p:sp>
    </p:spTree>
    <p:extLst>
      <p:ext uri="{BB962C8B-B14F-4D97-AF65-F5344CB8AC3E}">
        <p14:creationId xmlns:p14="http://schemas.microsoft.com/office/powerpoint/2010/main" val="116917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73A2C31-C49E-4269-A199-4151531E20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752946-4A32-4721-AC9C-91C7177A0B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DAECD1-9B79-4F9E-9DDF-3EC54BDCA201}"/>
              </a:ext>
            </a:extLst>
          </p:cNvPr>
          <p:cNvSpPr>
            <a:spLocks noGrp="1" noChangeArrowheads="1"/>
          </p:cNvSpPr>
          <p:nvPr>
            <p:ph type="sldNum" sz="quarter" idx="12"/>
          </p:nvPr>
        </p:nvSpPr>
        <p:spPr>
          <a:ln/>
        </p:spPr>
        <p:txBody>
          <a:bodyPr/>
          <a:lstStyle>
            <a:lvl1pPr>
              <a:defRPr/>
            </a:lvl1pPr>
          </a:lstStyle>
          <a:p>
            <a:fld id="{1ECFC22A-AB00-4BD8-BC13-00BD49C16F57}" type="slidenum">
              <a:rPr lang="en-US" altLang="en-US"/>
              <a:pPr/>
              <a:t>‹#›</a:t>
            </a:fld>
            <a:endParaRPr lang="en-US" altLang="en-US"/>
          </a:p>
        </p:txBody>
      </p:sp>
    </p:spTree>
    <p:extLst>
      <p:ext uri="{BB962C8B-B14F-4D97-AF65-F5344CB8AC3E}">
        <p14:creationId xmlns:p14="http://schemas.microsoft.com/office/powerpoint/2010/main" val="50744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98F21C-BA19-47F6-A90A-0C3335B9CBA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2E66CC4-65D2-441F-8147-5E236CD4D74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FC7C98C-5411-4989-80C9-C33FF867DCA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80400E68-3B65-4B0D-B6E7-D5AA2AD07C9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F0BF14A6-1D4D-496E-8AF5-486E8B77DF0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DC9B23B-B914-45D3-A866-5CA93465A3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hyperlink" Target="http://www.christchurchrathgar.org/images/Christ%20Church%20Rathgar.jpg" TargetMode="External"/><Relationship Id="rId3" Type="http://schemas.openxmlformats.org/officeDocument/2006/relationships/hyperlink" Target="http://images.google.com/imgres?imgurl=http://specialedandme.files.wordpress.com/2007/12/mountains.jpg&amp;imgrefurl=http://specialedandme.wordpress.com/2007/12/14/mountain-thinking-or-making-molehills-out-of-mountains/&amp;h=310&amp;w=467&amp;sz=31&amp;hl=en&amp;start=1&amp;usg=__bDVu6LflTbFLs__dfUYR4c_O2Fo=&amp;tbnid=y1e5sAtyLidWsM:&amp;tbnh=85&amp;tbnw=128&amp;prev=/images%3Fq%3Dmountains%26gbv%3D2%26hl%3Den" TargetMode="External"/><Relationship Id="rId7" Type="http://schemas.openxmlformats.org/officeDocument/2006/relationships/image" Target="../media/image30.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8.jpeg"/><Relationship Id="rId4" Type="http://schemas.openxmlformats.org/officeDocument/2006/relationships/image" Target="../media/image27.jpeg"/><Relationship Id="rId9"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www.thinglink.com/scene/1030478849097334786" TargetMode="External"/><Relationship Id="rId7" Type="http://schemas.openxmlformats.org/officeDocument/2006/relationships/diagramLayout" Target="../diagrams/layout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3.png"/><Relationship Id="rId10" Type="http://schemas.microsoft.com/office/2007/relationships/diagramDrawing" Target="../diagrams/drawing1.xml"/><Relationship Id="rId4" Type="http://schemas.openxmlformats.org/officeDocument/2006/relationships/image" Target="../media/image32.png"/><Relationship Id="rId9" Type="http://schemas.openxmlformats.org/officeDocument/2006/relationships/diagramColors" Target="../diagrams/colors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dSreKYiLS88"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48.jpg"/></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hyperlink" Target="https://www.youtube.com/watch?v=UUWbgAjeuiw" TargetMode="Externa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media.maps101.com/SUB/PGIFS/USAN-P1.gif"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1.png"/><Relationship Id="rId7" Type="http://schemas.openxmlformats.org/officeDocument/2006/relationships/diagramLayout" Target="../diagrams/layout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32.png"/><Relationship Id="rId10" Type="http://schemas.microsoft.com/office/2007/relationships/diagramDrawing" Target="../diagrams/drawing3.xml"/><Relationship Id="rId4" Type="http://schemas.openxmlformats.org/officeDocument/2006/relationships/hyperlink" Target="https://www.thinglink.com/scene/1030478849097334786" TargetMode="External"/><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edpuzzle.com/media/5d252e30104d0040a9707292"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a:extLst>
              <a:ext uri="{FF2B5EF4-FFF2-40B4-BE49-F238E27FC236}">
                <a16:creationId xmlns:a16="http://schemas.microsoft.com/office/drawing/2014/main" id="{EBD53D16-B49B-469D-B5B5-F6131A6BE212}"/>
              </a:ext>
            </a:extLst>
          </p:cNvPr>
          <p:cNvSpPr>
            <a:spLocks noGrp="1" noChangeArrowheads="1"/>
          </p:cNvSpPr>
          <p:nvPr>
            <p:ph type="subTitle" idx="1"/>
          </p:nvPr>
        </p:nvSpPr>
        <p:spPr>
          <a:xfrm>
            <a:off x="0" y="3124200"/>
            <a:ext cx="9144000" cy="762000"/>
          </a:xfrm>
        </p:spPr>
        <p:txBody>
          <a:bodyPr/>
          <a:lstStyle/>
          <a:p>
            <a:pPr eaLnBrk="1" hangingPunct="1"/>
            <a:r>
              <a:rPr lang="en-US" altLang="en-US" sz="4000" dirty="0">
                <a:latin typeface="Times New Roman" panose="02020603050405020304" pitchFamily="18" charset="0"/>
              </a:rPr>
              <a:t>Module Unit 1</a:t>
            </a:r>
          </a:p>
        </p:txBody>
      </p:sp>
      <p:pic>
        <p:nvPicPr>
          <p:cNvPr id="2051" name="Picture 6" descr="Scenic002">
            <a:extLst>
              <a:ext uri="{FF2B5EF4-FFF2-40B4-BE49-F238E27FC236}">
                <a16:creationId xmlns:a16="http://schemas.microsoft.com/office/drawing/2014/main" id="{07E49F6E-88B9-4CA6-B644-9162A80E2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86200"/>
            <a:ext cx="464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10" descr="13 star flag">
            <a:extLst>
              <a:ext uri="{FF2B5EF4-FFF2-40B4-BE49-F238E27FC236}">
                <a16:creationId xmlns:a16="http://schemas.microsoft.com/office/drawing/2014/main" id="{F404E8B1-368F-4EC4-B1D3-A144AABC51B1}"/>
              </a:ext>
            </a:extLst>
          </p:cNvPr>
          <p:cNvSpPr>
            <a:spLocks noChangeArrowheads="1" noChangeShapeType="1" noTextEdit="1"/>
          </p:cNvSpPr>
          <p:nvPr/>
        </p:nvSpPr>
        <p:spPr bwMode="auto">
          <a:xfrm>
            <a:off x="228600" y="304800"/>
            <a:ext cx="8686800" cy="2819400"/>
          </a:xfrm>
          <a:prstGeom prst="rect">
            <a:avLst/>
          </a:prstGeom>
        </p:spPr>
        <p:txBody>
          <a:bodyPr wrap="none" fromWordArt="1">
            <a:prstTxWarp prst="textPlain">
              <a:avLst>
                <a:gd name="adj" fmla="val 50000"/>
              </a:avLst>
            </a:prstTxWarp>
          </a:bodyPr>
          <a:lstStyle/>
          <a:p>
            <a:pPr algn="ctr"/>
            <a:r>
              <a:rPr lang="en-US" sz="6000" kern="10">
                <a:ln w="12700">
                  <a:solidFill>
                    <a:srgbClr val="3333CC"/>
                  </a:solidFill>
                  <a:round/>
                  <a:headEnd/>
                  <a:tailEnd/>
                </a:ln>
                <a:blipFill dpi="0" rotWithShape="1">
                  <a:blip r:embed="rId3"/>
                  <a:srcRect/>
                  <a:stretch>
                    <a:fillRect/>
                  </a:stretch>
                </a:blipFill>
                <a:effectLst>
                  <a:outerShdw dist="45791" dir="2021404" algn="ctr" rotWithShape="0">
                    <a:srgbClr val="9999FF"/>
                  </a:outerShdw>
                </a:effectLst>
                <a:latin typeface="Times New Roman" panose="02020603050405020304" pitchFamily="18" charset="0"/>
                <a:cs typeface="Times New Roman" panose="02020603050405020304" pitchFamily="18" charset="0"/>
              </a:rPr>
              <a:t>AMERICAN</a:t>
            </a:r>
          </a:p>
          <a:p>
            <a:pPr algn="ctr"/>
            <a:r>
              <a:rPr lang="en-US" sz="6000" kern="10">
                <a:ln w="12700">
                  <a:solidFill>
                    <a:srgbClr val="3333CC"/>
                  </a:solidFill>
                  <a:round/>
                  <a:headEnd/>
                  <a:tailEnd/>
                </a:ln>
                <a:blipFill dpi="0" rotWithShape="1">
                  <a:blip r:embed="rId3"/>
                  <a:srcRect/>
                  <a:stretch>
                    <a:fillRect/>
                  </a:stretch>
                </a:blipFill>
                <a:effectLst>
                  <a:outerShdw dist="45791" dir="2021404" algn="ctr" rotWithShape="0">
                    <a:srgbClr val="9999FF"/>
                  </a:outerShdw>
                </a:effectLst>
                <a:latin typeface="Times New Roman" panose="02020603050405020304" pitchFamily="18" charset="0"/>
                <a:cs typeface="Times New Roman" panose="02020603050405020304" pitchFamily="18" charset="0"/>
              </a:rPr>
              <a:t>GEOGRAPHY</a:t>
            </a:r>
          </a:p>
        </p:txBody>
      </p:sp>
      <p:pic>
        <p:nvPicPr>
          <p:cNvPr id="2054" name="Picture 12" descr="pacific-coast">
            <a:extLst>
              <a:ext uri="{FF2B5EF4-FFF2-40B4-BE49-F238E27FC236}">
                <a16:creationId xmlns:a16="http://schemas.microsoft.com/office/drawing/2014/main" id="{B40FE288-E3A5-412E-BDD4-935F54815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11600"/>
            <a:ext cx="4419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7263767-0C84-4C01-B1D7-AC14314C5FD2}"/>
              </a:ext>
            </a:extLst>
          </p:cNvPr>
          <p:cNvSpPr>
            <a:spLocks noGrp="1" noChangeArrowheads="1"/>
          </p:cNvSpPr>
          <p:nvPr>
            <p:ph type="title"/>
          </p:nvPr>
        </p:nvSpPr>
        <p:spPr>
          <a:xfrm>
            <a:off x="914400" y="1953340"/>
            <a:ext cx="8229600" cy="1143000"/>
          </a:xfrm>
        </p:spPr>
        <p:txBody>
          <a:bodyPr/>
          <a:lstStyle/>
          <a:p>
            <a:pPr eaLnBrk="1" hangingPunct="1"/>
            <a:r>
              <a:rPr lang="en-US" altLang="en-US" dirty="0">
                <a:solidFill>
                  <a:srgbClr val="FF0000"/>
                </a:solidFill>
              </a:rPr>
              <a:t>Answer: Relative Location</a:t>
            </a:r>
          </a:p>
        </p:txBody>
      </p:sp>
      <p:sp>
        <p:nvSpPr>
          <p:cNvPr id="7171" name="Rectangle 3">
            <a:extLst>
              <a:ext uri="{FF2B5EF4-FFF2-40B4-BE49-F238E27FC236}">
                <a16:creationId xmlns:a16="http://schemas.microsoft.com/office/drawing/2014/main" id="{C07524B7-AEC0-48BD-AECF-377F21846383}"/>
              </a:ext>
            </a:extLst>
          </p:cNvPr>
          <p:cNvSpPr>
            <a:spLocks noGrp="1" noChangeArrowheads="1"/>
          </p:cNvSpPr>
          <p:nvPr>
            <p:ph type="body" idx="1"/>
          </p:nvPr>
        </p:nvSpPr>
        <p:spPr>
          <a:xfrm>
            <a:off x="533400" y="3603130"/>
            <a:ext cx="8229600" cy="3818433"/>
          </a:xfrm>
        </p:spPr>
        <p:txBody>
          <a:bodyPr/>
          <a:lstStyle/>
          <a:p>
            <a:pPr eaLnBrk="1" hangingPunct="1"/>
            <a:r>
              <a:rPr lang="en-US" altLang="en-US" dirty="0">
                <a:solidFill>
                  <a:schemeClr val="folHlink"/>
                </a:solidFill>
              </a:rPr>
              <a:t>Examples:</a:t>
            </a:r>
            <a:r>
              <a:rPr lang="en-US" altLang="en-US" dirty="0"/>
              <a:t> </a:t>
            </a:r>
          </a:p>
          <a:p>
            <a:pPr lvl="1" eaLnBrk="1" hangingPunct="1"/>
            <a:r>
              <a:rPr lang="en-US" altLang="en-US" dirty="0"/>
              <a:t>Rome is located near the Mediterranean Sea.</a:t>
            </a:r>
          </a:p>
          <a:p>
            <a:pPr lvl="1" eaLnBrk="1" hangingPunct="1"/>
            <a:r>
              <a:rPr lang="en-US" altLang="en-US" dirty="0"/>
              <a:t>Argentina is near Brazil.</a:t>
            </a:r>
          </a:p>
          <a:p>
            <a:pPr lvl="1" eaLnBrk="1" hangingPunct="1"/>
            <a:r>
              <a:rPr lang="en-US" altLang="en-US" dirty="0"/>
              <a:t>Ecuador is south of Mexico.</a:t>
            </a:r>
          </a:p>
          <a:p>
            <a:pPr lvl="1" eaLnBrk="1" hangingPunct="1"/>
            <a:r>
              <a:rPr lang="en-US" altLang="en-US" dirty="0"/>
              <a:t>Lincoln is 50 miles from Omaha.</a:t>
            </a:r>
          </a:p>
        </p:txBody>
      </p:sp>
      <p:sp>
        <p:nvSpPr>
          <p:cNvPr id="4" name="Text Box 18">
            <a:extLst>
              <a:ext uri="{FF2B5EF4-FFF2-40B4-BE49-F238E27FC236}">
                <a16:creationId xmlns:a16="http://schemas.microsoft.com/office/drawing/2014/main" id="{5B53DFBA-E75E-4D89-8A7C-FAF0FB1A3E1D}"/>
              </a:ext>
            </a:extLst>
          </p:cNvPr>
          <p:cNvSpPr txBox="1">
            <a:spLocks noChangeArrowheads="1"/>
          </p:cNvSpPr>
          <p:nvPr/>
        </p:nvSpPr>
        <p:spPr bwMode="auto">
          <a:xfrm>
            <a:off x="3048000" y="0"/>
            <a:ext cx="6096000" cy="144655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4400" b="1" dirty="0">
                <a:solidFill>
                  <a:schemeClr val="accent5">
                    <a:lumMod val="50000"/>
                  </a:schemeClr>
                </a:solidFill>
                <a:latin typeface="Source Sans Pro Black" panose="020B0604020202020204" pitchFamily="34" charset="0"/>
              </a:rPr>
              <a:t>What type of location is this? </a:t>
            </a:r>
          </a:p>
        </p:txBody>
      </p:sp>
      <p:pic>
        <p:nvPicPr>
          <p:cNvPr id="5" name="Picture 4">
            <a:extLst>
              <a:ext uri="{FF2B5EF4-FFF2-40B4-BE49-F238E27FC236}">
                <a16:creationId xmlns:a16="http://schemas.microsoft.com/office/drawing/2014/main" id="{9D8269CE-77D3-44DE-BE4F-98D8D2447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70951">
            <a:off x="-201912" y="822096"/>
            <a:ext cx="2825895" cy="6282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1000"/>
                                        <p:tgtEl>
                                          <p:spTgt spid="7170"/>
                                        </p:tgtEl>
                                      </p:cBhvr>
                                    </p:animEffect>
                                    <p:anim calcmode="lin" valueType="num">
                                      <p:cBhvr>
                                        <p:cTn id="12" dur="1000" fill="hold"/>
                                        <p:tgtEl>
                                          <p:spTgt spid="7170"/>
                                        </p:tgtEl>
                                        <p:attrNameLst>
                                          <p:attrName>ppt_x</p:attrName>
                                        </p:attrNameLst>
                                      </p:cBhvr>
                                      <p:tavLst>
                                        <p:tav tm="0">
                                          <p:val>
                                            <p:strVal val="#ppt_x"/>
                                          </p:val>
                                        </p:tav>
                                        <p:tav tm="100000">
                                          <p:val>
                                            <p:strVal val="#ppt_x"/>
                                          </p:val>
                                        </p:tav>
                                      </p:tavLst>
                                    </p:anim>
                                    <p:anim calcmode="lin" valueType="num">
                                      <p:cBhvr>
                                        <p:cTn id="13"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6AFF92E-A59C-45BF-B0EB-B90286A38211}"/>
              </a:ext>
            </a:extLst>
          </p:cNvPr>
          <p:cNvPicPr>
            <a:picLocks noChangeAspect="1"/>
          </p:cNvPicPr>
          <p:nvPr/>
        </p:nvPicPr>
        <p:blipFill>
          <a:blip r:embed="rId2"/>
          <a:stretch>
            <a:fillRect/>
          </a:stretch>
        </p:blipFill>
        <p:spPr>
          <a:xfrm>
            <a:off x="5343214" y="3942220"/>
            <a:ext cx="3753864" cy="2883695"/>
          </a:xfrm>
          <a:prstGeom prst="rect">
            <a:avLst/>
          </a:prstGeom>
        </p:spPr>
      </p:pic>
      <p:sp>
        <p:nvSpPr>
          <p:cNvPr id="6148" name="Text Box 16">
            <a:extLst>
              <a:ext uri="{FF2B5EF4-FFF2-40B4-BE49-F238E27FC236}">
                <a16:creationId xmlns:a16="http://schemas.microsoft.com/office/drawing/2014/main" id="{9F1DEE41-72CF-44C0-92D8-DD8FDA382A51}"/>
              </a:ext>
            </a:extLst>
          </p:cNvPr>
          <p:cNvSpPr txBox="1">
            <a:spLocks noChangeArrowheads="1"/>
          </p:cNvSpPr>
          <p:nvPr/>
        </p:nvSpPr>
        <p:spPr bwMode="auto">
          <a:xfrm>
            <a:off x="0" y="3243897"/>
            <a:ext cx="40386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a:latin typeface="Source Sans Pro" panose="020B0503030403020204" pitchFamily="34" charset="0"/>
                <a:ea typeface="Source Sans Pro" panose="020B0503030403020204" pitchFamily="34" charset="0"/>
              </a:rPr>
              <a:t>Think Latitude = Ladder</a:t>
            </a:r>
          </a:p>
          <a:p>
            <a:pPr algn="ctr" eaLnBrk="1" hangingPunct="1">
              <a:spcBef>
                <a:spcPct val="50000"/>
              </a:spcBef>
            </a:pPr>
            <a:r>
              <a:rPr lang="en-US" altLang="en-US" b="1" dirty="0">
                <a:latin typeface="Source Sans Pro" panose="020B0503030403020204" pitchFamily="34" charset="0"/>
                <a:ea typeface="Source Sans Pro" panose="020B0503030403020204" pitchFamily="34" charset="0"/>
              </a:rPr>
              <a:t>They go left to right on the map.  </a:t>
            </a:r>
          </a:p>
        </p:txBody>
      </p:sp>
      <p:sp>
        <p:nvSpPr>
          <p:cNvPr id="6150" name="Text Box 18">
            <a:extLst>
              <a:ext uri="{FF2B5EF4-FFF2-40B4-BE49-F238E27FC236}">
                <a16:creationId xmlns:a16="http://schemas.microsoft.com/office/drawing/2014/main" id="{48262830-057E-4E03-A5EC-13B84DA97791}"/>
              </a:ext>
            </a:extLst>
          </p:cNvPr>
          <p:cNvSpPr txBox="1">
            <a:spLocks noChangeArrowheads="1"/>
          </p:cNvSpPr>
          <p:nvPr/>
        </p:nvSpPr>
        <p:spPr bwMode="auto">
          <a:xfrm>
            <a:off x="5105400" y="457200"/>
            <a:ext cx="4038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b="1">
              <a:latin typeface="Times New Roman" panose="02020603050405020304" pitchFamily="18" charset="0"/>
            </a:endParaRPr>
          </a:p>
          <a:p>
            <a:pPr eaLnBrk="1" hangingPunct="1">
              <a:spcBef>
                <a:spcPct val="50000"/>
              </a:spcBef>
            </a:pPr>
            <a:endParaRPr lang="en-US" altLang="en-US" b="1">
              <a:latin typeface="Times New Roman" panose="02020603050405020304" pitchFamily="18" charset="0"/>
            </a:endParaRPr>
          </a:p>
        </p:txBody>
      </p:sp>
      <p:sp>
        <p:nvSpPr>
          <p:cNvPr id="6151" name="Text Box 19">
            <a:extLst>
              <a:ext uri="{FF2B5EF4-FFF2-40B4-BE49-F238E27FC236}">
                <a16:creationId xmlns:a16="http://schemas.microsoft.com/office/drawing/2014/main" id="{5CF54118-15AF-4F8F-93CB-65BCAC4354A3}"/>
              </a:ext>
            </a:extLst>
          </p:cNvPr>
          <p:cNvSpPr txBox="1">
            <a:spLocks noChangeArrowheads="1"/>
          </p:cNvSpPr>
          <p:nvPr/>
        </p:nvSpPr>
        <p:spPr bwMode="auto">
          <a:xfrm>
            <a:off x="4943521" y="3382200"/>
            <a:ext cx="4114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dirty="0">
                <a:latin typeface="Source Sans Pro" panose="020B0503030403020204" pitchFamily="34" charset="0"/>
                <a:ea typeface="Source Sans Pro" panose="020B0503030403020204" pitchFamily="34" charset="0"/>
              </a:rPr>
              <a:t>Long</a:t>
            </a:r>
            <a:r>
              <a:rPr lang="en-US" altLang="en-US" b="1" dirty="0">
                <a:latin typeface="Source Sans Pro" panose="020B0503030403020204" pitchFamily="34" charset="0"/>
                <a:ea typeface="Source Sans Pro" panose="020B0503030403020204" pitchFamily="34" charset="0"/>
              </a:rPr>
              <a:t>itude = </a:t>
            </a:r>
            <a:r>
              <a:rPr lang="en-US" altLang="en-US" b="1" i="1" dirty="0">
                <a:latin typeface="Source Sans Pro" panose="020B0503030403020204" pitchFamily="34" charset="0"/>
                <a:ea typeface="Source Sans Pro" panose="020B0503030403020204" pitchFamily="34" charset="0"/>
              </a:rPr>
              <a:t>Long </a:t>
            </a:r>
            <a:r>
              <a:rPr lang="en-US" altLang="en-US" b="1" dirty="0">
                <a:latin typeface="Source Sans Pro" panose="020B0503030403020204" pitchFamily="34" charset="0"/>
                <a:ea typeface="Source Sans Pro" panose="020B0503030403020204" pitchFamily="34" charset="0"/>
              </a:rPr>
              <a:t>way from top to bottom. They run up and down the map.</a:t>
            </a:r>
          </a:p>
        </p:txBody>
      </p:sp>
      <p:sp>
        <p:nvSpPr>
          <p:cNvPr id="2" name="Rectangle 1">
            <a:extLst>
              <a:ext uri="{FF2B5EF4-FFF2-40B4-BE49-F238E27FC236}">
                <a16:creationId xmlns:a16="http://schemas.microsoft.com/office/drawing/2014/main" id="{8C6E495A-CD10-45EC-B72A-8D9A639E649B}"/>
              </a:ext>
            </a:extLst>
          </p:cNvPr>
          <p:cNvSpPr/>
          <p:nvPr/>
        </p:nvSpPr>
        <p:spPr>
          <a:xfrm>
            <a:off x="-38100" y="1122271"/>
            <a:ext cx="4572000" cy="1815882"/>
          </a:xfrm>
          <a:prstGeom prst="rect">
            <a:avLst/>
          </a:prstGeom>
        </p:spPr>
        <p:txBody>
          <a:bodyPr>
            <a:spAutoFit/>
          </a:bodyPr>
          <a:lstStyle/>
          <a:p>
            <a:r>
              <a:rPr lang="en-US" altLang="en-US" sz="2800" b="1" u="sng" dirty="0">
                <a:latin typeface="Source Sans Pro" panose="020B0503030403020204" pitchFamily="34" charset="0"/>
                <a:ea typeface="Source Sans Pro" panose="020B0503030403020204" pitchFamily="34" charset="0"/>
              </a:rPr>
              <a:t>4. LATITUDE</a:t>
            </a:r>
            <a:r>
              <a:rPr lang="en-US" altLang="en-US" sz="2800" b="1" dirty="0">
                <a:latin typeface="Source Sans Pro" panose="020B0503030403020204" pitchFamily="34" charset="0"/>
                <a:ea typeface="Source Sans Pro" panose="020B0503030403020204" pitchFamily="34" charset="0"/>
              </a:rPr>
              <a:t>: </a:t>
            </a:r>
            <a:r>
              <a:rPr lang="en-US" altLang="en-US" sz="2800" b="1" dirty="0">
                <a:solidFill>
                  <a:schemeClr val="accent5">
                    <a:lumMod val="50000"/>
                  </a:schemeClr>
                </a:solidFill>
                <a:latin typeface="Source Sans Pro" panose="020B0503030403020204" pitchFamily="34" charset="0"/>
                <a:ea typeface="Source Sans Pro" panose="020B0503030403020204" pitchFamily="34" charset="0"/>
              </a:rPr>
              <a:t>Lines on a map that measure distance north and south from the Equator.</a:t>
            </a:r>
            <a:endParaRPr lang="en-US" sz="2800" dirty="0">
              <a:solidFill>
                <a:schemeClr val="accent5">
                  <a:lumMod val="50000"/>
                </a:schemeClr>
              </a:solidFill>
              <a:latin typeface="Source Sans Pro" panose="020B0503030403020204" pitchFamily="34" charset="0"/>
              <a:ea typeface="Source Sans Pro" panose="020B0503030403020204" pitchFamily="34" charset="0"/>
            </a:endParaRPr>
          </a:p>
        </p:txBody>
      </p:sp>
      <p:sp>
        <p:nvSpPr>
          <p:cNvPr id="3" name="Rectangle 2">
            <a:extLst>
              <a:ext uri="{FF2B5EF4-FFF2-40B4-BE49-F238E27FC236}">
                <a16:creationId xmlns:a16="http://schemas.microsoft.com/office/drawing/2014/main" id="{C8FEE269-E6FC-4DE4-878D-704265E13A74}"/>
              </a:ext>
            </a:extLst>
          </p:cNvPr>
          <p:cNvSpPr/>
          <p:nvPr/>
        </p:nvSpPr>
        <p:spPr>
          <a:xfrm>
            <a:off x="5076870" y="1111368"/>
            <a:ext cx="3848102" cy="2246769"/>
          </a:xfrm>
          <a:prstGeom prst="rect">
            <a:avLst/>
          </a:prstGeom>
        </p:spPr>
        <p:txBody>
          <a:bodyPr wrap="square">
            <a:spAutoFit/>
          </a:bodyPr>
          <a:lstStyle/>
          <a:p>
            <a:pPr eaLnBrk="1" hangingPunct="1"/>
            <a:r>
              <a:rPr lang="en-US" altLang="en-US" sz="2800" b="1" u="sng" dirty="0">
                <a:latin typeface="Source Sans Pro" panose="020B0503030403020204" pitchFamily="34" charset="0"/>
                <a:ea typeface="Source Sans Pro" panose="020B0503030403020204" pitchFamily="34" charset="0"/>
              </a:rPr>
              <a:t>5. LONGITUDE</a:t>
            </a:r>
            <a:r>
              <a:rPr lang="en-US" altLang="en-US" sz="2800" b="1" dirty="0">
                <a:latin typeface="Source Sans Pro" panose="020B0503030403020204" pitchFamily="34" charset="0"/>
                <a:ea typeface="Source Sans Pro" panose="020B0503030403020204" pitchFamily="34" charset="0"/>
              </a:rPr>
              <a:t>: </a:t>
            </a:r>
            <a:r>
              <a:rPr lang="en-US" altLang="en-US" sz="2800" b="1" dirty="0">
                <a:solidFill>
                  <a:schemeClr val="accent5">
                    <a:lumMod val="50000"/>
                  </a:schemeClr>
                </a:solidFill>
                <a:latin typeface="Source Sans Pro" panose="020B0503030403020204" pitchFamily="34" charset="0"/>
                <a:ea typeface="Source Sans Pro" panose="020B0503030403020204" pitchFamily="34" charset="0"/>
              </a:rPr>
              <a:t>Lines on a map that measure distance east and west from the Prime Meridian. </a:t>
            </a:r>
          </a:p>
        </p:txBody>
      </p:sp>
      <p:sp>
        <p:nvSpPr>
          <p:cNvPr id="14" name="Text Box 18">
            <a:extLst>
              <a:ext uri="{FF2B5EF4-FFF2-40B4-BE49-F238E27FC236}">
                <a16:creationId xmlns:a16="http://schemas.microsoft.com/office/drawing/2014/main" id="{B3EFAEA1-8A88-4C78-8AD5-4355CCA5EC7E}"/>
              </a:ext>
            </a:extLst>
          </p:cNvPr>
          <p:cNvSpPr txBox="1">
            <a:spLocks noChangeArrowheads="1"/>
          </p:cNvSpPr>
          <p:nvPr/>
        </p:nvSpPr>
        <p:spPr bwMode="auto">
          <a:xfrm>
            <a:off x="0" y="0"/>
            <a:ext cx="9144000" cy="70788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2: How do latitude and longitude help people to locate places in the world?</a:t>
            </a:r>
          </a:p>
        </p:txBody>
      </p:sp>
      <p:pic>
        <p:nvPicPr>
          <p:cNvPr id="15" name="Picture 14">
            <a:extLst>
              <a:ext uri="{FF2B5EF4-FFF2-40B4-BE49-F238E27FC236}">
                <a16:creationId xmlns:a16="http://schemas.microsoft.com/office/drawing/2014/main" id="{02749F12-C01A-4783-B46C-5E4A314C3BE4}"/>
              </a:ext>
            </a:extLst>
          </p:cNvPr>
          <p:cNvPicPr>
            <a:picLocks noChangeAspect="1"/>
          </p:cNvPicPr>
          <p:nvPr/>
        </p:nvPicPr>
        <p:blipFill>
          <a:blip r:embed="rId3"/>
          <a:stretch>
            <a:fillRect/>
          </a:stretch>
        </p:blipFill>
        <p:spPr>
          <a:xfrm>
            <a:off x="46923" y="3978316"/>
            <a:ext cx="3696356" cy="284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0" y="186929"/>
            <a:ext cx="4190999" cy="994172"/>
          </a:xfrm>
        </p:spPr>
        <p:txBody>
          <a:bodyPr/>
          <a:lstStyle/>
          <a:p>
            <a:r>
              <a:rPr lang="en-US" altLang="en-US" sz="4500" b="1" dirty="0"/>
              <a:t>Coordinate</a:t>
            </a:r>
          </a:p>
        </p:txBody>
      </p:sp>
      <p:sp>
        <p:nvSpPr>
          <p:cNvPr id="82947" name="Rectangle 3"/>
          <p:cNvSpPr>
            <a:spLocks noGrp="1" noChangeArrowheads="1"/>
          </p:cNvSpPr>
          <p:nvPr>
            <p:ph idx="1"/>
          </p:nvPr>
        </p:nvSpPr>
        <p:spPr>
          <a:xfrm>
            <a:off x="0" y="0"/>
            <a:ext cx="4076700" cy="4657724"/>
          </a:xfrm>
        </p:spPr>
        <p:txBody>
          <a:bodyPr>
            <a:normAutofit fontScale="70000" lnSpcReduction="20000"/>
          </a:bodyPr>
          <a:lstStyle/>
          <a:p>
            <a:r>
              <a:rPr lang="en-US" altLang="en-US" sz="4050" dirty="0"/>
              <a:t>Intersecting latitude and longitude lines</a:t>
            </a:r>
          </a:p>
          <a:p>
            <a:pPr lvl="1"/>
            <a:r>
              <a:rPr lang="en-US" altLang="en-US" sz="4050" dirty="0"/>
              <a:t> Always write a coordinate like this…</a:t>
            </a:r>
          </a:p>
          <a:p>
            <a:pPr marL="457200" lvl="1" indent="0">
              <a:buNone/>
            </a:pPr>
            <a:endParaRPr lang="en-US" altLang="en-US" sz="4050" dirty="0"/>
          </a:p>
          <a:p>
            <a:pPr marL="457200" lvl="1" indent="0">
              <a:buNone/>
            </a:pPr>
            <a:r>
              <a:rPr lang="en-US" altLang="en-US" sz="3750" dirty="0"/>
              <a:t>Latitude, Longitude</a:t>
            </a:r>
          </a:p>
          <a:p>
            <a:pPr marL="457200" lvl="1" indent="0">
              <a:buNone/>
            </a:pPr>
            <a:endParaRPr lang="en-US" altLang="en-US" sz="3750" dirty="0"/>
          </a:p>
          <a:p>
            <a:pPr marL="457200" lvl="1" indent="0">
              <a:buNone/>
            </a:pPr>
            <a:r>
              <a:rPr lang="en-US" altLang="en-US" sz="3600" dirty="0"/>
              <a:t>Houston (29°N, 95°W)</a:t>
            </a:r>
          </a:p>
          <a:p>
            <a:pPr marL="457200" lvl="1" indent="0">
              <a:buNone/>
            </a:pPr>
            <a:r>
              <a:rPr lang="en-US" altLang="en-US" sz="4000" dirty="0"/>
              <a:t>                     or</a:t>
            </a:r>
          </a:p>
          <a:p>
            <a:pPr marL="457200" lvl="1" indent="0">
              <a:buNone/>
            </a:pPr>
            <a:r>
              <a:rPr lang="en-US" altLang="en-US" sz="3400" dirty="0"/>
              <a:t>Houston (95°W, 29</a:t>
            </a:r>
            <a:r>
              <a:rPr lang="en-US" altLang="en-US" sz="4000" dirty="0"/>
              <a:t>°N)</a:t>
            </a:r>
            <a:endParaRPr lang="en-US" altLang="en-US" sz="3400" dirty="0"/>
          </a:p>
          <a:p>
            <a:pPr marL="457200" lvl="1" indent="0">
              <a:buNone/>
            </a:pPr>
            <a:endParaRPr lang="en-US" altLang="en-US" sz="3750" dirty="0"/>
          </a:p>
          <a:p>
            <a:pPr marL="685800" lvl="2" indent="0">
              <a:buNone/>
            </a:pPr>
            <a:endParaRPr lang="en-US" altLang="en-US" sz="4050" dirty="0"/>
          </a:p>
          <a:p>
            <a:pPr lvl="2"/>
            <a:endParaRPr lang="en-US" altLang="en-US" dirty="0"/>
          </a:p>
        </p:txBody>
      </p:sp>
      <p:pic>
        <p:nvPicPr>
          <p:cNvPr id="2" name="Picture 1"/>
          <p:cNvPicPr>
            <a:picLocks noChangeAspect="1"/>
          </p:cNvPicPr>
          <p:nvPr/>
        </p:nvPicPr>
        <p:blipFill>
          <a:blip r:embed="rId3"/>
          <a:stretch>
            <a:fillRect/>
          </a:stretch>
        </p:blipFill>
        <p:spPr>
          <a:xfrm>
            <a:off x="3684247" y="2566986"/>
            <a:ext cx="5449264" cy="4181476"/>
          </a:xfrm>
          <a:prstGeom prst="rect">
            <a:avLst/>
          </a:prstGeom>
        </p:spPr>
      </p:pic>
      <p:sp>
        <p:nvSpPr>
          <p:cNvPr id="3" name="SMARTInkShape-1">
            <a:extLst>
              <a:ext uri="{FF2B5EF4-FFF2-40B4-BE49-F238E27FC236}">
                <a16:creationId xmlns:a16="http://schemas.microsoft.com/office/drawing/2014/main" id="{88B79E1C-5A2D-4518-9144-F1A363FA409A}"/>
              </a:ext>
            </a:extLst>
          </p:cNvPr>
          <p:cNvSpPr/>
          <p:nvPr>
            <p:custDataLst>
              <p:tags r:id="rId1"/>
            </p:custDataLst>
          </p:nvPr>
        </p:nvSpPr>
        <p:spPr>
          <a:xfrm>
            <a:off x="1415527" y="2848577"/>
            <a:ext cx="2984852" cy="1017978"/>
          </a:xfrm>
          <a:custGeom>
            <a:avLst/>
            <a:gdLst/>
            <a:ahLst/>
            <a:cxnLst/>
            <a:rect l="0" t="0" r="0" b="0"/>
            <a:pathLst>
              <a:path w="2984852" h="1017978">
                <a:moveTo>
                  <a:pt x="2584973" y="214306"/>
                </a:moveTo>
                <a:lnTo>
                  <a:pt x="2584973" y="214306"/>
                </a:lnTo>
                <a:lnTo>
                  <a:pt x="2580232" y="209565"/>
                </a:lnTo>
                <a:lnTo>
                  <a:pt x="2575259" y="207237"/>
                </a:lnTo>
                <a:lnTo>
                  <a:pt x="2572544" y="206617"/>
                </a:lnTo>
                <a:lnTo>
                  <a:pt x="2531582" y="184687"/>
                </a:lnTo>
                <a:lnTo>
                  <a:pt x="2493086" y="168819"/>
                </a:lnTo>
                <a:lnTo>
                  <a:pt x="2455552" y="156841"/>
                </a:lnTo>
                <a:lnTo>
                  <a:pt x="2416202" y="148053"/>
                </a:lnTo>
                <a:lnTo>
                  <a:pt x="2373630" y="136763"/>
                </a:lnTo>
                <a:lnTo>
                  <a:pt x="2332883" y="124979"/>
                </a:lnTo>
                <a:lnTo>
                  <a:pt x="2298613" y="116070"/>
                </a:lnTo>
                <a:lnTo>
                  <a:pt x="2263323" y="109793"/>
                </a:lnTo>
                <a:lnTo>
                  <a:pt x="2220584" y="102931"/>
                </a:lnTo>
                <a:lnTo>
                  <a:pt x="2176349" y="93013"/>
                </a:lnTo>
                <a:lnTo>
                  <a:pt x="2141218" y="89401"/>
                </a:lnTo>
                <a:lnTo>
                  <a:pt x="2104681" y="82488"/>
                </a:lnTo>
                <a:lnTo>
                  <a:pt x="2063869" y="75148"/>
                </a:lnTo>
                <a:lnTo>
                  <a:pt x="2026200" y="71540"/>
                </a:lnTo>
                <a:lnTo>
                  <a:pt x="1989904" y="64628"/>
                </a:lnTo>
                <a:lnTo>
                  <a:pt x="1954013" y="56296"/>
                </a:lnTo>
                <a:lnTo>
                  <a:pt x="1917252" y="48536"/>
                </a:lnTo>
                <a:lnTo>
                  <a:pt x="1876374" y="44803"/>
                </a:lnTo>
                <a:lnTo>
                  <a:pt x="1838685" y="37855"/>
                </a:lnTo>
                <a:lnTo>
                  <a:pt x="1801391" y="30504"/>
                </a:lnTo>
                <a:lnTo>
                  <a:pt x="1760354" y="26892"/>
                </a:lnTo>
                <a:lnTo>
                  <a:pt x="1722619" y="20972"/>
                </a:lnTo>
                <a:lnTo>
                  <a:pt x="1686302" y="18777"/>
                </a:lnTo>
                <a:lnTo>
                  <a:pt x="1650407" y="17134"/>
                </a:lnTo>
                <a:lnTo>
                  <a:pt x="1614635" y="11797"/>
                </a:lnTo>
                <a:lnTo>
                  <a:pt x="1578901" y="9774"/>
                </a:lnTo>
                <a:lnTo>
                  <a:pt x="1543178" y="8183"/>
                </a:lnTo>
                <a:lnTo>
                  <a:pt x="1507458" y="2861"/>
                </a:lnTo>
                <a:lnTo>
                  <a:pt x="1471739" y="843"/>
                </a:lnTo>
                <a:lnTo>
                  <a:pt x="1436020" y="245"/>
                </a:lnTo>
                <a:lnTo>
                  <a:pt x="1399309" y="68"/>
                </a:lnTo>
                <a:lnTo>
                  <a:pt x="1359438" y="15"/>
                </a:lnTo>
                <a:lnTo>
                  <a:pt x="1325906" y="0"/>
                </a:lnTo>
                <a:lnTo>
                  <a:pt x="1286425" y="987"/>
                </a:lnTo>
                <a:lnTo>
                  <a:pt x="1249151" y="6131"/>
                </a:lnTo>
                <a:lnTo>
                  <a:pt x="1212971" y="8095"/>
                </a:lnTo>
                <a:lnTo>
                  <a:pt x="1177116" y="8678"/>
                </a:lnTo>
                <a:lnTo>
                  <a:pt x="1141357" y="9843"/>
                </a:lnTo>
                <a:lnTo>
                  <a:pt x="1102650" y="15038"/>
                </a:lnTo>
                <a:lnTo>
                  <a:pt x="1067590" y="16602"/>
                </a:lnTo>
                <a:lnTo>
                  <a:pt x="1023026" y="22222"/>
                </a:lnTo>
                <a:lnTo>
                  <a:pt x="984686" y="25431"/>
                </a:lnTo>
                <a:lnTo>
                  <a:pt x="948191" y="31122"/>
                </a:lnTo>
                <a:lnTo>
                  <a:pt x="912242" y="34352"/>
                </a:lnTo>
                <a:lnTo>
                  <a:pt x="871714" y="40050"/>
                </a:lnTo>
                <a:lnTo>
                  <a:pt x="833027" y="43281"/>
                </a:lnTo>
                <a:lnTo>
                  <a:pt x="796429" y="48979"/>
                </a:lnTo>
                <a:lnTo>
                  <a:pt x="760450" y="56951"/>
                </a:lnTo>
                <a:lnTo>
                  <a:pt x="724654" y="60856"/>
                </a:lnTo>
                <a:lnTo>
                  <a:pt x="688912" y="66754"/>
                </a:lnTo>
                <a:lnTo>
                  <a:pt x="653187" y="74786"/>
                </a:lnTo>
                <a:lnTo>
                  <a:pt x="617466" y="78709"/>
                </a:lnTo>
                <a:lnTo>
                  <a:pt x="575977" y="92308"/>
                </a:lnTo>
                <a:lnTo>
                  <a:pt x="542223" y="98452"/>
                </a:lnTo>
                <a:lnTo>
                  <a:pt x="497908" y="114655"/>
                </a:lnTo>
                <a:lnTo>
                  <a:pt x="455457" y="127704"/>
                </a:lnTo>
                <a:lnTo>
                  <a:pt x="420635" y="136832"/>
                </a:lnTo>
                <a:lnTo>
                  <a:pt x="379449" y="148805"/>
                </a:lnTo>
                <a:lnTo>
                  <a:pt x="336771" y="163370"/>
                </a:lnTo>
                <a:lnTo>
                  <a:pt x="299384" y="180322"/>
                </a:lnTo>
                <a:lnTo>
                  <a:pt x="263335" y="200353"/>
                </a:lnTo>
                <a:lnTo>
                  <a:pt x="227552" y="220773"/>
                </a:lnTo>
                <a:lnTo>
                  <a:pt x="203397" y="234081"/>
                </a:lnTo>
                <a:lnTo>
                  <a:pt x="165193" y="262183"/>
                </a:lnTo>
                <a:lnTo>
                  <a:pt x="120563" y="303617"/>
                </a:lnTo>
                <a:lnTo>
                  <a:pt x="80255" y="339322"/>
                </a:lnTo>
                <a:lnTo>
                  <a:pt x="51201" y="377686"/>
                </a:lnTo>
                <a:lnTo>
                  <a:pt x="33364" y="414892"/>
                </a:lnTo>
                <a:lnTo>
                  <a:pt x="20073" y="444615"/>
                </a:lnTo>
                <a:lnTo>
                  <a:pt x="11930" y="484474"/>
                </a:lnTo>
                <a:lnTo>
                  <a:pt x="6556" y="518590"/>
                </a:lnTo>
                <a:lnTo>
                  <a:pt x="0" y="560933"/>
                </a:lnTo>
                <a:lnTo>
                  <a:pt x="3408" y="605089"/>
                </a:lnTo>
                <a:lnTo>
                  <a:pt x="11858" y="640207"/>
                </a:lnTo>
                <a:lnTo>
                  <a:pt x="26489" y="672771"/>
                </a:lnTo>
                <a:lnTo>
                  <a:pt x="59814" y="712148"/>
                </a:lnTo>
                <a:lnTo>
                  <a:pt x="92982" y="754793"/>
                </a:lnTo>
                <a:lnTo>
                  <a:pt x="131971" y="797080"/>
                </a:lnTo>
                <a:lnTo>
                  <a:pt x="176231" y="832135"/>
                </a:lnTo>
                <a:lnTo>
                  <a:pt x="216945" y="865610"/>
                </a:lnTo>
                <a:lnTo>
                  <a:pt x="230766" y="876837"/>
                </a:lnTo>
                <a:lnTo>
                  <a:pt x="275260" y="904682"/>
                </a:lnTo>
                <a:lnTo>
                  <a:pt x="317238" y="922311"/>
                </a:lnTo>
                <a:lnTo>
                  <a:pt x="361534" y="944624"/>
                </a:lnTo>
                <a:lnTo>
                  <a:pt x="401950" y="958068"/>
                </a:lnTo>
                <a:lnTo>
                  <a:pt x="441022" y="970277"/>
                </a:lnTo>
                <a:lnTo>
                  <a:pt x="480049" y="982244"/>
                </a:lnTo>
                <a:lnTo>
                  <a:pt x="520942" y="989422"/>
                </a:lnTo>
                <a:lnTo>
                  <a:pt x="563819" y="997968"/>
                </a:lnTo>
                <a:lnTo>
                  <a:pt x="604627" y="1006566"/>
                </a:lnTo>
                <a:lnTo>
                  <a:pt x="638907" y="1008312"/>
                </a:lnTo>
                <a:lnTo>
                  <a:pt x="674199" y="1008830"/>
                </a:lnTo>
                <a:lnTo>
                  <a:pt x="709792" y="1008983"/>
                </a:lnTo>
                <a:lnTo>
                  <a:pt x="745473" y="1009029"/>
                </a:lnTo>
                <a:lnTo>
                  <a:pt x="781181" y="1009042"/>
                </a:lnTo>
                <a:lnTo>
                  <a:pt x="816896" y="1011692"/>
                </a:lnTo>
                <a:lnTo>
                  <a:pt x="852614" y="1016115"/>
                </a:lnTo>
                <a:lnTo>
                  <a:pt x="888333" y="1017426"/>
                </a:lnTo>
                <a:lnTo>
                  <a:pt x="924051" y="1017814"/>
                </a:lnTo>
                <a:lnTo>
                  <a:pt x="962416" y="1017929"/>
                </a:lnTo>
                <a:lnTo>
                  <a:pt x="1002556" y="1017963"/>
                </a:lnTo>
                <a:lnTo>
                  <a:pt x="1039585" y="1017973"/>
                </a:lnTo>
                <a:lnTo>
                  <a:pt x="1075692" y="1017977"/>
                </a:lnTo>
                <a:lnTo>
                  <a:pt x="1111526" y="1015331"/>
                </a:lnTo>
                <a:lnTo>
                  <a:pt x="1149925" y="1010910"/>
                </a:lnTo>
                <a:lnTo>
                  <a:pt x="1190076" y="1009600"/>
                </a:lnTo>
                <a:lnTo>
                  <a:pt x="1227107" y="1009212"/>
                </a:lnTo>
                <a:lnTo>
                  <a:pt x="1263215" y="1006450"/>
                </a:lnTo>
                <a:lnTo>
                  <a:pt x="1301695" y="1001995"/>
                </a:lnTo>
                <a:lnTo>
                  <a:pt x="1341870" y="1000674"/>
                </a:lnTo>
                <a:lnTo>
                  <a:pt x="1381555" y="997637"/>
                </a:lnTo>
                <a:lnTo>
                  <a:pt x="1422087" y="993099"/>
                </a:lnTo>
                <a:lnTo>
                  <a:pt x="1461877" y="991754"/>
                </a:lnTo>
                <a:lnTo>
                  <a:pt x="1502441" y="988710"/>
                </a:lnTo>
                <a:lnTo>
                  <a:pt x="1542241" y="984170"/>
                </a:lnTo>
                <a:lnTo>
                  <a:pt x="1582807" y="982825"/>
                </a:lnTo>
                <a:lnTo>
                  <a:pt x="1622608" y="982426"/>
                </a:lnTo>
                <a:lnTo>
                  <a:pt x="1663174" y="979663"/>
                </a:lnTo>
                <a:lnTo>
                  <a:pt x="1702975" y="975205"/>
                </a:lnTo>
                <a:lnTo>
                  <a:pt x="1743541" y="973885"/>
                </a:lnTo>
                <a:lnTo>
                  <a:pt x="1780696" y="973494"/>
                </a:lnTo>
                <a:lnTo>
                  <a:pt x="1816841" y="973378"/>
                </a:lnTo>
                <a:lnTo>
                  <a:pt x="1855331" y="973343"/>
                </a:lnTo>
                <a:lnTo>
                  <a:pt x="1895509" y="970688"/>
                </a:lnTo>
                <a:lnTo>
                  <a:pt x="1935195" y="966263"/>
                </a:lnTo>
                <a:lnTo>
                  <a:pt x="1975727" y="964951"/>
                </a:lnTo>
                <a:lnTo>
                  <a:pt x="2012872" y="964563"/>
                </a:lnTo>
                <a:lnTo>
                  <a:pt x="2049013" y="961802"/>
                </a:lnTo>
                <a:lnTo>
                  <a:pt x="2084857" y="957346"/>
                </a:lnTo>
                <a:lnTo>
                  <a:pt x="2123259" y="956026"/>
                </a:lnTo>
                <a:lnTo>
                  <a:pt x="2163411" y="952989"/>
                </a:lnTo>
                <a:lnTo>
                  <a:pt x="2200443" y="945805"/>
                </a:lnTo>
                <a:lnTo>
                  <a:pt x="2236551" y="940038"/>
                </a:lnTo>
                <a:lnTo>
                  <a:pt x="2272385" y="935684"/>
                </a:lnTo>
                <a:lnTo>
                  <a:pt x="2310784" y="928110"/>
                </a:lnTo>
                <a:lnTo>
                  <a:pt x="2350935" y="919582"/>
                </a:lnTo>
                <a:lnTo>
                  <a:pt x="2387967" y="910771"/>
                </a:lnTo>
                <a:lnTo>
                  <a:pt x="2424074" y="901877"/>
                </a:lnTo>
                <a:lnTo>
                  <a:pt x="2459909" y="892957"/>
                </a:lnTo>
                <a:lnTo>
                  <a:pt x="2495662" y="881385"/>
                </a:lnTo>
                <a:lnTo>
                  <a:pt x="2531390" y="865389"/>
                </a:lnTo>
                <a:lnTo>
                  <a:pt x="2567112" y="850727"/>
                </a:lnTo>
                <a:lnTo>
                  <a:pt x="2609998" y="832144"/>
                </a:lnTo>
                <a:lnTo>
                  <a:pt x="2654261" y="809364"/>
                </a:lnTo>
                <a:lnTo>
                  <a:pt x="2698577" y="785755"/>
                </a:lnTo>
                <a:lnTo>
                  <a:pt x="2736287" y="761983"/>
                </a:lnTo>
                <a:lnTo>
                  <a:pt x="2772399" y="738178"/>
                </a:lnTo>
                <a:lnTo>
                  <a:pt x="2808196" y="714368"/>
                </a:lnTo>
                <a:lnTo>
                  <a:pt x="2832352" y="693863"/>
                </a:lnTo>
                <a:lnTo>
                  <a:pt x="2870558" y="657649"/>
                </a:lnTo>
                <a:lnTo>
                  <a:pt x="2908150" y="613073"/>
                </a:lnTo>
                <a:lnTo>
                  <a:pt x="2936199" y="571089"/>
                </a:lnTo>
                <a:lnTo>
                  <a:pt x="2956158" y="535103"/>
                </a:lnTo>
                <a:lnTo>
                  <a:pt x="2972560" y="492757"/>
                </a:lnTo>
                <a:lnTo>
                  <a:pt x="2979473" y="455729"/>
                </a:lnTo>
                <a:lnTo>
                  <a:pt x="2984635" y="420776"/>
                </a:lnTo>
                <a:lnTo>
                  <a:pt x="2984851" y="390406"/>
                </a:lnTo>
                <a:lnTo>
                  <a:pt x="2979393" y="348394"/>
                </a:lnTo>
                <a:lnTo>
                  <a:pt x="2968660" y="312266"/>
                </a:lnTo>
                <a:lnTo>
                  <a:pt x="2953036" y="273986"/>
                </a:lnTo>
                <a:lnTo>
                  <a:pt x="2926117" y="230116"/>
                </a:lnTo>
                <a:lnTo>
                  <a:pt x="2885164" y="194543"/>
                </a:lnTo>
                <a:lnTo>
                  <a:pt x="2843483" y="171403"/>
                </a:lnTo>
                <a:lnTo>
                  <a:pt x="2807134" y="155707"/>
                </a:lnTo>
                <a:lnTo>
                  <a:pt x="2762765" y="143052"/>
                </a:lnTo>
                <a:lnTo>
                  <a:pt x="2727610" y="133993"/>
                </a:lnTo>
                <a:lnTo>
                  <a:pt x="2689413" y="127671"/>
                </a:lnTo>
                <a:lnTo>
                  <a:pt x="2646676" y="125797"/>
                </a:lnTo>
                <a:lnTo>
                  <a:pt x="2602593" y="125242"/>
                </a:lnTo>
                <a:lnTo>
                  <a:pt x="2571969" y="125113"/>
                </a:lnTo>
                <a:lnTo>
                  <a:pt x="2538513" y="125055"/>
                </a:lnTo>
                <a:lnTo>
                  <a:pt x="2503801" y="125030"/>
                </a:lnTo>
                <a:lnTo>
                  <a:pt x="2467537" y="127002"/>
                </a:lnTo>
                <a:lnTo>
                  <a:pt x="2428269" y="134494"/>
                </a:lnTo>
                <a:lnTo>
                  <a:pt x="2390311" y="141792"/>
                </a:lnTo>
                <a:lnTo>
                  <a:pt x="2356573" y="148343"/>
                </a:lnTo>
                <a:lnTo>
                  <a:pt x="2308152" y="16072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74391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0" y="1318418"/>
            <a:ext cx="7772400" cy="5691981"/>
          </a:xfrm>
          <a:prstGeom prst="rect">
            <a:avLst/>
          </a:prstGeom>
          <a:noFill/>
          <a:ln w="9525">
            <a:noFill/>
            <a:miter lim="800000"/>
            <a:headEnd/>
            <a:tailEnd/>
          </a:ln>
        </p:spPr>
      </p:pic>
      <p:sp>
        <p:nvSpPr>
          <p:cNvPr id="3" name="Rectangle 2">
            <a:extLst>
              <a:ext uri="{FF2B5EF4-FFF2-40B4-BE49-F238E27FC236}">
                <a16:creationId xmlns:a16="http://schemas.microsoft.com/office/drawing/2014/main" id="{51B0BC08-2FDD-44A0-9883-40C2AD7B627D}"/>
              </a:ext>
            </a:extLst>
          </p:cNvPr>
          <p:cNvSpPr/>
          <p:nvPr/>
        </p:nvSpPr>
        <p:spPr>
          <a:xfrm>
            <a:off x="3048000" y="914400"/>
            <a:ext cx="1917448"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World Map</a:t>
            </a:r>
          </a:p>
        </p:txBody>
      </p:sp>
      <p:sp>
        <p:nvSpPr>
          <p:cNvPr id="4" name="Slide Number Placeholder 3">
            <a:extLst>
              <a:ext uri="{FF2B5EF4-FFF2-40B4-BE49-F238E27FC236}">
                <a16:creationId xmlns:a16="http://schemas.microsoft.com/office/drawing/2014/main" id="{0BA95DD1-25DD-4683-895B-6F9D8501C7D5}"/>
              </a:ext>
            </a:extLst>
          </p:cNvPr>
          <p:cNvSpPr>
            <a:spLocks noGrp="1"/>
          </p:cNvSpPr>
          <p:nvPr>
            <p:ph type="sldNum" sz="quarter" idx="12"/>
          </p:nvPr>
        </p:nvSpPr>
        <p:spPr/>
        <p:txBody>
          <a:bodyPr/>
          <a:lstStyle/>
          <a:p>
            <a:fld id="{FBFC4E48-BF3A-44DF-9465-F85B5474DF33}" type="slidenum">
              <a:rPr lang="en-US" smtClean="0"/>
              <a:pPr/>
              <a:t>13</a:t>
            </a:fld>
            <a:endParaRPr lang="en-US" dirty="0"/>
          </a:p>
        </p:txBody>
      </p:sp>
      <p:sp>
        <p:nvSpPr>
          <p:cNvPr id="6" name="TextBox 5">
            <a:extLst>
              <a:ext uri="{FF2B5EF4-FFF2-40B4-BE49-F238E27FC236}">
                <a16:creationId xmlns:a16="http://schemas.microsoft.com/office/drawing/2014/main" id="{B0CC85D6-4C12-46D3-A8F5-02FDDE47F429}"/>
              </a:ext>
            </a:extLst>
          </p:cNvPr>
          <p:cNvSpPr txBox="1"/>
          <p:nvPr/>
        </p:nvSpPr>
        <p:spPr>
          <a:xfrm>
            <a:off x="6629400" y="0"/>
            <a:ext cx="2514600" cy="2031325"/>
          </a:xfrm>
          <a:prstGeom prst="rect">
            <a:avLst/>
          </a:prstGeom>
          <a:noFill/>
          <a:ln w="38100">
            <a:solidFill>
              <a:srgbClr val="7030A0"/>
            </a:solidFill>
          </a:ln>
        </p:spPr>
        <p:txBody>
          <a:bodyPr wrap="square" rtlCol="0">
            <a:spAutoFit/>
          </a:bodyPr>
          <a:lstStyle/>
          <a:p>
            <a:r>
              <a:rPr lang="en-US" b="1" dirty="0"/>
              <a:t>Legend:</a:t>
            </a:r>
          </a:p>
          <a:p>
            <a:endParaRPr lang="en-US" dirty="0"/>
          </a:p>
          <a:p>
            <a:pPr marL="285750" indent="-285750">
              <a:buFont typeface="Wingdings" panose="05000000000000000000" pitchFamily="2" charset="2"/>
              <a:buChar char="q"/>
            </a:pPr>
            <a:r>
              <a:rPr lang="en-US" dirty="0">
                <a:solidFill>
                  <a:srgbClr val="FF0000"/>
                </a:solidFill>
              </a:rPr>
              <a:t>Equator</a:t>
            </a:r>
          </a:p>
          <a:p>
            <a:pPr marL="285750" indent="-285750">
              <a:buFont typeface="Wingdings" panose="05000000000000000000" pitchFamily="2" charset="2"/>
              <a:buChar char="q"/>
            </a:pPr>
            <a:r>
              <a:rPr lang="en-US" dirty="0">
                <a:solidFill>
                  <a:srgbClr val="7030A0"/>
                </a:solidFill>
              </a:rPr>
              <a:t>Prime Meridian</a:t>
            </a:r>
          </a:p>
          <a:p>
            <a:pPr marL="285750" indent="-285750">
              <a:buFont typeface="Wingdings" panose="05000000000000000000" pitchFamily="2" charset="2"/>
              <a:buChar char="q"/>
            </a:pPr>
            <a:r>
              <a:rPr lang="en-US" dirty="0">
                <a:solidFill>
                  <a:srgbClr val="FF6699"/>
                </a:solidFill>
              </a:rPr>
              <a:t>Latitude Lines</a:t>
            </a:r>
          </a:p>
          <a:p>
            <a:pPr marL="285750" indent="-285750">
              <a:buFont typeface="Wingdings" panose="05000000000000000000" pitchFamily="2" charset="2"/>
              <a:buChar char="q"/>
            </a:pPr>
            <a:r>
              <a:rPr lang="en-US" dirty="0">
                <a:solidFill>
                  <a:schemeClr val="accent6">
                    <a:lumMod val="40000"/>
                    <a:lumOff val="60000"/>
                  </a:schemeClr>
                </a:solidFill>
              </a:rPr>
              <a:t>Longitude Lines</a:t>
            </a:r>
          </a:p>
          <a:p>
            <a:pPr marL="285750" indent="-285750">
              <a:buFont typeface="Wingdings" panose="05000000000000000000" pitchFamily="2" charset="2"/>
              <a:buChar char="q"/>
            </a:pPr>
            <a:endParaRPr lang="en-US" dirty="0"/>
          </a:p>
        </p:txBody>
      </p:sp>
      <p:cxnSp>
        <p:nvCxnSpPr>
          <p:cNvPr id="5" name="Straight Connector 4">
            <a:extLst>
              <a:ext uri="{FF2B5EF4-FFF2-40B4-BE49-F238E27FC236}">
                <a16:creationId xmlns:a16="http://schemas.microsoft.com/office/drawing/2014/main" id="{0BD20B0E-4269-4D09-BE2D-25753F4408CC}"/>
              </a:ext>
            </a:extLst>
          </p:cNvPr>
          <p:cNvCxnSpPr>
            <a:cxnSpLocks/>
          </p:cNvCxnSpPr>
          <p:nvPr/>
        </p:nvCxnSpPr>
        <p:spPr>
          <a:xfrm>
            <a:off x="228600" y="4164408"/>
            <a:ext cx="7239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CC2A80-9627-43B6-8572-FB945A3CA90E}"/>
              </a:ext>
            </a:extLst>
          </p:cNvPr>
          <p:cNvCxnSpPr>
            <a:cxnSpLocks/>
          </p:cNvCxnSpPr>
          <p:nvPr/>
        </p:nvCxnSpPr>
        <p:spPr>
          <a:xfrm>
            <a:off x="342900" y="3505199"/>
            <a:ext cx="7124700" cy="9563"/>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9AF76B-5D30-43DE-BF16-2D616E0B7718}"/>
              </a:ext>
            </a:extLst>
          </p:cNvPr>
          <p:cNvCxnSpPr>
            <a:cxnSpLocks/>
          </p:cNvCxnSpPr>
          <p:nvPr/>
        </p:nvCxnSpPr>
        <p:spPr>
          <a:xfrm>
            <a:off x="350921" y="4814055"/>
            <a:ext cx="7116679" cy="0"/>
          </a:xfrm>
          <a:prstGeom prst="line">
            <a:avLst/>
          </a:prstGeom>
          <a:ln w="76200">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143EEC-1AEC-4F28-B8F1-8BC58CDFD50B}"/>
              </a:ext>
            </a:extLst>
          </p:cNvPr>
          <p:cNvCxnSpPr>
            <a:cxnSpLocks/>
          </p:cNvCxnSpPr>
          <p:nvPr/>
        </p:nvCxnSpPr>
        <p:spPr>
          <a:xfrm flipV="1">
            <a:off x="3848100" y="1600200"/>
            <a:ext cx="57150" cy="51212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AEF558-62D6-469C-B646-DF63D96FDB12}"/>
              </a:ext>
            </a:extLst>
          </p:cNvPr>
          <p:cNvCxnSpPr>
            <a:cxnSpLocks/>
          </p:cNvCxnSpPr>
          <p:nvPr/>
        </p:nvCxnSpPr>
        <p:spPr>
          <a:xfrm flipV="1">
            <a:off x="3152775" y="1600199"/>
            <a:ext cx="57150" cy="5121276"/>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 Box 18">
            <a:extLst>
              <a:ext uri="{FF2B5EF4-FFF2-40B4-BE49-F238E27FC236}">
                <a16:creationId xmlns:a16="http://schemas.microsoft.com/office/drawing/2014/main" id="{C64FC61A-A5B2-4CA1-A0FE-B7B9F118B1D9}"/>
              </a:ext>
            </a:extLst>
          </p:cNvPr>
          <p:cNvSpPr txBox="1">
            <a:spLocks noChangeArrowheads="1"/>
          </p:cNvSpPr>
          <p:nvPr/>
        </p:nvSpPr>
        <p:spPr bwMode="auto">
          <a:xfrm>
            <a:off x="0" y="0"/>
            <a:ext cx="6553200" cy="70788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2: How do latitude and longitude help people to locate places in the world?</a:t>
            </a:r>
          </a:p>
        </p:txBody>
      </p:sp>
      <p:pic>
        <p:nvPicPr>
          <p:cNvPr id="7" name="Picture 6">
            <a:extLst>
              <a:ext uri="{FF2B5EF4-FFF2-40B4-BE49-F238E27FC236}">
                <a16:creationId xmlns:a16="http://schemas.microsoft.com/office/drawing/2014/main" id="{ADFA8456-EF39-4CDA-B74D-155D3F3EA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92082">
            <a:off x="6620659" y="5536772"/>
            <a:ext cx="2825895" cy="463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1707C95-8A65-46FF-89BA-E5AFFA809EE0}"/>
              </a:ext>
            </a:extLst>
          </p:cNvPr>
          <p:cNvSpPr>
            <a:spLocks noGrp="1"/>
          </p:cNvSpPr>
          <p:nvPr>
            <p:ph type="title"/>
          </p:nvPr>
        </p:nvSpPr>
        <p:spPr/>
        <p:txBody>
          <a:bodyPr/>
          <a:lstStyle/>
          <a:p>
            <a:pPr eaLnBrk="1" hangingPunct="1"/>
            <a:r>
              <a:rPr lang="en-US" altLang="en-US" dirty="0"/>
              <a:t>For notebook page 6</a:t>
            </a:r>
          </a:p>
        </p:txBody>
      </p:sp>
      <p:sp>
        <p:nvSpPr>
          <p:cNvPr id="8195" name="Content Placeholder 2">
            <a:extLst>
              <a:ext uri="{FF2B5EF4-FFF2-40B4-BE49-F238E27FC236}">
                <a16:creationId xmlns:a16="http://schemas.microsoft.com/office/drawing/2014/main" id="{18759491-A5A1-4AD3-AA5E-0FCA41636F65}"/>
              </a:ext>
            </a:extLst>
          </p:cNvPr>
          <p:cNvSpPr>
            <a:spLocks noGrp="1"/>
          </p:cNvSpPr>
          <p:nvPr>
            <p:ph idx="1"/>
          </p:nvPr>
        </p:nvSpPr>
        <p:spPr>
          <a:xfrm>
            <a:off x="457200" y="1600200"/>
            <a:ext cx="8229600" cy="4876800"/>
          </a:xfrm>
        </p:spPr>
        <p:txBody>
          <a:bodyPr/>
          <a:lstStyle/>
          <a:p>
            <a:pPr eaLnBrk="1" hangingPunct="1"/>
            <a:r>
              <a:rPr lang="en-US" altLang="en-US" dirty="0"/>
              <a:t>On page 6</a:t>
            </a:r>
          </a:p>
          <a:p>
            <a:pPr lvl="1" eaLnBrk="1" hangingPunct="1"/>
            <a:r>
              <a:rPr lang="en-US" altLang="en-US" dirty="0"/>
              <a:t>Cut out the Cardinal and Intermediate Directions foldable</a:t>
            </a:r>
          </a:p>
          <a:p>
            <a:pPr lvl="1" eaLnBrk="1" hangingPunct="1"/>
            <a:r>
              <a:rPr lang="en-US" altLang="en-US" dirty="0"/>
              <a:t>Color/Notes/glue into notebook</a:t>
            </a:r>
          </a:p>
          <a:p>
            <a:pPr eaLnBrk="1" hangingPunct="1"/>
            <a:r>
              <a:rPr lang="en-US" altLang="en-US" dirty="0"/>
              <a:t>On page 7</a:t>
            </a:r>
          </a:p>
          <a:p>
            <a:pPr lvl="1" eaLnBrk="1" hangingPunct="1"/>
            <a:r>
              <a:rPr lang="en-US" altLang="en-US" dirty="0"/>
              <a:t>Cut out Continents foldable</a:t>
            </a:r>
          </a:p>
          <a:p>
            <a:pPr lvl="1" eaLnBrk="1" hangingPunct="1"/>
            <a:r>
              <a:rPr lang="en-US" altLang="en-US" dirty="0"/>
              <a:t>Color/ Notes/ glue into notebook</a:t>
            </a:r>
          </a:p>
        </p:txBody>
      </p:sp>
      <p:pic>
        <p:nvPicPr>
          <p:cNvPr id="3" name="Picture 2">
            <a:extLst>
              <a:ext uri="{FF2B5EF4-FFF2-40B4-BE49-F238E27FC236}">
                <a16:creationId xmlns:a16="http://schemas.microsoft.com/office/drawing/2014/main" id="{AF48DD94-AE69-4E67-86D6-F3753A06D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99530">
            <a:off x="6532603" y="5350931"/>
            <a:ext cx="2825895" cy="4635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5C233C7-B455-4D39-A000-46407368BDD0}"/>
              </a:ext>
            </a:extLst>
          </p:cNvPr>
          <p:cNvSpPr>
            <a:spLocks noGrp="1"/>
          </p:cNvSpPr>
          <p:nvPr>
            <p:ph type="title"/>
          </p:nvPr>
        </p:nvSpPr>
        <p:spPr>
          <a:xfrm>
            <a:off x="5867400" y="356870"/>
            <a:ext cx="3385366" cy="1162050"/>
          </a:xfrm>
        </p:spPr>
        <p:txBody>
          <a:bodyPr/>
          <a:lstStyle/>
          <a:p>
            <a:pPr algn="ctr" eaLnBrk="1" hangingPunct="1"/>
            <a:r>
              <a:rPr lang="en-US" altLang="en-US" sz="2800" dirty="0"/>
              <a:t>Cardinal &amp; Intermediate Directions</a:t>
            </a:r>
          </a:p>
        </p:txBody>
      </p:sp>
      <p:pic>
        <p:nvPicPr>
          <p:cNvPr id="9220" name="Picture 2">
            <a:extLst>
              <a:ext uri="{FF2B5EF4-FFF2-40B4-BE49-F238E27FC236}">
                <a16:creationId xmlns:a16="http://schemas.microsoft.com/office/drawing/2014/main" id="{8EF23118-F534-455D-91FA-4842645A33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975406" y="1524000"/>
            <a:ext cx="4069987" cy="4098699"/>
          </a:xfrm>
          <a:noFill/>
        </p:spPr>
      </p:pic>
      <p:sp>
        <p:nvSpPr>
          <p:cNvPr id="4" name="Text Placeholder 3">
            <a:extLst>
              <a:ext uri="{FF2B5EF4-FFF2-40B4-BE49-F238E27FC236}">
                <a16:creationId xmlns:a16="http://schemas.microsoft.com/office/drawing/2014/main" id="{D97BEF9D-89C0-42A9-A59E-2588AD73731C}"/>
              </a:ext>
            </a:extLst>
          </p:cNvPr>
          <p:cNvSpPr>
            <a:spLocks noGrp="1"/>
          </p:cNvSpPr>
          <p:nvPr>
            <p:ph type="body" sz="half" idx="2"/>
          </p:nvPr>
        </p:nvSpPr>
        <p:spPr>
          <a:xfrm>
            <a:off x="76200" y="-24130"/>
            <a:ext cx="5486400" cy="6477000"/>
          </a:xfrm>
        </p:spPr>
        <p:txBody>
          <a:bodyPr/>
          <a:lstStyle/>
          <a:p>
            <a:pPr marL="342900" indent="-342900" eaLnBrk="1" hangingPunct="1">
              <a:buFontTx/>
              <a:buAutoNum type="arabicPeriod"/>
              <a:defRPr/>
            </a:pPr>
            <a:r>
              <a:rPr lang="en-US" sz="2000" b="1" dirty="0"/>
              <a:t>Label each Cardinal tab North, South, East &amp; West</a:t>
            </a:r>
          </a:p>
          <a:p>
            <a:pPr marL="342900" indent="-342900" eaLnBrk="1" hangingPunct="1">
              <a:buFontTx/>
              <a:buAutoNum type="arabicPeriod"/>
              <a:defRPr/>
            </a:pPr>
            <a:r>
              <a:rPr lang="en-US" sz="2000" b="1" dirty="0"/>
              <a:t>Label the  intermediate directions square Northwest, Northeast, Southwest, Southeast</a:t>
            </a:r>
          </a:p>
          <a:p>
            <a:pPr marL="342900" indent="-342900" eaLnBrk="1" hangingPunct="1">
              <a:buFontTx/>
              <a:buAutoNum type="arabicPeriod"/>
              <a:defRPr/>
            </a:pPr>
            <a:endParaRPr lang="en-US" sz="2000" b="1" dirty="0"/>
          </a:p>
          <a:p>
            <a:pPr marL="342900" indent="-342900" eaLnBrk="1" hangingPunct="1">
              <a:buFontTx/>
              <a:buAutoNum type="arabicPeriod"/>
              <a:defRPr/>
            </a:pPr>
            <a:r>
              <a:rPr lang="en-US" sz="2000" b="1" dirty="0"/>
              <a:t>Color West Blue</a:t>
            </a:r>
          </a:p>
          <a:p>
            <a:pPr marL="342900" indent="-342900" eaLnBrk="1" hangingPunct="1">
              <a:buFontTx/>
              <a:buAutoNum type="arabicPeriod"/>
              <a:defRPr/>
            </a:pPr>
            <a:r>
              <a:rPr lang="en-US" sz="2000" b="1" dirty="0"/>
              <a:t>Color North Red</a:t>
            </a:r>
          </a:p>
          <a:p>
            <a:pPr marL="342900" indent="-342900" eaLnBrk="1" hangingPunct="1">
              <a:buFontTx/>
              <a:buAutoNum type="arabicPeriod"/>
              <a:defRPr/>
            </a:pPr>
            <a:r>
              <a:rPr lang="en-US" sz="2000" b="1" dirty="0"/>
              <a:t>Color East Yellow</a:t>
            </a:r>
          </a:p>
          <a:p>
            <a:pPr marL="342900" indent="-342900" eaLnBrk="1" hangingPunct="1">
              <a:buFontTx/>
              <a:buAutoNum type="arabicPeriod"/>
              <a:defRPr/>
            </a:pPr>
            <a:r>
              <a:rPr lang="en-US" sz="2000" b="1" dirty="0"/>
              <a:t>Color South Green</a:t>
            </a:r>
          </a:p>
          <a:p>
            <a:pPr marL="342900" indent="-342900" eaLnBrk="1" hangingPunct="1">
              <a:buFontTx/>
              <a:buAutoNum type="arabicPeriod"/>
              <a:defRPr/>
            </a:pPr>
            <a:r>
              <a:rPr lang="en-US" sz="2000" b="1" dirty="0"/>
              <a:t>Color Northwest Purple</a:t>
            </a:r>
          </a:p>
          <a:p>
            <a:pPr marL="342900" indent="-342900" eaLnBrk="1" hangingPunct="1">
              <a:buFontTx/>
              <a:buAutoNum type="arabicPeriod"/>
              <a:defRPr/>
            </a:pPr>
            <a:r>
              <a:rPr lang="en-US" sz="2000" b="1" dirty="0"/>
              <a:t>Color Southwest Blue Green</a:t>
            </a:r>
          </a:p>
          <a:p>
            <a:pPr marL="342900" indent="-342900" eaLnBrk="1" hangingPunct="1">
              <a:buFontTx/>
              <a:buAutoNum type="arabicPeriod"/>
              <a:defRPr/>
            </a:pPr>
            <a:r>
              <a:rPr lang="en-US" sz="2000" b="1" dirty="0"/>
              <a:t>Color Northeast Orange</a:t>
            </a:r>
          </a:p>
          <a:p>
            <a:pPr marL="342900" indent="-342900" eaLnBrk="1" hangingPunct="1">
              <a:buFontTx/>
              <a:buAutoNum type="arabicPeriod"/>
              <a:defRPr/>
            </a:pPr>
            <a:r>
              <a:rPr lang="en-US" sz="2000" b="1" dirty="0"/>
              <a:t>Color Southeast Yellow Green</a:t>
            </a:r>
          </a:p>
          <a:p>
            <a:pPr marL="342900" indent="-342900" eaLnBrk="1" hangingPunct="1">
              <a:buFontTx/>
              <a:buAutoNum type="arabicPeriod"/>
              <a:defRPr/>
            </a:pPr>
            <a:endParaRPr lang="en-US" sz="2000" b="1" dirty="0"/>
          </a:p>
          <a:p>
            <a:pPr marL="342900" indent="-342900" eaLnBrk="1" hangingPunct="1">
              <a:buFontTx/>
              <a:buAutoNum type="arabicPeriod"/>
              <a:defRPr/>
            </a:pPr>
            <a:r>
              <a:rPr lang="en-US" sz="2000" b="1" dirty="0"/>
              <a:t>Cut out</a:t>
            </a:r>
          </a:p>
          <a:p>
            <a:pPr marL="342900" indent="-342900" eaLnBrk="1" hangingPunct="1">
              <a:buFontTx/>
              <a:buAutoNum type="arabicPeriod"/>
              <a:defRPr/>
            </a:pPr>
            <a:r>
              <a:rPr lang="en-US" sz="2000" b="1" dirty="0"/>
              <a:t>Fold curved tabs to create a crease. </a:t>
            </a:r>
          </a:p>
          <a:p>
            <a:pPr marL="342900" indent="-342900" eaLnBrk="1" hangingPunct="1">
              <a:buFontTx/>
              <a:buAutoNum type="arabicPeriod"/>
              <a:defRPr/>
            </a:pPr>
            <a:r>
              <a:rPr lang="en-US" sz="2000" b="1" dirty="0">
                <a:solidFill>
                  <a:srgbClr val="FF0000"/>
                </a:solidFill>
              </a:rPr>
              <a:t>Only glue the back of the square to the paper. </a:t>
            </a:r>
          </a:p>
          <a:p>
            <a:pPr eaLnBrk="1" hangingPunct="1">
              <a:defRPr/>
            </a:pPr>
            <a:endParaRPr lang="en-US" sz="2000" b="1" dirty="0"/>
          </a:p>
        </p:txBody>
      </p:sp>
      <p:pic>
        <p:nvPicPr>
          <p:cNvPr id="3" name="Picture 2">
            <a:extLst>
              <a:ext uri="{FF2B5EF4-FFF2-40B4-BE49-F238E27FC236}">
                <a16:creationId xmlns:a16="http://schemas.microsoft.com/office/drawing/2014/main" id="{3B7FB2BA-179E-44F5-8B39-20A7E95E6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80412">
            <a:off x="6516403" y="5632469"/>
            <a:ext cx="2825895" cy="463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3" end="13"/>
                                            </p:txEl>
                                          </p:spTgt>
                                        </p:tgtEl>
                                        <p:attrNameLst>
                                          <p:attrName>style.visibility</p:attrName>
                                        </p:attrNameLst>
                                      </p:cBhvr>
                                      <p:to>
                                        <p:strVal val="visible"/>
                                      </p:to>
                                    </p:set>
                                    <p:anim calcmode="lin" valueType="num">
                                      <p:cBhvr additive="base">
                                        <p:cTn id="7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4" end="14"/>
                                            </p:txEl>
                                          </p:spTgt>
                                        </p:tgtEl>
                                        <p:attrNameLst>
                                          <p:attrName>style.visibility</p:attrName>
                                        </p:attrNameLst>
                                      </p:cBhvr>
                                      <p:to>
                                        <p:strVal val="visible"/>
                                      </p:to>
                                    </p:set>
                                    <p:anim calcmode="lin" valueType="num">
                                      <p:cBhvr additive="base">
                                        <p:cTn id="7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A85FFE5B-C53A-4820-BD0B-AA226CB2895D}"/>
              </a:ext>
            </a:extLst>
          </p:cNvPr>
          <p:cNvSpPr>
            <a:spLocks noGrp="1"/>
          </p:cNvSpPr>
          <p:nvPr>
            <p:ph type="title"/>
          </p:nvPr>
        </p:nvSpPr>
        <p:spPr>
          <a:xfrm>
            <a:off x="6116320" y="3124200"/>
            <a:ext cx="3048000" cy="1447800"/>
          </a:xfrm>
        </p:spPr>
        <p:txBody>
          <a:bodyPr/>
          <a:lstStyle/>
          <a:p>
            <a:pPr algn="ctr" eaLnBrk="1" hangingPunct="1"/>
            <a:r>
              <a:rPr lang="en-US" altLang="en-US" sz="2400" dirty="0">
                <a:solidFill>
                  <a:schemeClr val="accent5">
                    <a:lumMod val="50000"/>
                  </a:schemeClr>
                </a:solidFill>
                <a:latin typeface="Stencil" panose="040409050D0802020404" pitchFamily="82" charset="0"/>
              </a:rPr>
              <a:t>Notes on the Continents</a:t>
            </a:r>
            <a:br>
              <a:rPr lang="en-US" altLang="en-US" sz="2400" dirty="0">
                <a:solidFill>
                  <a:schemeClr val="accent5">
                    <a:lumMod val="50000"/>
                  </a:schemeClr>
                </a:solidFill>
                <a:latin typeface="Stencil" panose="040409050D0802020404" pitchFamily="82" charset="0"/>
              </a:rPr>
            </a:br>
            <a:r>
              <a:rPr lang="en-US" altLang="en-US" sz="2400" dirty="0">
                <a:solidFill>
                  <a:schemeClr val="accent5">
                    <a:lumMod val="50000"/>
                  </a:schemeClr>
                </a:solidFill>
                <a:latin typeface="Stencil" panose="040409050D0802020404" pitchFamily="82" charset="0"/>
              </a:rPr>
              <a:t> Copy to the back of each page of you Continents booklet. </a:t>
            </a:r>
          </a:p>
        </p:txBody>
      </p:sp>
      <p:pic>
        <p:nvPicPr>
          <p:cNvPr id="10245" name="Picture 2">
            <a:extLst>
              <a:ext uri="{FF2B5EF4-FFF2-40B4-BE49-F238E27FC236}">
                <a16:creationId xmlns:a16="http://schemas.microsoft.com/office/drawing/2014/main" id="{5B1029C0-CAC4-42A4-8F8E-E6B2258353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36575"/>
            <a:ext cx="9144000" cy="1676400"/>
          </a:xfrm>
          <a:noFill/>
        </p:spPr>
      </p:pic>
      <p:sp>
        <p:nvSpPr>
          <p:cNvPr id="10243" name="Text Placeholder 5">
            <a:extLst>
              <a:ext uri="{FF2B5EF4-FFF2-40B4-BE49-F238E27FC236}">
                <a16:creationId xmlns:a16="http://schemas.microsoft.com/office/drawing/2014/main" id="{C4F1F385-77DB-48B4-A416-E25A3C946106}"/>
              </a:ext>
            </a:extLst>
          </p:cNvPr>
          <p:cNvSpPr>
            <a:spLocks noGrp="1"/>
          </p:cNvSpPr>
          <p:nvPr>
            <p:ph type="body" sz="half" idx="2"/>
          </p:nvPr>
        </p:nvSpPr>
        <p:spPr>
          <a:xfrm>
            <a:off x="0" y="2286000"/>
            <a:ext cx="6248400" cy="4572000"/>
          </a:xfrm>
        </p:spPr>
        <p:txBody>
          <a:bodyPr/>
          <a:lstStyle/>
          <a:p>
            <a:pPr eaLnBrk="1" hangingPunct="1"/>
            <a:r>
              <a:rPr lang="en-US" altLang="en-US" sz="2400" b="1" dirty="0">
                <a:solidFill>
                  <a:srgbClr val="00B050"/>
                </a:solidFill>
              </a:rPr>
              <a:t>Green : AFRICA-Somalia, Kenya, Egypt, South Africa, Libya, and South Sudan</a:t>
            </a:r>
          </a:p>
          <a:p>
            <a:pPr eaLnBrk="1" hangingPunct="1"/>
            <a:r>
              <a:rPr lang="en-US" altLang="en-US" sz="2400" b="1" dirty="0">
                <a:solidFill>
                  <a:srgbClr val="7030A0"/>
                </a:solidFill>
              </a:rPr>
              <a:t>Purple: ANTARTICA-</a:t>
            </a:r>
          </a:p>
          <a:p>
            <a:pPr eaLnBrk="1" hangingPunct="1"/>
            <a:r>
              <a:rPr lang="en-US" altLang="en-US" sz="2400" b="1" dirty="0">
                <a:highlight>
                  <a:srgbClr val="FFFF00"/>
                </a:highlight>
              </a:rPr>
              <a:t>Yellow: ASIA-China, Japan, India, Russia</a:t>
            </a:r>
          </a:p>
          <a:p>
            <a:pPr eaLnBrk="1" hangingPunct="1"/>
            <a:r>
              <a:rPr lang="en-US" altLang="en-US" sz="2400" b="1" dirty="0">
                <a:solidFill>
                  <a:srgbClr val="FF6699"/>
                </a:solidFill>
              </a:rPr>
              <a:t>Pink: AUSTRALIA-Australia, New Zealand</a:t>
            </a:r>
          </a:p>
          <a:p>
            <a:pPr eaLnBrk="1" hangingPunct="1"/>
            <a:r>
              <a:rPr lang="en-US" altLang="en-US" sz="2400" b="1" dirty="0">
                <a:solidFill>
                  <a:srgbClr val="D07C00"/>
                </a:solidFill>
              </a:rPr>
              <a:t>Orange: EUROPE-Denmark, Netherlands, Italy, France</a:t>
            </a:r>
          </a:p>
          <a:p>
            <a:pPr eaLnBrk="1" hangingPunct="1"/>
            <a:r>
              <a:rPr lang="en-US" altLang="en-US" sz="2400" b="1" dirty="0">
                <a:solidFill>
                  <a:srgbClr val="0070C0"/>
                </a:solidFill>
              </a:rPr>
              <a:t>Blue: NORTH AMERICA- Canada, Mexico, and United States</a:t>
            </a:r>
          </a:p>
          <a:p>
            <a:pPr eaLnBrk="1" hangingPunct="1"/>
            <a:r>
              <a:rPr lang="en-US" altLang="en-US" sz="2400" b="1" dirty="0">
                <a:solidFill>
                  <a:srgbClr val="FF0000"/>
                </a:solidFill>
              </a:rPr>
              <a:t>Red: SOUTH AMERICA-Brazil, Chile, Peru, Bolivia, and Argentina</a:t>
            </a:r>
          </a:p>
          <a:p>
            <a:pPr eaLnBrk="1" hangingPunct="1"/>
            <a:endParaRPr lang="en-US" altLang="en-US" sz="2000" dirty="0"/>
          </a:p>
        </p:txBody>
      </p:sp>
      <p:sp>
        <p:nvSpPr>
          <p:cNvPr id="10244" name="Slide Number Placeholder 1">
            <a:extLst>
              <a:ext uri="{FF2B5EF4-FFF2-40B4-BE49-F238E27FC236}">
                <a16:creationId xmlns:a16="http://schemas.microsoft.com/office/drawing/2014/main" id="{754ECE61-3A69-45A9-B9ED-D6144ECD96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4A87FC-0560-42F3-B8D0-D1F61716DAAD}" type="slidenum">
              <a:rPr lang="en-US" altLang="en-US"/>
              <a:pPr eaLnBrk="1" hangingPunct="1"/>
              <a:t>16</a:t>
            </a:fld>
            <a:endParaRPr lang="en-US" altLang="en-US"/>
          </a:p>
        </p:txBody>
      </p:sp>
      <p:sp>
        <p:nvSpPr>
          <p:cNvPr id="6" name="Text Box 18">
            <a:extLst>
              <a:ext uri="{FF2B5EF4-FFF2-40B4-BE49-F238E27FC236}">
                <a16:creationId xmlns:a16="http://schemas.microsoft.com/office/drawing/2014/main" id="{716EBAB0-171F-4D64-840F-0A2D422ABF0C}"/>
              </a:ext>
            </a:extLst>
          </p:cNvPr>
          <p:cNvSpPr txBox="1">
            <a:spLocks noChangeArrowheads="1"/>
          </p:cNvSpPr>
          <p:nvPr/>
        </p:nvSpPr>
        <p:spPr bwMode="auto">
          <a:xfrm>
            <a:off x="0" y="0"/>
            <a:ext cx="9144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
        <p:nvSpPr>
          <p:cNvPr id="2" name="Rectangle 1">
            <a:extLst>
              <a:ext uri="{FF2B5EF4-FFF2-40B4-BE49-F238E27FC236}">
                <a16:creationId xmlns:a16="http://schemas.microsoft.com/office/drawing/2014/main" id="{EE008781-10F5-494D-98AE-F04621184898}"/>
              </a:ext>
            </a:extLst>
          </p:cNvPr>
          <p:cNvSpPr/>
          <p:nvPr/>
        </p:nvSpPr>
        <p:spPr>
          <a:xfrm>
            <a:off x="6705600" y="4845051"/>
            <a:ext cx="2413000" cy="1754326"/>
          </a:xfrm>
          <a:prstGeom prst="rect">
            <a:avLst/>
          </a:prstGeom>
        </p:spPr>
        <p:txBody>
          <a:bodyPr wrap="square">
            <a:spAutoFit/>
          </a:bodyPr>
          <a:lstStyle/>
          <a:p>
            <a:pPr algn="ctr" eaLnBrk="1" hangingPunct="1"/>
            <a:r>
              <a:rPr lang="en-US" altLang="en-US" b="1" dirty="0"/>
              <a:t>****NOTE-Middle East- Countries like Egypt (north Africa) and Southeast Asia (Iraq, Iran, Saudi Arabia)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Map continents and oceans">
            <a:extLst>
              <a:ext uri="{FF2B5EF4-FFF2-40B4-BE49-F238E27FC236}">
                <a16:creationId xmlns:a16="http://schemas.microsoft.com/office/drawing/2014/main" id="{B58A1A6D-E5E5-4545-96E8-83E5AF23C3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752600"/>
            <a:ext cx="9144000" cy="5105400"/>
          </a:xfrm>
          <a:noFill/>
        </p:spPr>
      </p:pic>
      <p:sp>
        <p:nvSpPr>
          <p:cNvPr id="11267" name="Text Box 9">
            <a:extLst>
              <a:ext uri="{FF2B5EF4-FFF2-40B4-BE49-F238E27FC236}">
                <a16:creationId xmlns:a16="http://schemas.microsoft.com/office/drawing/2014/main" id="{E2F8E8A4-ACDC-4334-8756-034022289E5B}"/>
              </a:ext>
            </a:extLst>
          </p:cNvPr>
          <p:cNvSpPr txBox="1">
            <a:spLocks noChangeArrowheads="1"/>
          </p:cNvSpPr>
          <p:nvPr/>
        </p:nvSpPr>
        <p:spPr bwMode="auto">
          <a:xfrm>
            <a:off x="198120" y="6286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dirty="0">
                <a:latin typeface="Source Sans Pro" panose="020B0503030403020204" pitchFamily="34" charset="0"/>
                <a:ea typeface="Source Sans Pro" panose="020B0503030403020204" pitchFamily="34" charset="0"/>
              </a:rPr>
              <a:t>6. UNDERSTANDING GEOGRAPHY</a:t>
            </a:r>
            <a:r>
              <a:rPr lang="en-US" altLang="en-US" sz="2400" b="1" dirty="0">
                <a:latin typeface="Source Sans Pro" panose="020B0503030403020204" pitchFamily="34" charset="0"/>
                <a:ea typeface="Source Sans Pro" panose="020B0503030403020204" pitchFamily="34" charset="0"/>
              </a:rPr>
              <a:t>: </a:t>
            </a:r>
            <a:r>
              <a:rPr lang="en-US" altLang="en-US" sz="2400" b="1" u="sng" dirty="0">
                <a:solidFill>
                  <a:schemeClr val="tx2"/>
                </a:solidFill>
                <a:latin typeface="Source Sans Pro" panose="020B0503030403020204" pitchFamily="34" charset="0"/>
                <a:ea typeface="Source Sans Pro" panose="020B0503030403020204" pitchFamily="34" charset="0"/>
              </a:rPr>
              <a:t>AMERICA’S LOCATION</a:t>
            </a:r>
            <a:r>
              <a:rPr lang="en-US" altLang="en-US" sz="2400" b="1" dirty="0">
                <a:solidFill>
                  <a:schemeClr val="tx2"/>
                </a:solidFill>
                <a:latin typeface="Source Sans Pro" panose="020B0503030403020204" pitchFamily="34" charset="0"/>
                <a:ea typeface="Source Sans Pro" panose="020B0503030403020204" pitchFamily="34" charset="0"/>
              </a:rPr>
              <a:t>:</a:t>
            </a:r>
            <a:r>
              <a:rPr lang="en-US" altLang="en-US" sz="2400" dirty="0">
                <a:latin typeface="Source Sans Pro" panose="020B0503030403020204" pitchFamily="34" charset="0"/>
                <a:ea typeface="Source Sans Pro" panose="020B0503030403020204" pitchFamily="34" charset="0"/>
              </a:rPr>
              <a:t> </a:t>
            </a:r>
          </a:p>
        </p:txBody>
      </p:sp>
      <p:sp>
        <p:nvSpPr>
          <p:cNvPr id="11268" name="Text Box 11">
            <a:extLst>
              <a:ext uri="{FF2B5EF4-FFF2-40B4-BE49-F238E27FC236}">
                <a16:creationId xmlns:a16="http://schemas.microsoft.com/office/drawing/2014/main" id="{A5DF23F2-0D78-4306-9EDB-E5011B24935B}"/>
              </a:ext>
            </a:extLst>
          </p:cNvPr>
          <p:cNvSpPr txBox="1">
            <a:spLocks noChangeArrowheads="1"/>
          </p:cNvSpPr>
          <p:nvPr/>
        </p:nvSpPr>
        <p:spPr bwMode="auto">
          <a:xfrm>
            <a:off x="152400" y="1075492"/>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latin typeface="Source Sans Pro" panose="020B0503030403020204" pitchFamily="34" charset="0"/>
                <a:ea typeface="Source Sans Pro" panose="020B0503030403020204" pitchFamily="34" charset="0"/>
                <a:cs typeface="Arial" panose="020B0604020202020204" pitchFamily="34" charset="0"/>
              </a:rPr>
              <a:t>	●</a:t>
            </a:r>
            <a:r>
              <a:rPr lang="en-US" altLang="en-US" b="1" dirty="0">
                <a:latin typeface="Source Sans Pro" panose="020B0503030403020204" pitchFamily="34" charset="0"/>
                <a:ea typeface="Source Sans Pro" panose="020B0503030403020204" pitchFamily="34" charset="0"/>
              </a:rPr>
              <a:t>The United States is part of </a:t>
            </a:r>
            <a:r>
              <a:rPr lang="en-US" altLang="en-US" sz="2000" b="1" dirty="0">
                <a:solidFill>
                  <a:schemeClr val="accent5">
                    <a:lumMod val="50000"/>
                  </a:schemeClr>
                </a:solidFill>
                <a:latin typeface="Source Sans Pro" panose="020B0503030403020204" pitchFamily="34" charset="0"/>
                <a:ea typeface="Source Sans Pro" panose="020B0503030403020204" pitchFamily="34" charset="0"/>
              </a:rPr>
              <a:t>North America. </a:t>
            </a:r>
            <a:endParaRPr lang="en-US" altLang="en-US" b="1" dirty="0">
              <a:solidFill>
                <a:schemeClr val="accent5">
                  <a:lumMod val="50000"/>
                </a:schemeClr>
              </a:solidFill>
              <a:latin typeface="Source Sans Pro" panose="020B0503030403020204" pitchFamily="34" charset="0"/>
              <a:ea typeface="Source Sans Pro" panose="020B0503030403020204" pitchFamily="34" charset="0"/>
            </a:endParaRPr>
          </a:p>
          <a:p>
            <a:pPr eaLnBrk="1" hangingPunct="1"/>
            <a:r>
              <a:rPr lang="en-US" altLang="en-US" b="1" dirty="0">
                <a:latin typeface="Source Sans Pro" panose="020B0503030403020204" pitchFamily="34" charset="0"/>
                <a:ea typeface="Source Sans Pro" panose="020B0503030403020204" pitchFamily="34" charset="0"/>
                <a:cs typeface="Arial" panose="020B0604020202020204" pitchFamily="34" charset="0"/>
              </a:rPr>
              <a:t>	●</a:t>
            </a:r>
            <a:r>
              <a:rPr lang="en-US" altLang="en-US" b="1" dirty="0">
                <a:latin typeface="Source Sans Pro" panose="020B0503030403020204" pitchFamily="34" charset="0"/>
                <a:ea typeface="Source Sans Pro" panose="020B0503030403020204" pitchFamily="34" charset="0"/>
              </a:rPr>
              <a:t>North America is one of the </a:t>
            </a:r>
            <a:r>
              <a:rPr lang="en-US" altLang="en-US" b="1" dirty="0">
                <a:solidFill>
                  <a:schemeClr val="accent5">
                    <a:lumMod val="50000"/>
                  </a:schemeClr>
                </a:solidFill>
                <a:latin typeface="Source Sans Pro" panose="020B0503030403020204" pitchFamily="34" charset="0"/>
                <a:ea typeface="Source Sans Pro" panose="020B0503030403020204" pitchFamily="34" charset="0"/>
              </a:rPr>
              <a:t>seven </a:t>
            </a:r>
            <a:r>
              <a:rPr lang="en-US" altLang="en-US" b="1" dirty="0">
                <a:latin typeface="Source Sans Pro" panose="020B0503030403020204" pitchFamily="34" charset="0"/>
                <a:ea typeface="Source Sans Pro" panose="020B0503030403020204" pitchFamily="34" charset="0"/>
              </a:rPr>
              <a:t>continents on the Earth.</a:t>
            </a:r>
          </a:p>
        </p:txBody>
      </p:sp>
      <p:sp>
        <p:nvSpPr>
          <p:cNvPr id="11269" name="Text Box 13">
            <a:extLst>
              <a:ext uri="{FF2B5EF4-FFF2-40B4-BE49-F238E27FC236}">
                <a16:creationId xmlns:a16="http://schemas.microsoft.com/office/drawing/2014/main" id="{9CCE2C67-1C2C-4068-A98B-9B0E1D046E15}"/>
              </a:ext>
            </a:extLst>
          </p:cNvPr>
          <p:cNvSpPr txBox="1">
            <a:spLocks noChangeArrowheads="1"/>
          </p:cNvSpPr>
          <p:nvPr/>
        </p:nvSpPr>
        <p:spPr bwMode="auto">
          <a:xfrm>
            <a:off x="4267200" y="259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1</a:t>
            </a:r>
          </a:p>
        </p:txBody>
      </p:sp>
      <p:sp>
        <p:nvSpPr>
          <p:cNvPr id="11270" name="Text Box 14">
            <a:extLst>
              <a:ext uri="{FF2B5EF4-FFF2-40B4-BE49-F238E27FC236}">
                <a16:creationId xmlns:a16="http://schemas.microsoft.com/office/drawing/2014/main" id="{A074C867-3A7F-4815-95B8-7F330DE15883}"/>
              </a:ext>
            </a:extLst>
          </p:cNvPr>
          <p:cNvSpPr txBox="1">
            <a:spLocks noChangeArrowheads="1"/>
          </p:cNvSpPr>
          <p:nvPr/>
        </p:nvSpPr>
        <p:spPr bwMode="auto">
          <a:xfrm>
            <a:off x="5105400" y="495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dirty="0">
                <a:latin typeface="Times New Roman" panose="02020603050405020304" pitchFamily="18" charset="0"/>
              </a:rPr>
              <a:t>2</a:t>
            </a:r>
          </a:p>
        </p:txBody>
      </p:sp>
      <p:sp>
        <p:nvSpPr>
          <p:cNvPr id="11271" name="Text Box 15">
            <a:extLst>
              <a:ext uri="{FF2B5EF4-FFF2-40B4-BE49-F238E27FC236}">
                <a16:creationId xmlns:a16="http://schemas.microsoft.com/office/drawing/2014/main" id="{72FDED5A-880A-4686-AF5C-88E01EECD769}"/>
              </a:ext>
            </a:extLst>
          </p:cNvPr>
          <p:cNvSpPr txBox="1">
            <a:spLocks noChangeArrowheads="1"/>
          </p:cNvSpPr>
          <p:nvPr/>
        </p:nvSpPr>
        <p:spPr bwMode="auto">
          <a:xfrm>
            <a:off x="7015480"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3</a:t>
            </a:r>
          </a:p>
        </p:txBody>
      </p:sp>
      <p:sp>
        <p:nvSpPr>
          <p:cNvPr id="11272" name="Text Box 17">
            <a:extLst>
              <a:ext uri="{FF2B5EF4-FFF2-40B4-BE49-F238E27FC236}">
                <a16:creationId xmlns:a16="http://schemas.microsoft.com/office/drawing/2014/main" id="{30C7DD0F-7A43-4543-AD3F-BCD2D7FF0D9C}"/>
              </a:ext>
            </a:extLst>
          </p:cNvPr>
          <p:cNvSpPr txBox="1">
            <a:spLocks noChangeArrowheads="1"/>
          </p:cNvSpPr>
          <p:nvPr/>
        </p:nvSpPr>
        <p:spPr bwMode="auto">
          <a:xfrm>
            <a:off x="8077200" y="259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5</a:t>
            </a:r>
          </a:p>
        </p:txBody>
      </p:sp>
      <p:sp>
        <p:nvSpPr>
          <p:cNvPr id="11273" name="Text Box 19">
            <a:extLst>
              <a:ext uri="{FF2B5EF4-FFF2-40B4-BE49-F238E27FC236}">
                <a16:creationId xmlns:a16="http://schemas.microsoft.com/office/drawing/2014/main" id="{7F6AEF5F-D946-47CA-991E-852462A406EC}"/>
              </a:ext>
            </a:extLst>
          </p:cNvPr>
          <p:cNvSpPr txBox="1">
            <a:spLocks noChangeArrowheads="1"/>
          </p:cNvSpPr>
          <p:nvPr/>
        </p:nvSpPr>
        <p:spPr bwMode="auto">
          <a:xfrm>
            <a:off x="7264400" y="400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dirty="0">
                <a:latin typeface="Times New Roman" panose="02020603050405020304" pitchFamily="18" charset="0"/>
              </a:rPr>
              <a:t>4</a:t>
            </a:r>
          </a:p>
        </p:txBody>
      </p:sp>
      <p:sp>
        <p:nvSpPr>
          <p:cNvPr id="11274" name="Text Box 20">
            <a:extLst>
              <a:ext uri="{FF2B5EF4-FFF2-40B4-BE49-F238E27FC236}">
                <a16:creationId xmlns:a16="http://schemas.microsoft.com/office/drawing/2014/main" id="{1405E30C-B2D6-4E93-B399-CC5522A9709E}"/>
              </a:ext>
            </a:extLst>
          </p:cNvPr>
          <p:cNvSpPr txBox="1">
            <a:spLocks noChangeArrowheads="1"/>
          </p:cNvSpPr>
          <p:nvPr/>
        </p:nvSpPr>
        <p:spPr bwMode="auto">
          <a:xfrm>
            <a:off x="1066800" y="482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6</a:t>
            </a:r>
          </a:p>
        </p:txBody>
      </p:sp>
      <p:sp>
        <p:nvSpPr>
          <p:cNvPr id="11275" name="Text Box 21">
            <a:extLst>
              <a:ext uri="{FF2B5EF4-FFF2-40B4-BE49-F238E27FC236}">
                <a16:creationId xmlns:a16="http://schemas.microsoft.com/office/drawing/2014/main" id="{36753927-3F79-468F-A942-92FB696C9255}"/>
              </a:ext>
            </a:extLst>
          </p:cNvPr>
          <p:cNvSpPr txBox="1">
            <a:spLocks noChangeArrowheads="1"/>
          </p:cNvSpPr>
          <p:nvPr/>
        </p:nvSpPr>
        <p:spPr bwMode="auto">
          <a:xfrm>
            <a:off x="5105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7</a:t>
            </a:r>
          </a:p>
        </p:txBody>
      </p:sp>
      <p:sp>
        <p:nvSpPr>
          <p:cNvPr id="12" name="Text Box 18">
            <a:extLst>
              <a:ext uri="{FF2B5EF4-FFF2-40B4-BE49-F238E27FC236}">
                <a16:creationId xmlns:a16="http://schemas.microsoft.com/office/drawing/2014/main" id="{B3E0F3F1-9EC5-4783-8343-495326115F68}"/>
              </a:ext>
            </a:extLst>
          </p:cNvPr>
          <p:cNvSpPr txBox="1">
            <a:spLocks noChangeArrowheads="1"/>
          </p:cNvSpPr>
          <p:nvPr/>
        </p:nvSpPr>
        <p:spPr bwMode="auto">
          <a:xfrm>
            <a:off x="0" y="0"/>
            <a:ext cx="9144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pic>
        <p:nvPicPr>
          <p:cNvPr id="2" name="Picture 1">
            <a:extLst>
              <a:ext uri="{FF2B5EF4-FFF2-40B4-BE49-F238E27FC236}">
                <a16:creationId xmlns:a16="http://schemas.microsoft.com/office/drawing/2014/main" id="{14E52638-8439-4D14-9388-A9C734856345}"/>
              </a:ext>
            </a:extLst>
          </p:cNvPr>
          <p:cNvPicPr>
            <a:picLocks noChangeAspect="1"/>
          </p:cNvPicPr>
          <p:nvPr/>
        </p:nvPicPr>
        <p:blipFill>
          <a:blip r:embed="rId3"/>
          <a:stretch>
            <a:fillRect/>
          </a:stretch>
        </p:blipFill>
        <p:spPr>
          <a:xfrm>
            <a:off x="6354832" y="5510707"/>
            <a:ext cx="2865368" cy="890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a:extLst>
              <a:ext uri="{FF2B5EF4-FFF2-40B4-BE49-F238E27FC236}">
                <a16:creationId xmlns:a16="http://schemas.microsoft.com/office/drawing/2014/main" id="{066091CC-3015-4A71-BB15-90A80104B362}"/>
              </a:ext>
            </a:extLst>
          </p:cNvPr>
          <p:cNvSpPr txBox="1">
            <a:spLocks noChangeArrowheads="1"/>
          </p:cNvSpPr>
          <p:nvPr/>
        </p:nvSpPr>
        <p:spPr bwMode="auto">
          <a:xfrm>
            <a:off x="0" y="588198"/>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u="sng" dirty="0">
                <a:solidFill>
                  <a:schemeClr val="tx2"/>
                </a:solidFill>
                <a:latin typeface="Times New Roman" panose="02020603050405020304" pitchFamily="18" charset="0"/>
              </a:rPr>
              <a:t>6. AMERICA’S LOCATION</a:t>
            </a:r>
            <a:r>
              <a:rPr lang="en-US" altLang="en-US" sz="4000" b="1" dirty="0">
                <a:solidFill>
                  <a:schemeClr val="tx2"/>
                </a:solidFill>
                <a:latin typeface="Times New Roman" panose="02020603050405020304" pitchFamily="18" charset="0"/>
              </a:rPr>
              <a:t>: </a:t>
            </a:r>
          </a:p>
          <a:p>
            <a:pPr eaLnBrk="1" hangingPunct="1">
              <a:spcBef>
                <a:spcPct val="50000"/>
              </a:spcBef>
            </a:pPr>
            <a:r>
              <a:rPr lang="en-US" altLang="en-US" sz="3200" b="1" dirty="0">
                <a:solidFill>
                  <a:schemeClr val="tx2"/>
                </a:solidFill>
                <a:latin typeface="Times New Roman" panose="02020603050405020304" pitchFamily="18" charset="0"/>
              </a:rPr>
              <a:t>America’s location is in the</a:t>
            </a:r>
            <a:r>
              <a:rPr lang="en-US" altLang="en-US" sz="3200" dirty="0">
                <a:solidFill>
                  <a:schemeClr val="tx2"/>
                </a:solidFill>
                <a:latin typeface="Times New Roman" panose="02020603050405020304" pitchFamily="18" charset="0"/>
              </a:rPr>
              <a:t> </a:t>
            </a:r>
            <a:r>
              <a:rPr lang="en-US" altLang="en-US" sz="3200" b="1" u="sng" dirty="0">
                <a:solidFill>
                  <a:schemeClr val="tx2"/>
                </a:solidFill>
                <a:latin typeface="Times New Roman" panose="02020603050405020304" pitchFamily="18" charset="0"/>
              </a:rPr>
              <a:t>Northern</a:t>
            </a:r>
            <a:r>
              <a:rPr lang="en-US" altLang="en-US" sz="3200" b="1" dirty="0">
                <a:solidFill>
                  <a:schemeClr val="tx2"/>
                </a:solidFill>
                <a:latin typeface="Times New Roman" panose="02020603050405020304" pitchFamily="18" charset="0"/>
              </a:rPr>
              <a:t> and </a:t>
            </a:r>
            <a:r>
              <a:rPr lang="en-US" altLang="en-US" sz="3200" b="1" u="sng" dirty="0">
                <a:solidFill>
                  <a:schemeClr val="tx2"/>
                </a:solidFill>
                <a:latin typeface="Times New Roman" panose="02020603050405020304" pitchFamily="18" charset="0"/>
              </a:rPr>
              <a:t>Western</a:t>
            </a:r>
            <a:r>
              <a:rPr lang="en-US" altLang="en-US" sz="3200" b="1" dirty="0">
                <a:solidFill>
                  <a:schemeClr val="tx2"/>
                </a:solidFill>
                <a:latin typeface="Times New Roman" panose="02020603050405020304" pitchFamily="18" charset="0"/>
              </a:rPr>
              <a:t> Hemisphere’s.  </a:t>
            </a:r>
          </a:p>
        </p:txBody>
      </p:sp>
      <p:sp>
        <p:nvSpPr>
          <p:cNvPr id="12291" name="Text Box 12">
            <a:extLst>
              <a:ext uri="{FF2B5EF4-FFF2-40B4-BE49-F238E27FC236}">
                <a16:creationId xmlns:a16="http://schemas.microsoft.com/office/drawing/2014/main" id="{61B9E08B-7E84-47F8-A4E0-F8FE87DA745F}"/>
              </a:ext>
            </a:extLst>
          </p:cNvPr>
          <p:cNvSpPr txBox="1">
            <a:spLocks noChangeArrowheads="1"/>
          </p:cNvSpPr>
          <p:nvPr/>
        </p:nvSpPr>
        <p:spPr bwMode="auto">
          <a:xfrm>
            <a:off x="0" y="29718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North America</a:t>
            </a:r>
          </a:p>
        </p:txBody>
      </p:sp>
      <p:pic>
        <p:nvPicPr>
          <p:cNvPr id="12292" name="Picture 15">
            <a:extLst>
              <a:ext uri="{FF2B5EF4-FFF2-40B4-BE49-F238E27FC236}">
                <a16:creationId xmlns:a16="http://schemas.microsoft.com/office/drawing/2014/main" id="{21D1D903-9F3F-4549-A804-FB5A9C47C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 y="297180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a:extLst>
              <a:ext uri="{FF2B5EF4-FFF2-40B4-BE49-F238E27FC236}">
                <a16:creationId xmlns:a16="http://schemas.microsoft.com/office/drawing/2014/main" id="{652BEE3D-F597-4C97-8655-606370C4AA63}"/>
              </a:ext>
            </a:extLst>
          </p:cNvPr>
          <p:cNvSpPr txBox="1">
            <a:spLocks noChangeArrowheads="1"/>
          </p:cNvSpPr>
          <p:nvPr/>
        </p:nvSpPr>
        <p:spPr bwMode="auto">
          <a:xfrm>
            <a:off x="0" y="0"/>
            <a:ext cx="9144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1: What are the five themes of Geography?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E01722D-F01F-4D50-ADF7-915ED88256C3}"/>
              </a:ext>
            </a:extLst>
          </p:cNvPr>
          <p:cNvSpPr txBox="1">
            <a:spLocks noChangeArrowheads="1"/>
          </p:cNvSpPr>
          <p:nvPr/>
        </p:nvSpPr>
        <p:spPr bwMode="auto">
          <a:xfrm>
            <a:off x="1981200" y="304800"/>
            <a:ext cx="6400800" cy="1477328"/>
          </a:xfrm>
          <a:prstGeom prst="rect">
            <a:avLst/>
          </a:prstGeom>
          <a:noFill/>
          <a:ln w="9525">
            <a:noFill/>
            <a:miter lim="800000"/>
            <a:headEnd/>
            <a:tailEnd/>
          </a:ln>
          <a:effectLst/>
        </p:spPr>
        <p:txBody>
          <a:bodyPr wrap="square">
            <a:spAutoFit/>
          </a:bodyPr>
          <a:lstStyle/>
          <a:p>
            <a:pPr algn="ctr">
              <a:spcBef>
                <a:spcPct val="50000"/>
              </a:spcBef>
            </a:pPr>
            <a:r>
              <a:rPr lang="en-US" sz="3600" b="1" u="sng" dirty="0">
                <a:latin typeface="Source Sans Pro Black" panose="020B0604020202020204" pitchFamily="34" charset="0"/>
              </a:rPr>
              <a:t>HEMISPHERES</a:t>
            </a:r>
            <a:r>
              <a:rPr lang="en-US" sz="3600" b="1" dirty="0">
                <a:latin typeface="Source Sans Pro Black" panose="020B0604020202020204" pitchFamily="34" charset="0"/>
              </a:rPr>
              <a:t>: </a:t>
            </a:r>
          </a:p>
          <a:p>
            <a:pPr algn="ctr">
              <a:spcBef>
                <a:spcPct val="50000"/>
              </a:spcBef>
            </a:pPr>
            <a:r>
              <a:rPr lang="en-US" sz="3600" b="1" dirty="0">
                <a:latin typeface="Source Sans Pro Black" panose="020B0604020202020204" pitchFamily="34" charset="0"/>
              </a:rPr>
              <a:t>WHERE ARE YOU?</a:t>
            </a:r>
          </a:p>
        </p:txBody>
      </p:sp>
      <p:pic>
        <p:nvPicPr>
          <p:cNvPr id="3" name="Picture 2">
            <a:extLst>
              <a:ext uri="{FF2B5EF4-FFF2-40B4-BE49-F238E27FC236}">
                <a16:creationId xmlns:a16="http://schemas.microsoft.com/office/drawing/2014/main" id="{BE7E3F83-0DF9-482F-8C92-83E6FF41F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3928">
            <a:off x="171175" y="560700"/>
            <a:ext cx="2825895" cy="463574"/>
          </a:xfrm>
          <a:prstGeom prst="rect">
            <a:avLst/>
          </a:prstGeom>
        </p:spPr>
      </p:pic>
      <p:sp>
        <p:nvSpPr>
          <p:cNvPr id="4" name="Rectangle 3">
            <a:extLst>
              <a:ext uri="{FF2B5EF4-FFF2-40B4-BE49-F238E27FC236}">
                <a16:creationId xmlns:a16="http://schemas.microsoft.com/office/drawing/2014/main" id="{38F492A9-16FC-4FDD-B693-3B5FF72D96EF}"/>
              </a:ext>
            </a:extLst>
          </p:cNvPr>
          <p:cNvSpPr/>
          <p:nvPr/>
        </p:nvSpPr>
        <p:spPr>
          <a:xfrm>
            <a:off x="0" y="1808124"/>
            <a:ext cx="9372600" cy="4708981"/>
          </a:xfrm>
          <a:prstGeom prst="rect">
            <a:avLst/>
          </a:prstGeom>
        </p:spPr>
        <p:txBody>
          <a:bodyPr wrap="square">
            <a:spAutoFit/>
          </a:bodyPr>
          <a:lstStyle/>
          <a:p>
            <a:pPr marL="457200" indent="-457200">
              <a:buFont typeface="+mj-lt"/>
              <a:buAutoNum type="arabicPeriod"/>
            </a:pPr>
            <a:r>
              <a:rPr lang="en-US" sz="2000" b="1" dirty="0">
                <a:latin typeface="Source Sans Pro" panose="020B0503030403020204" pitchFamily="34" charset="0"/>
                <a:ea typeface="Source Sans Pro" panose="020B0503030403020204" pitchFamily="34" charset="0"/>
              </a:rPr>
              <a:t> A line from the North Pole to the South Pole divides Earth into the ________________________ Hemisphere and _______________________ Hemisphere.</a:t>
            </a:r>
          </a:p>
          <a:p>
            <a:pPr marL="457200" indent="-457200">
              <a:buFont typeface="+mj-lt"/>
              <a:buAutoNum type="arabicPeriod"/>
            </a:pPr>
            <a:endParaRPr lang="en-US" sz="2000" b="1" dirty="0">
              <a:latin typeface="Source Sans Pro" panose="020B0503030403020204" pitchFamily="34" charset="0"/>
              <a:ea typeface="Source Sans Pro" panose="020B0503030403020204" pitchFamily="34" charset="0"/>
            </a:endParaRPr>
          </a:p>
          <a:p>
            <a:pPr marL="457200" indent="-457200">
              <a:buFont typeface="+mj-lt"/>
              <a:buAutoNum type="arabicPeriod"/>
            </a:pPr>
            <a:r>
              <a:rPr lang="en-US" sz="2000" b="1" dirty="0">
                <a:latin typeface="Source Sans Pro" panose="020B0503030403020204" pitchFamily="34" charset="0"/>
                <a:ea typeface="Source Sans Pro" panose="020B0503030403020204" pitchFamily="34" charset="0"/>
              </a:rPr>
              <a:t> Both North and South America are in the _______________________________ Hemisphere.</a:t>
            </a:r>
          </a:p>
          <a:p>
            <a:pPr marL="457200" indent="-457200">
              <a:buFont typeface="+mj-lt"/>
              <a:buAutoNum type="arabicPeriod"/>
            </a:pPr>
            <a:endParaRPr lang="en-US" sz="2000" b="1" dirty="0">
              <a:latin typeface="Source Sans Pro" panose="020B0503030403020204" pitchFamily="34" charset="0"/>
              <a:ea typeface="Source Sans Pro" panose="020B0503030403020204" pitchFamily="34" charset="0"/>
            </a:endParaRPr>
          </a:p>
          <a:p>
            <a:pPr marL="457200" indent="-457200">
              <a:buFont typeface="+mj-lt"/>
              <a:buAutoNum type="arabicPeriod"/>
            </a:pPr>
            <a:r>
              <a:rPr lang="en-US" sz="2000" b="1" dirty="0">
                <a:latin typeface="Source Sans Pro" panose="020B0503030403020204" pitchFamily="34" charset="0"/>
                <a:ea typeface="Source Sans Pro" panose="020B0503030403020204" pitchFamily="34" charset="0"/>
              </a:rPr>
              <a:t> Both Africa and Europe are in the ______________________________ Hemisphere.</a:t>
            </a:r>
          </a:p>
          <a:p>
            <a:pPr marL="457200" indent="-457200">
              <a:buFont typeface="+mj-lt"/>
              <a:buAutoNum type="arabicPeriod"/>
            </a:pPr>
            <a:endParaRPr lang="en-US" sz="2000" b="1" dirty="0">
              <a:latin typeface="Source Sans Pro" panose="020B0503030403020204" pitchFamily="34" charset="0"/>
              <a:ea typeface="Source Sans Pro" panose="020B0503030403020204" pitchFamily="34" charset="0"/>
            </a:endParaRPr>
          </a:p>
          <a:p>
            <a:pPr marL="457200" indent="-457200">
              <a:buFont typeface="+mj-lt"/>
              <a:buAutoNum type="arabicPeriod"/>
            </a:pPr>
            <a:r>
              <a:rPr lang="en-US" sz="2000" b="1" dirty="0">
                <a:latin typeface="Source Sans Pro" panose="020B0503030403020204" pitchFamily="34" charset="0"/>
                <a:ea typeface="Source Sans Pro" panose="020B0503030403020204" pitchFamily="34" charset="0"/>
              </a:rPr>
              <a:t> The equator divides the globe into the __________________________________ and _________________________________ hemispheres.</a:t>
            </a:r>
          </a:p>
          <a:p>
            <a:pPr marL="457200" indent="-457200">
              <a:buFont typeface="+mj-lt"/>
              <a:buAutoNum type="arabicPeriod"/>
            </a:pPr>
            <a:endParaRPr lang="en-US" sz="2000" b="1" dirty="0">
              <a:latin typeface="Source Sans Pro" panose="020B0503030403020204" pitchFamily="34" charset="0"/>
              <a:ea typeface="Source Sans Pro" panose="020B0503030403020204" pitchFamily="34" charset="0"/>
            </a:endParaRPr>
          </a:p>
          <a:p>
            <a:pPr marL="457200" indent="-457200">
              <a:buFont typeface="+mj-lt"/>
              <a:buAutoNum type="arabicPeriod"/>
            </a:pPr>
            <a:r>
              <a:rPr lang="en-US" sz="2000" b="1" dirty="0">
                <a:latin typeface="Source Sans Pro" panose="020B0503030403020204" pitchFamily="34" charset="0"/>
                <a:ea typeface="Source Sans Pro" panose="020B0503030403020204" pitchFamily="34" charset="0"/>
              </a:rPr>
              <a:t> People in the U.S. live in the _____________________________ and _______________________________ hemispheres</a:t>
            </a:r>
            <a:endParaRPr lang="en-US" sz="2000" b="1" dirty="0"/>
          </a:p>
        </p:txBody>
      </p:sp>
    </p:spTree>
    <p:extLst>
      <p:ext uri="{BB962C8B-B14F-4D97-AF65-F5344CB8AC3E}">
        <p14:creationId xmlns:p14="http://schemas.microsoft.com/office/powerpoint/2010/main" val="180424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199446D-1321-431E-980D-91AC18DA744D}"/>
              </a:ext>
            </a:extLst>
          </p:cNvPr>
          <p:cNvSpPr>
            <a:spLocks noGrp="1" noChangeArrowheads="1"/>
          </p:cNvSpPr>
          <p:nvPr>
            <p:ph type="title" idx="4294967295"/>
          </p:nvPr>
        </p:nvSpPr>
        <p:spPr>
          <a:xfrm>
            <a:off x="0" y="0"/>
            <a:ext cx="9144000" cy="623094"/>
          </a:xfrm>
        </p:spPr>
        <p:txBody>
          <a:bodyPr/>
          <a:lstStyle/>
          <a:p>
            <a:pPr eaLnBrk="1" hangingPunct="1"/>
            <a:r>
              <a:rPr lang="en-US" altLang="en-US" sz="3200" b="1" u="sng" dirty="0">
                <a:latin typeface="Times New Roman" panose="02020603050405020304" pitchFamily="18" charset="0"/>
              </a:rPr>
              <a:t>1. GEOGRAPHY OF THE AMERICA’S</a:t>
            </a:r>
            <a:r>
              <a:rPr lang="en-US" altLang="en-US" sz="3200" b="1" dirty="0">
                <a:latin typeface="Times New Roman" panose="02020603050405020304" pitchFamily="18" charset="0"/>
              </a:rPr>
              <a:t>:</a:t>
            </a:r>
          </a:p>
        </p:txBody>
      </p:sp>
      <p:sp>
        <p:nvSpPr>
          <p:cNvPr id="3075" name="Rectangle 3">
            <a:extLst>
              <a:ext uri="{FF2B5EF4-FFF2-40B4-BE49-F238E27FC236}">
                <a16:creationId xmlns:a16="http://schemas.microsoft.com/office/drawing/2014/main" id="{4D01738B-6D7E-4B7D-AEBC-7C79C5CA8E27}"/>
              </a:ext>
            </a:extLst>
          </p:cNvPr>
          <p:cNvSpPr>
            <a:spLocks noGrp="1" noChangeArrowheads="1"/>
          </p:cNvSpPr>
          <p:nvPr>
            <p:ph type="body" sz="half" idx="4294967295"/>
          </p:nvPr>
        </p:nvSpPr>
        <p:spPr>
          <a:xfrm>
            <a:off x="-1" y="543455"/>
            <a:ext cx="6557212" cy="2771775"/>
          </a:xfrm>
        </p:spPr>
        <p:txBody>
          <a:bodyPr/>
          <a:lstStyle/>
          <a:p>
            <a:pPr algn="ctr" eaLnBrk="1" hangingPunct="1">
              <a:buFontTx/>
              <a:buNone/>
            </a:pPr>
            <a:r>
              <a:rPr lang="en-US" altLang="en-US" sz="2000" b="1" dirty="0"/>
              <a:t>Understanding geography is important to our understanding of the past and present. </a:t>
            </a:r>
          </a:p>
          <a:p>
            <a:pPr eaLnBrk="1" hangingPunct="1">
              <a:buFontTx/>
              <a:buNone/>
            </a:pPr>
            <a:r>
              <a:rPr lang="en-US" altLang="en-US" sz="2800" b="1" dirty="0"/>
              <a:t>	-</a:t>
            </a:r>
            <a:r>
              <a:rPr lang="en-US" altLang="en-US" sz="2800" b="1" dirty="0">
                <a:solidFill>
                  <a:schemeClr val="accent5">
                    <a:lumMod val="50000"/>
                  </a:schemeClr>
                </a:solidFill>
              </a:rPr>
              <a:t>Geography</a:t>
            </a:r>
            <a:r>
              <a:rPr lang="en-US" altLang="en-US" sz="2800" dirty="0"/>
              <a:t> is linked to </a:t>
            </a:r>
            <a:r>
              <a:rPr lang="en-US" altLang="en-US" sz="2800" b="1" dirty="0">
                <a:solidFill>
                  <a:schemeClr val="accent5">
                    <a:lumMod val="50000"/>
                  </a:schemeClr>
                </a:solidFill>
              </a:rPr>
              <a:t>history</a:t>
            </a:r>
            <a:r>
              <a:rPr lang="en-US" altLang="en-US" sz="2800" dirty="0"/>
              <a:t>. </a:t>
            </a:r>
          </a:p>
          <a:p>
            <a:pPr eaLnBrk="1" hangingPunct="1">
              <a:buFontTx/>
              <a:buNone/>
            </a:pPr>
            <a:r>
              <a:rPr lang="en-US" altLang="en-US" sz="2800" dirty="0"/>
              <a:t>	-To understand history, you must understand geography. </a:t>
            </a:r>
          </a:p>
          <a:p>
            <a:pPr eaLnBrk="1" hangingPunct="1">
              <a:buFontTx/>
              <a:buNone/>
            </a:pPr>
            <a:r>
              <a:rPr lang="en-US" altLang="en-US" sz="2800" dirty="0"/>
              <a:t>	-All of human history has taken place in the </a:t>
            </a:r>
            <a:r>
              <a:rPr lang="en-US" altLang="en-US" sz="2800" b="1" dirty="0">
                <a:solidFill>
                  <a:schemeClr val="accent5">
                    <a:lumMod val="50000"/>
                  </a:schemeClr>
                </a:solidFill>
              </a:rPr>
              <a:t>environment</a:t>
            </a:r>
            <a:r>
              <a:rPr lang="en-US" altLang="en-US" sz="2800" dirty="0"/>
              <a:t>.</a:t>
            </a:r>
          </a:p>
        </p:txBody>
      </p:sp>
      <p:pic>
        <p:nvPicPr>
          <p:cNvPr id="3076" name="Picture 4" descr="Washington at Valley Forge">
            <a:extLst>
              <a:ext uri="{FF2B5EF4-FFF2-40B4-BE49-F238E27FC236}">
                <a16:creationId xmlns:a16="http://schemas.microsoft.com/office/drawing/2014/main" id="{87F602D8-811C-4AEB-8D28-FE6EA5FA0881}"/>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2222" t="6500" r="4445" b="5756"/>
          <a:stretch>
            <a:fillRect/>
          </a:stretch>
        </p:blipFill>
        <p:spPr>
          <a:xfrm>
            <a:off x="2514398" y="4427657"/>
            <a:ext cx="2795588" cy="1797050"/>
          </a:xfrm>
          <a:noFill/>
        </p:spPr>
      </p:pic>
      <p:pic>
        <p:nvPicPr>
          <p:cNvPr id="3077" name="Picture 6" descr="Columbus landing in NW">
            <a:extLst>
              <a:ext uri="{FF2B5EF4-FFF2-40B4-BE49-F238E27FC236}">
                <a16:creationId xmlns:a16="http://schemas.microsoft.com/office/drawing/2014/main" id="{DF39BA08-3364-46CC-939B-058A5A778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 y="4491909"/>
            <a:ext cx="1269757" cy="179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erie canal 5">
            <a:extLst>
              <a:ext uri="{FF2B5EF4-FFF2-40B4-BE49-F238E27FC236}">
                <a16:creationId xmlns:a16="http://schemas.microsoft.com/office/drawing/2014/main" id="{058506F8-A81F-4D1D-9D5C-93B6A7AE5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737446"/>
            <a:ext cx="2144713" cy="16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10">
            <a:extLst>
              <a:ext uri="{FF2B5EF4-FFF2-40B4-BE49-F238E27FC236}">
                <a16:creationId xmlns:a16="http://schemas.microsoft.com/office/drawing/2014/main" id="{2BD5E795-416C-4F62-8C24-858F0762EBC8}"/>
              </a:ext>
            </a:extLst>
          </p:cNvPr>
          <p:cNvSpPr txBox="1">
            <a:spLocks noChangeArrowheads="1"/>
          </p:cNvSpPr>
          <p:nvPr/>
        </p:nvSpPr>
        <p:spPr bwMode="auto">
          <a:xfrm>
            <a:off x="0" y="6328443"/>
            <a:ext cx="1981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Columbus landing in New World in 1492. </a:t>
            </a:r>
          </a:p>
        </p:txBody>
      </p:sp>
      <p:sp>
        <p:nvSpPr>
          <p:cNvPr id="3080" name="Text Box 11">
            <a:extLst>
              <a:ext uri="{FF2B5EF4-FFF2-40B4-BE49-F238E27FC236}">
                <a16:creationId xmlns:a16="http://schemas.microsoft.com/office/drawing/2014/main" id="{4ACB9276-ABAD-406F-BB82-CED50D3A5FD3}"/>
              </a:ext>
            </a:extLst>
          </p:cNvPr>
          <p:cNvSpPr txBox="1">
            <a:spLocks noChangeArrowheads="1"/>
          </p:cNvSpPr>
          <p:nvPr/>
        </p:nvSpPr>
        <p:spPr bwMode="auto">
          <a:xfrm>
            <a:off x="2743200" y="6208295"/>
            <a:ext cx="2895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dirty="0">
                <a:latin typeface="Times New Roman" panose="02020603050405020304" pitchFamily="18" charset="0"/>
              </a:rPr>
              <a:t>General George Washington at Valley Forge in 1777. </a:t>
            </a:r>
          </a:p>
        </p:txBody>
      </p:sp>
      <p:sp>
        <p:nvSpPr>
          <p:cNvPr id="3081" name="Text Box 12">
            <a:extLst>
              <a:ext uri="{FF2B5EF4-FFF2-40B4-BE49-F238E27FC236}">
                <a16:creationId xmlns:a16="http://schemas.microsoft.com/office/drawing/2014/main" id="{38C602BB-AFDC-4A74-8013-1C0266CDE8B7}"/>
              </a:ext>
            </a:extLst>
          </p:cNvPr>
          <p:cNvSpPr txBox="1">
            <a:spLocks noChangeArrowheads="1"/>
          </p:cNvSpPr>
          <p:nvPr/>
        </p:nvSpPr>
        <p:spPr bwMode="auto">
          <a:xfrm>
            <a:off x="6035842" y="6360528"/>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latin typeface="Times New Roman" panose="02020603050405020304" pitchFamily="18" charset="0"/>
              </a:rPr>
              <a:t>Erie Canal in New York in the 1800’s.  </a:t>
            </a:r>
          </a:p>
        </p:txBody>
      </p:sp>
      <p:sp>
        <p:nvSpPr>
          <p:cNvPr id="3082" name="Text Box 13">
            <a:extLst>
              <a:ext uri="{FF2B5EF4-FFF2-40B4-BE49-F238E27FC236}">
                <a16:creationId xmlns:a16="http://schemas.microsoft.com/office/drawing/2014/main" id="{D225BC9E-6307-4A42-93E2-5C1B8FC26CC7}"/>
              </a:ext>
            </a:extLst>
          </p:cNvPr>
          <p:cNvSpPr txBox="1">
            <a:spLocks noChangeArrowheads="1"/>
          </p:cNvSpPr>
          <p:nvPr/>
        </p:nvSpPr>
        <p:spPr bwMode="auto">
          <a:xfrm>
            <a:off x="-24405" y="3666476"/>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dirty="0">
                <a:latin typeface="Times New Roman" panose="02020603050405020304" pitchFamily="18" charset="0"/>
              </a:rPr>
              <a:t>Question</a:t>
            </a:r>
            <a:r>
              <a:rPr lang="en-US" altLang="en-US" sz="2400" b="1" dirty="0">
                <a:latin typeface="Times New Roman" panose="02020603050405020304" pitchFamily="18" charset="0"/>
              </a:rPr>
              <a:t>: What do all 3 events have in common?</a:t>
            </a:r>
          </a:p>
        </p:txBody>
      </p:sp>
      <p:sp>
        <p:nvSpPr>
          <p:cNvPr id="111630" name="Text Box 14">
            <a:extLst>
              <a:ext uri="{FF2B5EF4-FFF2-40B4-BE49-F238E27FC236}">
                <a16:creationId xmlns:a16="http://schemas.microsoft.com/office/drawing/2014/main" id="{3918D768-5DCB-41A8-B6D5-01AA89E37D11}"/>
              </a:ext>
            </a:extLst>
          </p:cNvPr>
          <p:cNvSpPr txBox="1">
            <a:spLocks noChangeArrowheads="1"/>
          </p:cNvSpPr>
          <p:nvPr/>
        </p:nvSpPr>
        <p:spPr bwMode="auto">
          <a:xfrm>
            <a:off x="1219200" y="3989174"/>
            <a:ext cx="78256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u="sng" dirty="0">
                <a:solidFill>
                  <a:srgbClr val="FF0000"/>
                </a:solidFill>
                <a:latin typeface="Times New Roman" panose="02020603050405020304" pitchFamily="18" charset="0"/>
              </a:rPr>
              <a:t>Answer</a:t>
            </a:r>
            <a:r>
              <a:rPr lang="en-US" altLang="en-US" sz="2800" b="1" dirty="0">
                <a:solidFill>
                  <a:srgbClr val="FF0000"/>
                </a:solidFill>
                <a:latin typeface="Times New Roman" panose="02020603050405020304" pitchFamily="18" charset="0"/>
              </a:rPr>
              <a:t>: ALL 3 took place in the environment.  </a:t>
            </a:r>
          </a:p>
        </p:txBody>
      </p:sp>
      <p:sp>
        <p:nvSpPr>
          <p:cNvPr id="12" name="Text Box 18">
            <a:extLst>
              <a:ext uri="{FF2B5EF4-FFF2-40B4-BE49-F238E27FC236}">
                <a16:creationId xmlns:a16="http://schemas.microsoft.com/office/drawing/2014/main" id="{063E2709-E230-409E-AFDD-98850AB1F999}"/>
              </a:ext>
            </a:extLst>
          </p:cNvPr>
          <p:cNvSpPr txBox="1">
            <a:spLocks noChangeArrowheads="1"/>
          </p:cNvSpPr>
          <p:nvPr/>
        </p:nvSpPr>
        <p:spPr bwMode="auto">
          <a:xfrm>
            <a:off x="6557211" y="1305488"/>
            <a:ext cx="2514600" cy="1938992"/>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Objective: Why is understanding geography important to the study of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 calcmode="lin" valueType="num">
                                      <p:cBhvr additive="base">
                                        <p:cTn id="1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anim calcmode="lin" valueType="num">
                                      <p:cBhvr additive="base">
                                        <p:cTn id="2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75">
                                            <p:txEl>
                                              <p:pRg st="3" end="3"/>
                                            </p:txEl>
                                          </p:spTgt>
                                        </p:tgtEl>
                                        <p:attrNameLst>
                                          <p:attrName>style.visibility</p:attrName>
                                        </p:attrNameLst>
                                      </p:cBhvr>
                                      <p:to>
                                        <p:strVal val="visible"/>
                                      </p:to>
                                    </p:set>
                                    <p:anim calcmode="lin" valueType="num">
                                      <p:cBhvr additive="base">
                                        <p:cTn id="2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1630"/>
                                        </p:tgtEl>
                                        <p:attrNameLst>
                                          <p:attrName>style.visibility</p:attrName>
                                        </p:attrNameLst>
                                      </p:cBhvr>
                                      <p:to>
                                        <p:strVal val="visible"/>
                                      </p:to>
                                    </p:set>
                                    <p:animEffect transition="in" filter="blinds(horizontal)">
                                      <p:cBhvr>
                                        <p:cTn id="35" dur="500"/>
                                        <p:tgtEl>
                                          <p:spTgt spid="111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111630"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1E2C727-BFB7-42AD-BFE2-D1CAE220B818}"/>
              </a:ext>
            </a:extLst>
          </p:cNvPr>
          <p:cNvSpPr>
            <a:spLocks noGrp="1" noChangeArrowheads="1"/>
          </p:cNvSpPr>
          <p:nvPr>
            <p:ph type="body" idx="4294967295"/>
          </p:nvPr>
        </p:nvSpPr>
        <p:spPr>
          <a:xfrm>
            <a:off x="0" y="457260"/>
            <a:ext cx="9144000" cy="5943540"/>
          </a:xfrm>
        </p:spPr>
        <p:txBody>
          <a:bodyPr/>
          <a:lstStyle/>
          <a:p>
            <a:pPr eaLnBrk="1" hangingPunct="1">
              <a:buFontTx/>
              <a:buNone/>
            </a:pPr>
            <a:r>
              <a:rPr lang="en-US" altLang="en-US" sz="2800" b="1" dirty="0">
                <a:latin typeface="Source Sans Pro SemiBold" panose="020B0604020202020204" pitchFamily="34" charset="0"/>
              </a:rPr>
              <a:t>7.  </a:t>
            </a:r>
            <a:r>
              <a:rPr lang="en-US" altLang="en-US" sz="2800" b="1" u="sng" dirty="0">
                <a:latin typeface="Source Sans Pro SemiBold" panose="020B0604020202020204" pitchFamily="34" charset="0"/>
              </a:rPr>
              <a:t>Place</a:t>
            </a:r>
            <a:r>
              <a:rPr lang="en-US" altLang="en-US" sz="2800" b="1" dirty="0">
                <a:latin typeface="Source Sans Pro SemiBold" panose="020B0604020202020204" pitchFamily="34" charset="0"/>
              </a:rPr>
              <a:t>: Describes an area’s physical and human features. </a:t>
            </a:r>
          </a:p>
          <a:p>
            <a:pPr eaLnBrk="1" hangingPunct="1">
              <a:buFontTx/>
              <a:buNone/>
            </a:pPr>
            <a:r>
              <a:rPr lang="en-US" altLang="en-US" sz="2800" b="1" dirty="0">
                <a:latin typeface="Source Sans Pro SemiBold" panose="020B0604020202020204" pitchFamily="34" charset="0"/>
              </a:rPr>
              <a:t>	A.  </a:t>
            </a:r>
            <a:r>
              <a:rPr lang="en-US" altLang="en-US" sz="2800" b="1" u="sng" dirty="0">
                <a:latin typeface="Source Sans Pro SemiBold" panose="020B0604020202020204" pitchFamily="34" charset="0"/>
              </a:rPr>
              <a:t>Physical Features</a:t>
            </a:r>
            <a:r>
              <a:rPr lang="en-US" altLang="en-US" sz="2800" b="1" dirty="0">
                <a:latin typeface="Source Sans Pro SemiBold" panose="020B0604020202020204" pitchFamily="34" charset="0"/>
              </a:rPr>
              <a:t>: </a:t>
            </a:r>
            <a:r>
              <a:rPr lang="en-US" altLang="en-US" sz="2800" b="1" dirty="0">
                <a:solidFill>
                  <a:schemeClr val="accent5">
                    <a:lumMod val="50000"/>
                  </a:schemeClr>
                </a:solidFill>
                <a:latin typeface="Source Sans Pro SemiBold" panose="020B0604020202020204" pitchFamily="34" charset="0"/>
              </a:rPr>
              <a:t>(LANDFORMS, GEOGRAPHICAL FEATURES)</a:t>
            </a:r>
          </a:p>
          <a:p>
            <a:pPr eaLnBrk="1" hangingPunct="1">
              <a:buFontTx/>
              <a:buNone/>
            </a:pPr>
            <a:r>
              <a:rPr lang="en-US" altLang="en-US" sz="2800" b="1" dirty="0">
                <a:latin typeface="Source Sans Pro SemiBold" panose="020B0604020202020204" pitchFamily="34" charset="0"/>
              </a:rPr>
              <a:t>	</a:t>
            </a:r>
          </a:p>
          <a:p>
            <a:pPr eaLnBrk="1" hangingPunct="1">
              <a:buFontTx/>
              <a:buNone/>
            </a:pPr>
            <a:endParaRPr lang="en-US" altLang="en-US" sz="2800" b="1" dirty="0">
              <a:latin typeface="Source Sans Pro SemiBold" panose="020B0604020202020204" pitchFamily="34" charset="0"/>
            </a:endParaRPr>
          </a:p>
          <a:p>
            <a:pPr eaLnBrk="1" hangingPunct="1">
              <a:buFontTx/>
              <a:buNone/>
            </a:pPr>
            <a:endParaRPr lang="en-US" altLang="en-US" sz="2800" b="1" dirty="0">
              <a:latin typeface="Source Sans Pro SemiBold" panose="020B0604020202020204" pitchFamily="34" charset="0"/>
            </a:endParaRPr>
          </a:p>
          <a:p>
            <a:pPr eaLnBrk="1" hangingPunct="1">
              <a:buFontTx/>
              <a:buNone/>
            </a:pPr>
            <a:r>
              <a:rPr lang="en-US" altLang="en-US" sz="2800" b="1" dirty="0">
                <a:latin typeface="Source Sans Pro SemiBold" panose="020B0604020202020204" pitchFamily="34" charset="0"/>
              </a:rPr>
              <a:t>B.  </a:t>
            </a:r>
            <a:r>
              <a:rPr lang="en-US" altLang="en-US" sz="2800" b="1" u="sng" dirty="0">
                <a:latin typeface="Source Sans Pro SemiBold" panose="020B0604020202020204" pitchFamily="34" charset="0"/>
              </a:rPr>
              <a:t>Human/ Cultural Features</a:t>
            </a:r>
            <a:r>
              <a:rPr lang="en-US" altLang="en-US" sz="2800" b="1" dirty="0">
                <a:latin typeface="Source Sans Pro SemiBold" panose="020B0604020202020204" pitchFamily="34" charset="0"/>
              </a:rPr>
              <a:t>: </a:t>
            </a:r>
            <a:r>
              <a:rPr lang="en-US" altLang="en-US" sz="2800" b="1" dirty="0">
                <a:solidFill>
                  <a:schemeClr val="accent5">
                    <a:lumMod val="50000"/>
                  </a:schemeClr>
                </a:solidFill>
                <a:latin typeface="Source Sans Pro SemiBold" panose="020B0604020202020204" pitchFamily="34" charset="0"/>
              </a:rPr>
              <a:t>Houses, transportation, jobs, language, and religion. </a:t>
            </a:r>
          </a:p>
        </p:txBody>
      </p:sp>
      <p:pic>
        <p:nvPicPr>
          <p:cNvPr id="13315" name="Picture 5" descr="water">
            <a:extLst>
              <a:ext uri="{FF2B5EF4-FFF2-40B4-BE49-F238E27FC236}">
                <a16:creationId xmlns:a16="http://schemas.microsoft.com/office/drawing/2014/main" id="{2BE4D4C9-B911-4DD2-BA5E-797BBF35D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455" y="2076775"/>
            <a:ext cx="1909763" cy="106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2" descr="mountains">
            <a:hlinkClick r:id="rId3"/>
            <a:extLst>
              <a:ext uri="{FF2B5EF4-FFF2-40B4-BE49-F238E27FC236}">
                <a16:creationId xmlns:a16="http://schemas.microsoft.com/office/drawing/2014/main" id="{3FA7C4B6-76AB-4693-81F5-0D0B91FBD32D}"/>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228600" y="1899028"/>
            <a:ext cx="2133600" cy="141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3" descr="Police%20Officers">
            <a:extLst>
              <a:ext uri="{FF2B5EF4-FFF2-40B4-BE49-F238E27FC236}">
                <a16:creationId xmlns:a16="http://schemas.microsoft.com/office/drawing/2014/main" id="{EC9C9CF6-A7CC-4BC3-BE65-78947D731E56}"/>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2895600" y="5269730"/>
            <a:ext cx="1676400" cy="115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4" descr="City_bus_in_Daejeon">
            <a:extLst>
              <a:ext uri="{FF2B5EF4-FFF2-40B4-BE49-F238E27FC236}">
                <a16:creationId xmlns:a16="http://schemas.microsoft.com/office/drawing/2014/main" id="{494EC7A1-8599-4A7A-9435-FA98DA8AD4A5}"/>
              </a:ext>
            </a:extLst>
          </p:cNvPr>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6248400" y="5132388"/>
            <a:ext cx="2895600"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5" descr="1210_14_23---Manhattan-Skyline-New-York-City_web">
            <a:extLst>
              <a:ext uri="{FF2B5EF4-FFF2-40B4-BE49-F238E27FC236}">
                <a16:creationId xmlns:a16="http://schemas.microsoft.com/office/drawing/2014/main" id="{635D8279-AB82-466F-8D9B-11066162C4E9}"/>
              </a:ext>
            </a:extLst>
          </p:cNvPr>
          <p:cNvPicPr>
            <a:picLocks noChangeAspect="1" noChangeArrowheads="1"/>
          </p:cNvPicPr>
          <p:nvPr/>
        </p:nvPicPr>
        <p:blipFill>
          <a:blip r:embed="rId7">
            <a:lum bright="6000"/>
            <a:extLst>
              <a:ext uri="{28A0092B-C50C-407E-A947-70E740481C1C}">
                <a14:useLocalDpi xmlns:a14="http://schemas.microsoft.com/office/drawing/2010/main" val="0"/>
              </a:ext>
            </a:extLst>
          </a:blip>
          <a:srcRect l="22508" t="26804" b="10825"/>
          <a:stretch>
            <a:fillRect/>
          </a:stretch>
        </p:blipFill>
        <p:spPr bwMode="auto">
          <a:xfrm>
            <a:off x="0" y="4757270"/>
            <a:ext cx="2895600" cy="210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6" descr="Christ Church Rathgar, Rathgar, Dublin 6, Ireland.">
            <a:hlinkClick r:id="rId8"/>
            <a:extLst>
              <a:ext uri="{FF2B5EF4-FFF2-40B4-BE49-F238E27FC236}">
                <a16:creationId xmlns:a16="http://schemas.microsoft.com/office/drawing/2014/main" id="{4865A80B-2A90-4161-AA7F-883ED6431B25}"/>
              </a:ext>
            </a:extLst>
          </p:cNvPr>
          <p:cNvPicPr>
            <a:picLocks noChangeAspect="1" noChangeArrowheads="1"/>
          </p:cNvPicPr>
          <p:nvPr/>
        </p:nvPicPr>
        <p:blipFill>
          <a:blip r:embed="rId9">
            <a:lum bright="12000"/>
            <a:extLst>
              <a:ext uri="{28A0092B-C50C-407E-A947-70E740481C1C}">
                <a14:useLocalDpi xmlns:a14="http://schemas.microsoft.com/office/drawing/2010/main" val="0"/>
              </a:ext>
            </a:extLst>
          </a:blip>
          <a:srcRect/>
          <a:stretch>
            <a:fillRect/>
          </a:stretch>
        </p:blipFill>
        <p:spPr bwMode="auto">
          <a:xfrm>
            <a:off x="4648200" y="4993664"/>
            <a:ext cx="1300163" cy="171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 descr="trees2">
            <a:extLst>
              <a:ext uri="{FF2B5EF4-FFF2-40B4-BE49-F238E27FC236}">
                <a16:creationId xmlns:a16="http://schemas.microsoft.com/office/drawing/2014/main" id="{7263943C-2B6F-4E22-AEBA-C205B94DFF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4309" y="2056023"/>
            <a:ext cx="2133600" cy="11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a:extLst>
              <a:ext uri="{FF2B5EF4-FFF2-40B4-BE49-F238E27FC236}">
                <a16:creationId xmlns:a16="http://schemas.microsoft.com/office/drawing/2014/main" id="{5CE747BD-C604-404A-96EF-78657D35FF32}"/>
              </a:ext>
            </a:extLst>
          </p:cNvPr>
          <p:cNvSpPr txBox="1">
            <a:spLocks noChangeArrowheads="1"/>
          </p:cNvSpPr>
          <p:nvPr/>
        </p:nvSpPr>
        <p:spPr bwMode="auto">
          <a:xfrm>
            <a:off x="0" y="0"/>
            <a:ext cx="9144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animEffect transition="in" filter="barn(inVertical)">
                                      <p:cBhvr>
                                        <p:cTn id="11" dur="500"/>
                                        <p:tgtEl>
                                          <p:spTgt spid="133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314">
                                            <p:txEl>
                                              <p:pRg st="5" end="5"/>
                                            </p:txEl>
                                          </p:spTgt>
                                        </p:tgtEl>
                                        <p:attrNameLst>
                                          <p:attrName>style.visibility</p:attrName>
                                        </p:attrNameLst>
                                      </p:cBhvr>
                                      <p:to>
                                        <p:strVal val="visible"/>
                                      </p:to>
                                    </p:set>
                                    <p:animEffect transition="in" filter="barn(inVertical)">
                                      <p:cBhvr>
                                        <p:cTn id="16"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4D842-5D92-4579-AAFB-07C51DAF3993}"/>
              </a:ext>
            </a:extLst>
          </p:cNvPr>
          <p:cNvSpPr>
            <a:spLocks noGrp="1" noChangeArrowheads="1"/>
          </p:cNvSpPr>
          <p:nvPr>
            <p:ph type="title"/>
          </p:nvPr>
        </p:nvSpPr>
        <p:spPr>
          <a:xfrm>
            <a:off x="1447800" y="659358"/>
            <a:ext cx="8229600" cy="1143000"/>
          </a:xfrm>
        </p:spPr>
        <p:txBody>
          <a:bodyPr/>
          <a:lstStyle/>
          <a:p>
            <a:pPr eaLnBrk="1" hangingPunct="1"/>
            <a:r>
              <a:rPr lang="en-US" altLang="en-US" dirty="0">
                <a:solidFill>
                  <a:srgbClr val="FF0000"/>
                </a:solidFill>
              </a:rPr>
              <a:t>Answer: Physical Features</a:t>
            </a:r>
          </a:p>
        </p:txBody>
      </p:sp>
      <p:sp>
        <p:nvSpPr>
          <p:cNvPr id="9219" name="Rectangle 3">
            <a:extLst>
              <a:ext uri="{FF2B5EF4-FFF2-40B4-BE49-F238E27FC236}">
                <a16:creationId xmlns:a16="http://schemas.microsoft.com/office/drawing/2014/main" id="{6909376B-0AC3-406C-8DF1-D6BBEC25833F}"/>
              </a:ext>
            </a:extLst>
          </p:cNvPr>
          <p:cNvSpPr>
            <a:spLocks noGrp="1" noChangeArrowheads="1"/>
          </p:cNvSpPr>
          <p:nvPr>
            <p:ph type="body" idx="1"/>
          </p:nvPr>
        </p:nvSpPr>
        <p:spPr>
          <a:xfrm>
            <a:off x="457200" y="2514600"/>
            <a:ext cx="8229600" cy="3611563"/>
          </a:xfrm>
        </p:spPr>
        <p:txBody>
          <a:bodyPr/>
          <a:lstStyle/>
          <a:p>
            <a:pPr eaLnBrk="1" hangingPunct="1">
              <a:lnSpc>
                <a:spcPct val="90000"/>
              </a:lnSpc>
            </a:pPr>
            <a:r>
              <a:rPr lang="en-US" altLang="en-US" sz="3600" dirty="0">
                <a:solidFill>
                  <a:schemeClr val="folHlink"/>
                </a:solidFill>
              </a:rPr>
              <a:t>Specific </a:t>
            </a:r>
            <a:r>
              <a:rPr lang="en-US" altLang="en-US" sz="3600" dirty="0"/>
              <a:t>to THAT place, not generic.</a:t>
            </a:r>
          </a:p>
          <a:p>
            <a:pPr lvl="1" eaLnBrk="1" hangingPunct="1">
              <a:lnSpc>
                <a:spcPct val="90000"/>
              </a:lnSpc>
            </a:pPr>
            <a:r>
              <a:rPr lang="en-US" altLang="en-US" sz="3200" dirty="0">
                <a:solidFill>
                  <a:schemeClr val="folHlink"/>
                </a:solidFill>
              </a:rPr>
              <a:t>The way a place looks</a:t>
            </a:r>
            <a:r>
              <a:rPr lang="en-US" altLang="en-US" sz="3200" dirty="0"/>
              <a:t>.</a:t>
            </a:r>
          </a:p>
        </p:txBody>
      </p:sp>
      <p:pic>
        <p:nvPicPr>
          <p:cNvPr id="4" name="Picture 3">
            <a:extLst>
              <a:ext uri="{FF2B5EF4-FFF2-40B4-BE49-F238E27FC236}">
                <a16:creationId xmlns:a16="http://schemas.microsoft.com/office/drawing/2014/main" id="{227AEF4B-0FB6-40B7-A042-5BA8EF02C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99530">
            <a:off x="6532603" y="5350931"/>
            <a:ext cx="2825895" cy="463574"/>
          </a:xfrm>
          <a:prstGeom prst="rect">
            <a:avLst/>
          </a:prstGeom>
        </p:spPr>
      </p:pic>
      <p:sp>
        <p:nvSpPr>
          <p:cNvPr id="3" name="TextBox 2">
            <a:extLst>
              <a:ext uri="{FF2B5EF4-FFF2-40B4-BE49-F238E27FC236}">
                <a16:creationId xmlns:a16="http://schemas.microsoft.com/office/drawing/2014/main" id="{200F8D45-FCC2-4844-B3F6-425C9F6068B7}"/>
              </a:ext>
            </a:extLst>
          </p:cNvPr>
          <p:cNvSpPr txBox="1"/>
          <p:nvPr/>
        </p:nvSpPr>
        <p:spPr>
          <a:xfrm>
            <a:off x="284747" y="112164"/>
            <a:ext cx="8382000" cy="769441"/>
          </a:xfrm>
          <a:prstGeom prst="rect">
            <a:avLst/>
          </a:prstGeom>
          <a:noFill/>
        </p:spPr>
        <p:txBody>
          <a:bodyPr wrap="square" rtlCol="0">
            <a:spAutoFit/>
          </a:bodyPr>
          <a:lstStyle/>
          <a:p>
            <a:r>
              <a:rPr lang="en-US" sz="4400" dirty="0">
                <a:solidFill>
                  <a:schemeClr val="accent1">
                    <a:lumMod val="50000"/>
                  </a:schemeClr>
                </a:solidFill>
              </a:rPr>
              <a:t>What type of feature is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AC4040C-D67D-4DC6-8E6C-11B85A8FD53A}"/>
              </a:ext>
            </a:extLst>
          </p:cNvPr>
          <p:cNvSpPr>
            <a:spLocks noGrp="1" noChangeArrowheads="1"/>
          </p:cNvSpPr>
          <p:nvPr>
            <p:ph type="title"/>
          </p:nvPr>
        </p:nvSpPr>
        <p:spPr>
          <a:xfrm>
            <a:off x="1066800" y="1295400"/>
            <a:ext cx="7086600" cy="1143000"/>
          </a:xfrm>
        </p:spPr>
        <p:txBody>
          <a:bodyPr/>
          <a:lstStyle/>
          <a:p>
            <a:pPr eaLnBrk="1" hangingPunct="1"/>
            <a:r>
              <a:rPr lang="en-US" altLang="en-US" dirty="0">
                <a:solidFill>
                  <a:srgbClr val="FF0000"/>
                </a:solidFill>
              </a:rPr>
              <a:t>Answer: Human/Cultural Features </a:t>
            </a:r>
          </a:p>
        </p:txBody>
      </p:sp>
      <p:sp>
        <p:nvSpPr>
          <p:cNvPr id="10243" name="Rectangle 3">
            <a:extLst>
              <a:ext uri="{FF2B5EF4-FFF2-40B4-BE49-F238E27FC236}">
                <a16:creationId xmlns:a16="http://schemas.microsoft.com/office/drawing/2014/main" id="{29CC71F7-41A5-4E3E-8944-918638DF0EB9}"/>
              </a:ext>
            </a:extLst>
          </p:cNvPr>
          <p:cNvSpPr>
            <a:spLocks noGrp="1" noChangeArrowheads="1"/>
          </p:cNvSpPr>
          <p:nvPr>
            <p:ph type="body" idx="1"/>
          </p:nvPr>
        </p:nvSpPr>
        <p:spPr>
          <a:xfrm>
            <a:off x="457200" y="3581400"/>
            <a:ext cx="8229600" cy="2544763"/>
          </a:xfrm>
        </p:spPr>
        <p:txBody>
          <a:bodyPr/>
          <a:lstStyle/>
          <a:p>
            <a:pPr eaLnBrk="1" hangingPunct="1">
              <a:lnSpc>
                <a:spcPct val="90000"/>
              </a:lnSpc>
            </a:pPr>
            <a:r>
              <a:rPr lang="en-US" altLang="en-US" sz="3600" dirty="0">
                <a:solidFill>
                  <a:schemeClr val="folHlink"/>
                </a:solidFill>
              </a:rPr>
              <a:t>Specific </a:t>
            </a:r>
            <a:r>
              <a:rPr lang="en-US" altLang="en-US" sz="3600" dirty="0"/>
              <a:t>to THAT place, not generic.</a:t>
            </a:r>
          </a:p>
          <a:p>
            <a:pPr lvl="1" eaLnBrk="1" hangingPunct="1">
              <a:lnSpc>
                <a:spcPct val="90000"/>
              </a:lnSpc>
            </a:pPr>
            <a:r>
              <a:rPr lang="en-US" altLang="en-US" sz="3200" dirty="0"/>
              <a:t>Peoples activities change the way a place looks or is represented.</a:t>
            </a:r>
          </a:p>
        </p:txBody>
      </p:sp>
      <p:pic>
        <p:nvPicPr>
          <p:cNvPr id="4" name="Picture 3">
            <a:extLst>
              <a:ext uri="{FF2B5EF4-FFF2-40B4-BE49-F238E27FC236}">
                <a16:creationId xmlns:a16="http://schemas.microsoft.com/office/drawing/2014/main" id="{D2823AEC-339D-459E-BC73-65A3D799C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99530">
            <a:off x="6532603" y="5350931"/>
            <a:ext cx="2825895" cy="463574"/>
          </a:xfrm>
          <a:prstGeom prst="rect">
            <a:avLst/>
          </a:prstGeom>
        </p:spPr>
      </p:pic>
      <p:sp>
        <p:nvSpPr>
          <p:cNvPr id="5" name="TextBox 4">
            <a:extLst>
              <a:ext uri="{FF2B5EF4-FFF2-40B4-BE49-F238E27FC236}">
                <a16:creationId xmlns:a16="http://schemas.microsoft.com/office/drawing/2014/main" id="{13E8A4A2-6F48-4492-B824-ACC32451B5E6}"/>
              </a:ext>
            </a:extLst>
          </p:cNvPr>
          <p:cNvSpPr txBox="1"/>
          <p:nvPr/>
        </p:nvSpPr>
        <p:spPr>
          <a:xfrm>
            <a:off x="284747" y="112164"/>
            <a:ext cx="8382000" cy="769441"/>
          </a:xfrm>
          <a:prstGeom prst="rect">
            <a:avLst/>
          </a:prstGeom>
          <a:noFill/>
        </p:spPr>
        <p:txBody>
          <a:bodyPr wrap="square" rtlCol="0">
            <a:spAutoFit/>
          </a:bodyPr>
          <a:lstStyle/>
          <a:p>
            <a:r>
              <a:rPr lang="en-US" sz="4400" dirty="0">
                <a:solidFill>
                  <a:schemeClr val="accent1">
                    <a:lumMod val="50000"/>
                  </a:schemeClr>
                </a:solidFill>
              </a:rPr>
              <a:t>What type of feature is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4D842-5D92-4579-AAFB-07C51DAF3993}"/>
              </a:ext>
            </a:extLst>
          </p:cNvPr>
          <p:cNvSpPr>
            <a:spLocks noGrp="1" noChangeArrowheads="1"/>
          </p:cNvSpPr>
          <p:nvPr>
            <p:ph type="title"/>
          </p:nvPr>
        </p:nvSpPr>
        <p:spPr>
          <a:xfrm>
            <a:off x="1447800" y="659358"/>
            <a:ext cx="8229600" cy="1143000"/>
          </a:xfrm>
        </p:spPr>
        <p:txBody>
          <a:bodyPr/>
          <a:lstStyle/>
          <a:p>
            <a:pPr eaLnBrk="1" hangingPunct="1"/>
            <a:r>
              <a:rPr lang="en-US" altLang="en-US" dirty="0">
                <a:solidFill>
                  <a:srgbClr val="FF0000"/>
                </a:solidFill>
              </a:rPr>
              <a:t>Answer: Physical Features</a:t>
            </a:r>
          </a:p>
        </p:txBody>
      </p:sp>
      <p:sp>
        <p:nvSpPr>
          <p:cNvPr id="9219" name="Rectangle 3">
            <a:extLst>
              <a:ext uri="{FF2B5EF4-FFF2-40B4-BE49-F238E27FC236}">
                <a16:creationId xmlns:a16="http://schemas.microsoft.com/office/drawing/2014/main" id="{6909376B-0AC3-406C-8DF1-D6BBEC25833F}"/>
              </a:ext>
            </a:extLst>
          </p:cNvPr>
          <p:cNvSpPr>
            <a:spLocks noGrp="1" noChangeArrowheads="1"/>
          </p:cNvSpPr>
          <p:nvPr>
            <p:ph type="body" idx="1"/>
          </p:nvPr>
        </p:nvSpPr>
        <p:spPr>
          <a:xfrm>
            <a:off x="457200" y="2514600"/>
            <a:ext cx="8229600" cy="3611563"/>
          </a:xfrm>
        </p:spPr>
        <p:txBody>
          <a:bodyPr/>
          <a:lstStyle/>
          <a:p>
            <a:pPr eaLnBrk="1" hangingPunct="1">
              <a:lnSpc>
                <a:spcPct val="90000"/>
              </a:lnSpc>
            </a:pPr>
            <a:r>
              <a:rPr lang="en-US" altLang="en-US" sz="4000" dirty="0">
                <a:solidFill>
                  <a:schemeClr val="folHlink"/>
                </a:solidFill>
              </a:rPr>
              <a:t>Created by nature.</a:t>
            </a:r>
            <a:endParaRPr lang="en-US" altLang="en-US" sz="4000" dirty="0"/>
          </a:p>
          <a:p>
            <a:pPr lvl="1" eaLnBrk="1" hangingPunct="1">
              <a:lnSpc>
                <a:spcPct val="90000"/>
              </a:lnSpc>
            </a:pPr>
            <a:r>
              <a:rPr lang="en-US" altLang="en-US" sz="3600" dirty="0"/>
              <a:t>Mountains</a:t>
            </a:r>
          </a:p>
          <a:p>
            <a:pPr lvl="1" eaLnBrk="1" hangingPunct="1">
              <a:lnSpc>
                <a:spcPct val="90000"/>
              </a:lnSpc>
            </a:pPr>
            <a:r>
              <a:rPr lang="en-US" altLang="en-US" sz="3600" dirty="0"/>
              <a:t>Rivers, Lakes, Seas</a:t>
            </a:r>
          </a:p>
          <a:p>
            <a:pPr lvl="1" eaLnBrk="1" hangingPunct="1">
              <a:lnSpc>
                <a:spcPct val="90000"/>
              </a:lnSpc>
            </a:pPr>
            <a:r>
              <a:rPr lang="en-US" altLang="en-US" sz="3600" dirty="0"/>
              <a:t>Climate</a:t>
            </a:r>
          </a:p>
          <a:p>
            <a:pPr lvl="1" eaLnBrk="1" hangingPunct="1">
              <a:lnSpc>
                <a:spcPct val="90000"/>
              </a:lnSpc>
            </a:pPr>
            <a:r>
              <a:rPr lang="en-US" altLang="en-US" sz="3600" dirty="0"/>
              <a:t>Vegetation</a:t>
            </a:r>
          </a:p>
        </p:txBody>
      </p:sp>
      <p:pic>
        <p:nvPicPr>
          <p:cNvPr id="4" name="Picture 3">
            <a:extLst>
              <a:ext uri="{FF2B5EF4-FFF2-40B4-BE49-F238E27FC236}">
                <a16:creationId xmlns:a16="http://schemas.microsoft.com/office/drawing/2014/main" id="{227AEF4B-0FB6-40B7-A042-5BA8EF02C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99530">
            <a:off x="6532603" y="5350931"/>
            <a:ext cx="2825895" cy="463574"/>
          </a:xfrm>
          <a:prstGeom prst="rect">
            <a:avLst/>
          </a:prstGeom>
        </p:spPr>
      </p:pic>
      <p:sp>
        <p:nvSpPr>
          <p:cNvPr id="3" name="TextBox 2">
            <a:extLst>
              <a:ext uri="{FF2B5EF4-FFF2-40B4-BE49-F238E27FC236}">
                <a16:creationId xmlns:a16="http://schemas.microsoft.com/office/drawing/2014/main" id="{200F8D45-FCC2-4844-B3F6-425C9F6068B7}"/>
              </a:ext>
            </a:extLst>
          </p:cNvPr>
          <p:cNvSpPr txBox="1"/>
          <p:nvPr/>
        </p:nvSpPr>
        <p:spPr>
          <a:xfrm>
            <a:off x="284747" y="112164"/>
            <a:ext cx="8382000" cy="769441"/>
          </a:xfrm>
          <a:prstGeom prst="rect">
            <a:avLst/>
          </a:prstGeom>
          <a:noFill/>
        </p:spPr>
        <p:txBody>
          <a:bodyPr wrap="square" rtlCol="0">
            <a:spAutoFit/>
          </a:bodyPr>
          <a:lstStyle/>
          <a:p>
            <a:r>
              <a:rPr lang="en-US" sz="4400" dirty="0"/>
              <a:t>What type of feature is this? </a:t>
            </a:r>
          </a:p>
        </p:txBody>
      </p:sp>
    </p:spTree>
    <p:extLst>
      <p:ext uri="{BB962C8B-B14F-4D97-AF65-F5344CB8AC3E}">
        <p14:creationId xmlns:p14="http://schemas.microsoft.com/office/powerpoint/2010/main" val="42868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AC4040C-D67D-4DC6-8E6C-11B85A8FD53A}"/>
              </a:ext>
            </a:extLst>
          </p:cNvPr>
          <p:cNvSpPr>
            <a:spLocks noGrp="1" noChangeArrowheads="1"/>
          </p:cNvSpPr>
          <p:nvPr>
            <p:ph type="title"/>
          </p:nvPr>
        </p:nvSpPr>
        <p:spPr>
          <a:xfrm>
            <a:off x="35560" y="1310640"/>
            <a:ext cx="9296400" cy="1143000"/>
          </a:xfrm>
        </p:spPr>
        <p:txBody>
          <a:bodyPr/>
          <a:lstStyle/>
          <a:p>
            <a:pPr eaLnBrk="1" hangingPunct="1"/>
            <a:r>
              <a:rPr lang="en-US" altLang="en-US" dirty="0">
                <a:solidFill>
                  <a:srgbClr val="FF0000"/>
                </a:solidFill>
              </a:rPr>
              <a:t>Answer: Human/Cultural Features </a:t>
            </a:r>
          </a:p>
        </p:txBody>
      </p:sp>
      <p:sp>
        <p:nvSpPr>
          <p:cNvPr id="10243" name="Rectangle 3">
            <a:extLst>
              <a:ext uri="{FF2B5EF4-FFF2-40B4-BE49-F238E27FC236}">
                <a16:creationId xmlns:a16="http://schemas.microsoft.com/office/drawing/2014/main" id="{29CC71F7-41A5-4E3E-8944-918638DF0EB9}"/>
              </a:ext>
            </a:extLst>
          </p:cNvPr>
          <p:cNvSpPr>
            <a:spLocks noGrp="1" noChangeArrowheads="1"/>
          </p:cNvSpPr>
          <p:nvPr>
            <p:ph type="body" idx="1"/>
          </p:nvPr>
        </p:nvSpPr>
        <p:spPr>
          <a:xfrm>
            <a:off x="533400" y="3048000"/>
            <a:ext cx="8229600" cy="2326236"/>
          </a:xfrm>
        </p:spPr>
        <p:txBody>
          <a:bodyPr/>
          <a:lstStyle/>
          <a:p>
            <a:pPr eaLnBrk="1" hangingPunct="1">
              <a:lnSpc>
                <a:spcPct val="90000"/>
              </a:lnSpc>
            </a:pPr>
            <a:r>
              <a:rPr lang="en-US" altLang="en-US" sz="3600" dirty="0">
                <a:solidFill>
                  <a:schemeClr val="folHlink"/>
                </a:solidFill>
              </a:rPr>
              <a:t>Man-made or invented</a:t>
            </a:r>
            <a:r>
              <a:rPr lang="en-US" altLang="en-US" sz="3600" dirty="0"/>
              <a:t>.</a:t>
            </a:r>
            <a:endParaRPr lang="en-US" altLang="en-US" sz="4000" dirty="0"/>
          </a:p>
          <a:p>
            <a:pPr lvl="1" eaLnBrk="1" hangingPunct="1">
              <a:lnSpc>
                <a:spcPct val="90000"/>
              </a:lnSpc>
            </a:pPr>
            <a:r>
              <a:rPr lang="en-US" altLang="en-US" sz="3200" dirty="0"/>
              <a:t>Language</a:t>
            </a:r>
          </a:p>
          <a:p>
            <a:pPr lvl="1" eaLnBrk="1" hangingPunct="1">
              <a:lnSpc>
                <a:spcPct val="90000"/>
              </a:lnSpc>
            </a:pPr>
            <a:r>
              <a:rPr lang="en-US" altLang="en-US" sz="3200" dirty="0"/>
              <a:t>Unique buildings</a:t>
            </a:r>
          </a:p>
          <a:p>
            <a:pPr lvl="1" eaLnBrk="1" hangingPunct="1">
              <a:lnSpc>
                <a:spcPct val="90000"/>
              </a:lnSpc>
            </a:pPr>
            <a:r>
              <a:rPr lang="en-US" altLang="en-US" sz="3200" dirty="0"/>
              <a:t>Religious Practices</a:t>
            </a:r>
          </a:p>
          <a:p>
            <a:pPr lvl="1" eaLnBrk="1" hangingPunct="1">
              <a:lnSpc>
                <a:spcPct val="90000"/>
              </a:lnSpc>
            </a:pPr>
            <a:r>
              <a:rPr lang="en-US" altLang="en-US" sz="3200" dirty="0"/>
              <a:t>Celebrations/traditions/holidays</a:t>
            </a:r>
            <a:endParaRPr lang="en-US" altLang="en-US" sz="3600" dirty="0"/>
          </a:p>
        </p:txBody>
      </p:sp>
      <p:pic>
        <p:nvPicPr>
          <p:cNvPr id="4" name="Picture 3">
            <a:extLst>
              <a:ext uri="{FF2B5EF4-FFF2-40B4-BE49-F238E27FC236}">
                <a16:creationId xmlns:a16="http://schemas.microsoft.com/office/drawing/2014/main" id="{D2823AEC-339D-459E-BC73-65A3D799C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99530">
            <a:off x="6532603" y="5350931"/>
            <a:ext cx="2825895" cy="463574"/>
          </a:xfrm>
          <a:prstGeom prst="rect">
            <a:avLst/>
          </a:prstGeom>
        </p:spPr>
      </p:pic>
      <p:sp>
        <p:nvSpPr>
          <p:cNvPr id="5" name="TextBox 4">
            <a:extLst>
              <a:ext uri="{FF2B5EF4-FFF2-40B4-BE49-F238E27FC236}">
                <a16:creationId xmlns:a16="http://schemas.microsoft.com/office/drawing/2014/main" id="{13E8A4A2-6F48-4492-B824-ACC32451B5E6}"/>
              </a:ext>
            </a:extLst>
          </p:cNvPr>
          <p:cNvSpPr txBox="1"/>
          <p:nvPr/>
        </p:nvSpPr>
        <p:spPr>
          <a:xfrm>
            <a:off x="284747" y="112164"/>
            <a:ext cx="8382000" cy="769441"/>
          </a:xfrm>
          <a:prstGeom prst="rect">
            <a:avLst/>
          </a:prstGeom>
          <a:noFill/>
        </p:spPr>
        <p:txBody>
          <a:bodyPr wrap="square" rtlCol="0">
            <a:spAutoFit/>
          </a:bodyPr>
          <a:lstStyle/>
          <a:p>
            <a:r>
              <a:rPr lang="en-US" sz="4400" dirty="0">
                <a:solidFill>
                  <a:schemeClr val="accent1">
                    <a:lumMod val="50000"/>
                  </a:schemeClr>
                </a:solidFill>
              </a:rPr>
              <a:t>What type of feature is this? </a:t>
            </a:r>
          </a:p>
        </p:txBody>
      </p:sp>
    </p:spTree>
    <p:extLst>
      <p:ext uri="{BB962C8B-B14F-4D97-AF65-F5344CB8AC3E}">
        <p14:creationId xmlns:p14="http://schemas.microsoft.com/office/powerpoint/2010/main" val="338183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4D842-5D92-4579-AAFB-07C51DAF3993}"/>
              </a:ext>
            </a:extLst>
          </p:cNvPr>
          <p:cNvSpPr>
            <a:spLocks noGrp="1" noChangeArrowheads="1"/>
          </p:cNvSpPr>
          <p:nvPr>
            <p:ph type="title"/>
          </p:nvPr>
        </p:nvSpPr>
        <p:spPr>
          <a:xfrm>
            <a:off x="1371600" y="1097517"/>
            <a:ext cx="8229600" cy="1143000"/>
          </a:xfrm>
        </p:spPr>
        <p:txBody>
          <a:bodyPr/>
          <a:lstStyle/>
          <a:p>
            <a:pPr eaLnBrk="1" hangingPunct="1"/>
            <a:r>
              <a:rPr lang="en-US" altLang="en-US" dirty="0">
                <a:solidFill>
                  <a:srgbClr val="FF0000"/>
                </a:solidFill>
              </a:rPr>
              <a:t>Answer: Physical Features</a:t>
            </a:r>
          </a:p>
        </p:txBody>
      </p:sp>
      <p:sp>
        <p:nvSpPr>
          <p:cNvPr id="9219" name="Rectangle 3">
            <a:extLst>
              <a:ext uri="{FF2B5EF4-FFF2-40B4-BE49-F238E27FC236}">
                <a16:creationId xmlns:a16="http://schemas.microsoft.com/office/drawing/2014/main" id="{6909376B-0AC3-406C-8DF1-D6BBEC25833F}"/>
              </a:ext>
            </a:extLst>
          </p:cNvPr>
          <p:cNvSpPr>
            <a:spLocks noGrp="1" noChangeArrowheads="1"/>
          </p:cNvSpPr>
          <p:nvPr>
            <p:ph type="body" idx="1"/>
          </p:nvPr>
        </p:nvSpPr>
        <p:spPr>
          <a:xfrm>
            <a:off x="360947" y="2504555"/>
            <a:ext cx="8229600" cy="3078163"/>
          </a:xfrm>
        </p:spPr>
        <p:txBody>
          <a:bodyPr/>
          <a:lstStyle/>
          <a:p>
            <a:pPr eaLnBrk="1" hangingPunct="1">
              <a:lnSpc>
                <a:spcPct val="90000"/>
              </a:lnSpc>
            </a:pPr>
            <a:r>
              <a:rPr lang="en-US" altLang="en-US" sz="3600" dirty="0">
                <a:solidFill>
                  <a:schemeClr val="folHlink"/>
                </a:solidFill>
              </a:rPr>
              <a:t>Examples:</a:t>
            </a:r>
            <a:endParaRPr lang="en-US" altLang="en-US" sz="4000" dirty="0"/>
          </a:p>
          <a:p>
            <a:pPr lvl="1" eaLnBrk="1" hangingPunct="1">
              <a:lnSpc>
                <a:spcPct val="90000"/>
              </a:lnSpc>
            </a:pPr>
            <a:r>
              <a:rPr lang="en-US" altLang="en-US" sz="3200" dirty="0"/>
              <a:t>Andes Mountains are in South America.</a:t>
            </a:r>
          </a:p>
          <a:p>
            <a:pPr lvl="1" eaLnBrk="1" hangingPunct="1">
              <a:lnSpc>
                <a:spcPct val="90000"/>
              </a:lnSpc>
            </a:pPr>
            <a:r>
              <a:rPr lang="en-US" altLang="en-US" sz="3200" dirty="0"/>
              <a:t>Amazon River flows through Brazil.</a:t>
            </a:r>
          </a:p>
          <a:p>
            <a:pPr lvl="1" eaLnBrk="1" hangingPunct="1">
              <a:lnSpc>
                <a:spcPct val="90000"/>
              </a:lnSpc>
            </a:pPr>
            <a:r>
              <a:rPr lang="en-US" altLang="en-US" sz="3200" dirty="0"/>
              <a:t>Pampas are located in Argentina.</a:t>
            </a:r>
          </a:p>
          <a:p>
            <a:pPr lvl="1" eaLnBrk="1" hangingPunct="1">
              <a:lnSpc>
                <a:spcPct val="90000"/>
              </a:lnSpc>
            </a:pPr>
            <a:r>
              <a:rPr lang="en-US" altLang="en-US" sz="3200" dirty="0"/>
              <a:t>The isthmus of Panama connects Central &amp; South America. </a:t>
            </a:r>
          </a:p>
        </p:txBody>
      </p:sp>
      <p:pic>
        <p:nvPicPr>
          <p:cNvPr id="4" name="Picture 3">
            <a:extLst>
              <a:ext uri="{FF2B5EF4-FFF2-40B4-BE49-F238E27FC236}">
                <a16:creationId xmlns:a16="http://schemas.microsoft.com/office/drawing/2014/main" id="{227AEF4B-0FB6-40B7-A042-5BA8EF02C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99530">
            <a:off x="6532603" y="5350931"/>
            <a:ext cx="2825895" cy="463574"/>
          </a:xfrm>
          <a:prstGeom prst="rect">
            <a:avLst/>
          </a:prstGeom>
        </p:spPr>
      </p:pic>
      <p:sp>
        <p:nvSpPr>
          <p:cNvPr id="3" name="TextBox 2">
            <a:extLst>
              <a:ext uri="{FF2B5EF4-FFF2-40B4-BE49-F238E27FC236}">
                <a16:creationId xmlns:a16="http://schemas.microsoft.com/office/drawing/2014/main" id="{200F8D45-FCC2-4844-B3F6-425C9F6068B7}"/>
              </a:ext>
            </a:extLst>
          </p:cNvPr>
          <p:cNvSpPr txBox="1"/>
          <p:nvPr/>
        </p:nvSpPr>
        <p:spPr>
          <a:xfrm>
            <a:off x="284747" y="112164"/>
            <a:ext cx="8382000" cy="769441"/>
          </a:xfrm>
          <a:prstGeom prst="rect">
            <a:avLst/>
          </a:prstGeom>
          <a:noFill/>
        </p:spPr>
        <p:txBody>
          <a:bodyPr wrap="square" rtlCol="0">
            <a:spAutoFit/>
          </a:bodyPr>
          <a:lstStyle/>
          <a:p>
            <a:r>
              <a:rPr lang="en-US" sz="4400" dirty="0"/>
              <a:t>What type of feature is this? </a:t>
            </a:r>
          </a:p>
        </p:txBody>
      </p:sp>
    </p:spTree>
    <p:extLst>
      <p:ext uri="{BB962C8B-B14F-4D97-AF65-F5344CB8AC3E}">
        <p14:creationId xmlns:p14="http://schemas.microsoft.com/office/powerpoint/2010/main" val="116489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AC4040C-D67D-4DC6-8E6C-11B85A8FD53A}"/>
              </a:ext>
            </a:extLst>
          </p:cNvPr>
          <p:cNvSpPr>
            <a:spLocks noGrp="1" noChangeArrowheads="1"/>
          </p:cNvSpPr>
          <p:nvPr>
            <p:ph type="title"/>
          </p:nvPr>
        </p:nvSpPr>
        <p:spPr>
          <a:xfrm>
            <a:off x="190500" y="1056553"/>
            <a:ext cx="8763000" cy="1143000"/>
          </a:xfrm>
        </p:spPr>
        <p:txBody>
          <a:bodyPr/>
          <a:lstStyle/>
          <a:p>
            <a:pPr eaLnBrk="1" hangingPunct="1"/>
            <a:r>
              <a:rPr lang="en-US" altLang="en-US" dirty="0">
                <a:solidFill>
                  <a:srgbClr val="FF0000"/>
                </a:solidFill>
              </a:rPr>
              <a:t>Answer: Human/Cultural Features </a:t>
            </a:r>
          </a:p>
        </p:txBody>
      </p:sp>
      <p:sp>
        <p:nvSpPr>
          <p:cNvPr id="10243" name="Rectangle 3">
            <a:extLst>
              <a:ext uri="{FF2B5EF4-FFF2-40B4-BE49-F238E27FC236}">
                <a16:creationId xmlns:a16="http://schemas.microsoft.com/office/drawing/2014/main" id="{29CC71F7-41A5-4E3E-8944-918638DF0EB9}"/>
              </a:ext>
            </a:extLst>
          </p:cNvPr>
          <p:cNvSpPr>
            <a:spLocks noGrp="1" noChangeArrowheads="1"/>
          </p:cNvSpPr>
          <p:nvPr>
            <p:ph type="body" idx="1"/>
          </p:nvPr>
        </p:nvSpPr>
        <p:spPr>
          <a:xfrm>
            <a:off x="0" y="2453640"/>
            <a:ext cx="7543800" cy="4525963"/>
          </a:xfrm>
        </p:spPr>
        <p:txBody>
          <a:bodyPr/>
          <a:lstStyle/>
          <a:p>
            <a:pPr eaLnBrk="1" hangingPunct="1">
              <a:lnSpc>
                <a:spcPct val="90000"/>
              </a:lnSpc>
            </a:pPr>
            <a:r>
              <a:rPr lang="en-US" altLang="en-US" sz="3600" dirty="0">
                <a:solidFill>
                  <a:schemeClr val="folHlink"/>
                </a:solidFill>
              </a:rPr>
              <a:t>Examples</a:t>
            </a:r>
            <a:r>
              <a:rPr lang="en-US" altLang="en-US" sz="3600" dirty="0"/>
              <a:t>:</a:t>
            </a:r>
            <a:r>
              <a:rPr lang="en-US" altLang="en-US" sz="4000" dirty="0"/>
              <a:t> </a:t>
            </a:r>
          </a:p>
          <a:p>
            <a:pPr lvl="1" eaLnBrk="1" hangingPunct="1">
              <a:lnSpc>
                <a:spcPct val="90000"/>
              </a:lnSpc>
            </a:pPr>
            <a:r>
              <a:rPr lang="en-US" altLang="en-US" sz="3200" dirty="0"/>
              <a:t>Portuguese is the official language of Brazil.</a:t>
            </a:r>
          </a:p>
          <a:p>
            <a:pPr lvl="1" eaLnBrk="1" hangingPunct="1">
              <a:lnSpc>
                <a:spcPct val="90000"/>
              </a:lnSpc>
            </a:pPr>
            <a:r>
              <a:rPr lang="en-US" altLang="en-US" sz="3200" dirty="0"/>
              <a:t>Many Mexicans are Catholic.</a:t>
            </a:r>
          </a:p>
          <a:p>
            <a:pPr lvl="1" eaLnBrk="1" hangingPunct="1">
              <a:lnSpc>
                <a:spcPct val="90000"/>
              </a:lnSpc>
            </a:pPr>
            <a:r>
              <a:rPr lang="en-US" altLang="en-US" sz="3200" dirty="0"/>
              <a:t>Mayan ruins are located in Mexico. </a:t>
            </a:r>
          </a:p>
          <a:p>
            <a:pPr lvl="1" eaLnBrk="1" hangingPunct="1">
              <a:lnSpc>
                <a:spcPct val="90000"/>
              </a:lnSpc>
            </a:pPr>
            <a:r>
              <a:rPr lang="en-US" altLang="en-US" sz="3200" dirty="0"/>
              <a:t>Cinco de Mayo is a national holiday in Mexico.</a:t>
            </a:r>
          </a:p>
        </p:txBody>
      </p:sp>
      <p:pic>
        <p:nvPicPr>
          <p:cNvPr id="4" name="Picture 3">
            <a:extLst>
              <a:ext uri="{FF2B5EF4-FFF2-40B4-BE49-F238E27FC236}">
                <a16:creationId xmlns:a16="http://schemas.microsoft.com/office/drawing/2014/main" id="{D2823AEC-339D-459E-BC73-65A3D799C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99530">
            <a:off x="6532603" y="5350931"/>
            <a:ext cx="2825895" cy="463574"/>
          </a:xfrm>
          <a:prstGeom prst="rect">
            <a:avLst/>
          </a:prstGeom>
        </p:spPr>
      </p:pic>
      <p:sp>
        <p:nvSpPr>
          <p:cNvPr id="5" name="TextBox 4">
            <a:extLst>
              <a:ext uri="{FF2B5EF4-FFF2-40B4-BE49-F238E27FC236}">
                <a16:creationId xmlns:a16="http://schemas.microsoft.com/office/drawing/2014/main" id="{13E8A4A2-6F48-4492-B824-ACC32451B5E6}"/>
              </a:ext>
            </a:extLst>
          </p:cNvPr>
          <p:cNvSpPr txBox="1"/>
          <p:nvPr/>
        </p:nvSpPr>
        <p:spPr>
          <a:xfrm>
            <a:off x="284747" y="112164"/>
            <a:ext cx="8382000" cy="769441"/>
          </a:xfrm>
          <a:prstGeom prst="rect">
            <a:avLst/>
          </a:prstGeom>
          <a:noFill/>
        </p:spPr>
        <p:txBody>
          <a:bodyPr wrap="square" rtlCol="0">
            <a:spAutoFit/>
          </a:bodyPr>
          <a:lstStyle/>
          <a:p>
            <a:r>
              <a:rPr lang="en-US" sz="4400" dirty="0">
                <a:solidFill>
                  <a:schemeClr val="accent1">
                    <a:lumMod val="50000"/>
                  </a:schemeClr>
                </a:solidFill>
              </a:rPr>
              <a:t>What type of feature is this? </a:t>
            </a:r>
          </a:p>
        </p:txBody>
      </p:sp>
    </p:spTree>
    <p:extLst>
      <p:ext uri="{BB962C8B-B14F-4D97-AF65-F5344CB8AC3E}">
        <p14:creationId xmlns:p14="http://schemas.microsoft.com/office/powerpoint/2010/main" val="398295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3282AFE-9266-40C0-B8BA-71F45665FB2E}"/>
              </a:ext>
            </a:extLst>
          </p:cNvPr>
          <p:cNvSpPr>
            <a:spLocks noGrp="1"/>
          </p:cNvSpPr>
          <p:nvPr>
            <p:ph type="title"/>
          </p:nvPr>
        </p:nvSpPr>
        <p:spPr>
          <a:xfrm>
            <a:off x="190500" y="897148"/>
            <a:ext cx="8686800" cy="2241864"/>
          </a:xfrm>
        </p:spPr>
        <p:txBody>
          <a:bodyPr/>
          <a:lstStyle/>
          <a:p>
            <a:pPr eaLnBrk="1" hangingPunct="1"/>
            <a:r>
              <a:rPr lang="en-US" altLang="en-US" dirty="0"/>
              <a:t>For notebook Page 9</a:t>
            </a:r>
            <a:br>
              <a:rPr lang="en-US" altLang="en-US" dirty="0"/>
            </a:br>
            <a:r>
              <a:rPr lang="en-US" altLang="en-US" sz="3600" dirty="0"/>
              <a:t>Using the IPADs to View “</a:t>
            </a:r>
            <a:r>
              <a:rPr lang="en-US" altLang="en-US" sz="3600" dirty="0" err="1"/>
              <a:t>Thinglink</a:t>
            </a:r>
            <a:r>
              <a:rPr lang="en-US" altLang="en-US" sz="3600" dirty="0"/>
              <a:t>.. Research and fill in 9 types of landforms leaving room for a small image or description for each. </a:t>
            </a:r>
            <a:br>
              <a:rPr lang="en-US" altLang="en-US" dirty="0"/>
            </a:br>
            <a:endParaRPr lang="en-US" altLang="en-US" dirty="0"/>
          </a:p>
        </p:txBody>
      </p:sp>
      <p:sp>
        <p:nvSpPr>
          <p:cNvPr id="6" name="Text Box 18">
            <a:extLst>
              <a:ext uri="{FF2B5EF4-FFF2-40B4-BE49-F238E27FC236}">
                <a16:creationId xmlns:a16="http://schemas.microsoft.com/office/drawing/2014/main" id="{84C8AA25-9EA8-45F3-9B40-5C115CF6DFD6}"/>
              </a:ext>
            </a:extLst>
          </p:cNvPr>
          <p:cNvSpPr txBox="1">
            <a:spLocks noChangeArrowheads="1"/>
          </p:cNvSpPr>
          <p:nvPr/>
        </p:nvSpPr>
        <p:spPr bwMode="auto">
          <a:xfrm>
            <a:off x="0" y="0"/>
            <a:ext cx="90678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pic>
        <p:nvPicPr>
          <p:cNvPr id="9" name="Content Placeholder 8">
            <a:extLst>
              <a:ext uri="{FF2B5EF4-FFF2-40B4-BE49-F238E27FC236}">
                <a16:creationId xmlns:a16="http://schemas.microsoft.com/office/drawing/2014/main" id="{9465F2AC-9AF9-40BC-8C5A-39FEDF1B9F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390" y="3196094"/>
            <a:ext cx="3670510" cy="602129"/>
          </a:xfrm>
          <a:prstGeom prst="rect">
            <a:avLst/>
          </a:prstGeom>
        </p:spPr>
      </p:pic>
      <p:pic>
        <p:nvPicPr>
          <p:cNvPr id="4" name="Picture 3">
            <a:hlinkClick r:id="rId3"/>
            <a:extLst>
              <a:ext uri="{FF2B5EF4-FFF2-40B4-BE49-F238E27FC236}">
                <a16:creationId xmlns:a16="http://schemas.microsoft.com/office/drawing/2014/main" id="{3483F7D3-04FE-473E-8219-11008BB293A4}"/>
              </a:ext>
            </a:extLst>
          </p:cNvPr>
          <p:cNvPicPr>
            <a:picLocks noChangeAspect="1"/>
          </p:cNvPicPr>
          <p:nvPr/>
        </p:nvPicPr>
        <p:blipFill>
          <a:blip r:embed="rId4"/>
          <a:stretch>
            <a:fillRect/>
          </a:stretch>
        </p:blipFill>
        <p:spPr>
          <a:xfrm>
            <a:off x="6472944" y="4353530"/>
            <a:ext cx="2667045" cy="2241864"/>
          </a:xfrm>
          <a:prstGeom prst="rect">
            <a:avLst/>
          </a:prstGeom>
        </p:spPr>
      </p:pic>
      <p:pic>
        <p:nvPicPr>
          <p:cNvPr id="1026" name="Picture 2">
            <a:extLst>
              <a:ext uri="{FF2B5EF4-FFF2-40B4-BE49-F238E27FC236}">
                <a16:creationId xmlns:a16="http://schemas.microsoft.com/office/drawing/2014/main" id="{4AAE4A84-A277-435F-ACB1-39A8F6E6D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2" y="4338945"/>
            <a:ext cx="19050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7C14EAB3-948C-4072-B27B-8C705D0118EB}"/>
              </a:ext>
            </a:extLst>
          </p:cNvPr>
          <p:cNvGraphicFramePr/>
          <p:nvPr>
            <p:extLst>
              <p:ext uri="{D42A27DB-BD31-4B8C-83A1-F6EECF244321}">
                <p14:modId xmlns:p14="http://schemas.microsoft.com/office/powerpoint/2010/main" val="130099659"/>
              </p:ext>
            </p:extLst>
          </p:nvPr>
        </p:nvGraphicFramePr>
        <p:xfrm>
          <a:off x="801528" y="3987497"/>
          <a:ext cx="3732372" cy="26078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63E0574-C6A0-423A-8507-464982DCC61E}"/>
              </a:ext>
            </a:extLst>
          </p:cNvPr>
          <p:cNvSpPr>
            <a:spLocks noGrp="1"/>
          </p:cNvSpPr>
          <p:nvPr>
            <p:ph type="title"/>
          </p:nvPr>
        </p:nvSpPr>
        <p:spPr>
          <a:xfrm>
            <a:off x="457200" y="685800"/>
            <a:ext cx="8229600" cy="731838"/>
          </a:xfrm>
        </p:spPr>
        <p:txBody>
          <a:bodyPr/>
          <a:lstStyle/>
          <a:p>
            <a:pPr eaLnBrk="1" hangingPunct="1"/>
            <a:r>
              <a:rPr lang="en-US" altLang="en-US" b="1" u="sng" dirty="0">
                <a:solidFill>
                  <a:schemeClr val="tx1"/>
                </a:solidFill>
              </a:rPr>
              <a:t>LANDFORM DEFINITIONS</a:t>
            </a:r>
            <a:br>
              <a:rPr lang="en-US" altLang="en-US" dirty="0">
                <a:solidFill>
                  <a:schemeClr val="tx1"/>
                </a:solidFill>
              </a:rPr>
            </a:br>
            <a:endParaRPr lang="en-US" altLang="en-US" dirty="0"/>
          </a:p>
        </p:txBody>
      </p:sp>
      <p:sp>
        <p:nvSpPr>
          <p:cNvPr id="15363" name="Content Placeholder 2">
            <a:extLst>
              <a:ext uri="{FF2B5EF4-FFF2-40B4-BE49-F238E27FC236}">
                <a16:creationId xmlns:a16="http://schemas.microsoft.com/office/drawing/2014/main" id="{C5E083FE-2AE7-4679-9800-B6B149A2599A}"/>
              </a:ext>
            </a:extLst>
          </p:cNvPr>
          <p:cNvSpPr>
            <a:spLocks noGrp="1"/>
          </p:cNvSpPr>
          <p:nvPr>
            <p:ph idx="1"/>
          </p:nvPr>
        </p:nvSpPr>
        <p:spPr>
          <a:xfrm>
            <a:off x="0" y="1143000"/>
            <a:ext cx="9144000" cy="5715000"/>
          </a:xfrm>
        </p:spPr>
        <p:txBody>
          <a:bodyPr/>
          <a:lstStyle/>
          <a:p>
            <a:pPr eaLnBrk="1" hangingPunct="1"/>
            <a:r>
              <a:rPr lang="en-US" altLang="en-US" sz="1800" b="1" u="sng" dirty="0"/>
              <a:t>Canyon</a:t>
            </a:r>
            <a:r>
              <a:rPr lang="en-US" altLang="en-US" sz="1800" b="1" dirty="0"/>
              <a:t>-deep valley with steep sides usually carved by a river</a:t>
            </a:r>
            <a:endParaRPr lang="en-US" altLang="en-US" sz="1800" dirty="0"/>
          </a:p>
          <a:p>
            <a:pPr eaLnBrk="1" hangingPunct="1"/>
            <a:endParaRPr lang="en-US" altLang="en-US" sz="1800" b="1" u="sng" dirty="0"/>
          </a:p>
          <a:p>
            <a:pPr eaLnBrk="1" hangingPunct="1"/>
            <a:r>
              <a:rPr lang="en-US" altLang="en-US" sz="1800" b="1" u="sng" dirty="0"/>
              <a:t>DESERT</a:t>
            </a:r>
            <a:r>
              <a:rPr lang="en-US" altLang="en-US" sz="1800" b="1" dirty="0"/>
              <a:t>-an area of land with little to no rain arid=dry cold nights hot days</a:t>
            </a:r>
            <a:endParaRPr lang="en-US" altLang="en-US" sz="1800" dirty="0"/>
          </a:p>
          <a:p>
            <a:pPr eaLnBrk="1" hangingPunct="1"/>
            <a:endParaRPr lang="en-US" altLang="en-US" sz="1800" b="1" u="sng" dirty="0"/>
          </a:p>
          <a:p>
            <a:pPr eaLnBrk="1" hangingPunct="1"/>
            <a:r>
              <a:rPr lang="en-US" altLang="en-US" sz="1800" b="1" u="sng" dirty="0"/>
              <a:t>HILLS</a:t>
            </a:r>
            <a:r>
              <a:rPr lang="en-US" altLang="en-US" sz="1800" b="1" dirty="0"/>
              <a:t>-raised area of land</a:t>
            </a:r>
            <a:endParaRPr lang="en-US" altLang="en-US" sz="1800" dirty="0"/>
          </a:p>
          <a:p>
            <a:pPr eaLnBrk="1" hangingPunct="1"/>
            <a:endParaRPr lang="en-US" altLang="en-US" sz="1800" b="1" u="sng" dirty="0"/>
          </a:p>
          <a:p>
            <a:pPr eaLnBrk="1" hangingPunct="1"/>
            <a:r>
              <a:rPr lang="en-US" altLang="en-US" sz="1800" b="1" u="sng" dirty="0"/>
              <a:t>ISLAND</a:t>
            </a:r>
            <a:r>
              <a:rPr lang="en-US" altLang="en-US" sz="1800" b="1" dirty="0"/>
              <a:t>-land surrounded by water</a:t>
            </a:r>
            <a:endParaRPr lang="en-US" altLang="en-US" sz="1800" dirty="0"/>
          </a:p>
          <a:p>
            <a:pPr eaLnBrk="1" hangingPunct="1"/>
            <a:endParaRPr lang="en-US" altLang="en-US" sz="1800" b="1" u="sng" dirty="0"/>
          </a:p>
          <a:p>
            <a:pPr eaLnBrk="1" hangingPunct="1"/>
            <a:r>
              <a:rPr lang="en-US" altLang="en-US" sz="1800" b="1" u="sng" dirty="0"/>
              <a:t>LAKE</a:t>
            </a:r>
            <a:r>
              <a:rPr lang="en-US" altLang="en-US" sz="1800" b="1" dirty="0"/>
              <a:t>-small water area sometimes man made ---FRESH WATER</a:t>
            </a:r>
            <a:endParaRPr lang="en-US" altLang="en-US" sz="1800" dirty="0"/>
          </a:p>
          <a:p>
            <a:pPr eaLnBrk="1" hangingPunct="1"/>
            <a:endParaRPr lang="en-US" altLang="en-US" sz="1800" b="1" u="sng" dirty="0"/>
          </a:p>
          <a:p>
            <a:pPr eaLnBrk="1" hangingPunct="1"/>
            <a:r>
              <a:rPr lang="en-US" altLang="en-US" sz="1800" b="1" u="sng" dirty="0"/>
              <a:t>MOUNTAINS</a:t>
            </a:r>
            <a:r>
              <a:rPr lang="en-US" altLang="en-US" sz="1800" b="1" dirty="0"/>
              <a:t>-tall high lands in nature higher than hills (ISOLATE/PROTECT)</a:t>
            </a:r>
            <a:endParaRPr lang="en-US" altLang="en-US" sz="1800" dirty="0"/>
          </a:p>
          <a:p>
            <a:pPr eaLnBrk="1" hangingPunct="1"/>
            <a:endParaRPr lang="en-US" altLang="en-US" sz="1800" b="1" u="sng" dirty="0"/>
          </a:p>
          <a:p>
            <a:pPr eaLnBrk="1" hangingPunct="1"/>
            <a:r>
              <a:rPr lang="en-US" altLang="en-US" sz="1800" b="1" u="sng" dirty="0"/>
              <a:t>PLAIN</a:t>
            </a:r>
            <a:r>
              <a:rPr lang="en-US" altLang="en-US" sz="1800" b="1" dirty="0"/>
              <a:t>-flat lands good farmland</a:t>
            </a:r>
            <a:endParaRPr lang="en-US" altLang="en-US" sz="1800" dirty="0"/>
          </a:p>
          <a:p>
            <a:pPr eaLnBrk="1" hangingPunct="1"/>
            <a:endParaRPr lang="en-US" altLang="en-US" sz="1800" b="1" u="sng" dirty="0"/>
          </a:p>
          <a:p>
            <a:pPr eaLnBrk="1" hangingPunct="1"/>
            <a:r>
              <a:rPr lang="en-US" altLang="en-US" sz="1800" b="1" u="sng" dirty="0"/>
              <a:t>PLATEAU</a:t>
            </a:r>
            <a:r>
              <a:rPr lang="en-US" altLang="en-US" sz="1800" b="1" dirty="0"/>
              <a:t>-large flat land higher than hill </a:t>
            </a:r>
            <a:endParaRPr lang="en-US" altLang="en-US" sz="1800" dirty="0"/>
          </a:p>
          <a:p>
            <a:pPr eaLnBrk="1" hangingPunct="1"/>
            <a:endParaRPr lang="en-US" altLang="en-US" sz="1800" b="1" u="sng" dirty="0"/>
          </a:p>
          <a:p>
            <a:pPr eaLnBrk="1" hangingPunct="1"/>
            <a:r>
              <a:rPr lang="en-US" altLang="en-US" sz="1800" b="1" u="sng" dirty="0"/>
              <a:t>VALLEY</a:t>
            </a:r>
            <a:r>
              <a:rPr lang="en-US" altLang="en-US" sz="1800" b="1" dirty="0"/>
              <a:t>-lowlands between mountains</a:t>
            </a:r>
            <a:endParaRPr lang="en-US" altLang="en-US" sz="1800" dirty="0"/>
          </a:p>
          <a:p>
            <a:pPr eaLnBrk="1" hangingPunct="1"/>
            <a:endParaRPr lang="en-US" altLang="en-US" sz="1800" dirty="0"/>
          </a:p>
        </p:txBody>
      </p:sp>
      <p:sp>
        <p:nvSpPr>
          <p:cNvPr id="4" name="Text Box 18">
            <a:extLst>
              <a:ext uri="{FF2B5EF4-FFF2-40B4-BE49-F238E27FC236}">
                <a16:creationId xmlns:a16="http://schemas.microsoft.com/office/drawing/2014/main" id="{28DA0F82-E4F2-4628-BF31-8FC0AC5535F3}"/>
              </a:ext>
            </a:extLst>
          </p:cNvPr>
          <p:cNvSpPr txBox="1">
            <a:spLocks noChangeArrowheads="1"/>
          </p:cNvSpPr>
          <p:nvPr/>
        </p:nvSpPr>
        <p:spPr bwMode="auto">
          <a:xfrm>
            <a:off x="0" y="0"/>
            <a:ext cx="9144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wipe(down)">
                                      <p:cBhvr>
                                        <p:cTn id="11" dur="500"/>
                                        <p:tgtEl>
                                          <p:spTgt spid="153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363">
                                            <p:txEl>
                                              <p:pRg st="2" end="2"/>
                                            </p:txEl>
                                          </p:spTgt>
                                        </p:tgtEl>
                                        <p:attrNameLst>
                                          <p:attrName>style.visibility</p:attrName>
                                        </p:attrNameLst>
                                      </p:cBhvr>
                                      <p:to>
                                        <p:strVal val="visible"/>
                                      </p:to>
                                    </p:set>
                                    <p:animEffect transition="in" filter="wipe(down)">
                                      <p:cBhvr>
                                        <p:cTn id="16" dur="500"/>
                                        <p:tgtEl>
                                          <p:spTgt spid="1536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wipe(down)">
                                      <p:cBhvr>
                                        <p:cTn id="21" dur="500"/>
                                        <p:tgtEl>
                                          <p:spTgt spid="1536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363">
                                            <p:txEl>
                                              <p:pRg st="6" end="6"/>
                                            </p:txEl>
                                          </p:spTgt>
                                        </p:tgtEl>
                                        <p:attrNameLst>
                                          <p:attrName>style.visibility</p:attrName>
                                        </p:attrNameLst>
                                      </p:cBhvr>
                                      <p:to>
                                        <p:strVal val="visible"/>
                                      </p:to>
                                    </p:set>
                                    <p:animEffect transition="in" filter="wipe(down)">
                                      <p:cBhvr>
                                        <p:cTn id="26" dur="500"/>
                                        <p:tgtEl>
                                          <p:spTgt spid="1536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5363">
                                            <p:txEl>
                                              <p:pRg st="8" end="8"/>
                                            </p:txEl>
                                          </p:spTgt>
                                        </p:tgtEl>
                                        <p:attrNameLst>
                                          <p:attrName>style.visibility</p:attrName>
                                        </p:attrNameLst>
                                      </p:cBhvr>
                                      <p:to>
                                        <p:strVal val="visible"/>
                                      </p:to>
                                    </p:set>
                                    <p:animEffect transition="in" filter="wipe(down)">
                                      <p:cBhvr>
                                        <p:cTn id="31" dur="500"/>
                                        <p:tgtEl>
                                          <p:spTgt spid="1536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363">
                                            <p:txEl>
                                              <p:pRg st="10" end="10"/>
                                            </p:txEl>
                                          </p:spTgt>
                                        </p:tgtEl>
                                        <p:attrNameLst>
                                          <p:attrName>style.visibility</p:attrName>
                                        </p:attrNameLst>
                                      </p:cBhvr>
                                      <p:to>
                                        <p:strVal val="visible"/>
                                      </p:to>
                                    </p:set>
                                    <p:animEffect transition="in" filter="wipe(down)">
                                      <p:cBhvr>
                                        <p:cTn id="36" dur="500"/>
                                        <p:tgtEl>
                                          <p:spTgt spid="1536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363">
                                            <p:txEl>
                                              <p:pRg st="12" end="12"/>
                                            </p:txEl>
                                          </p:spTgt>
                                        </p:tgtEl>
                                        <p:attrNameLst>
                                          <p:attrName>style.visibility</p:attrName>
                                        </p:attrNameLst>
                                      </p:cBhvr>
                                      <p:to>
                                        <p:strVal val="visible"/>
                                      </p:to>
                                    </p:set>
                                    <p:animEffect transition="in" filter="wipe(down)">
                                      <p:cBhvr>
                                        <p:cTn id="41" dur="500"/>
                                        <p:tgtEl>
                                          <p:spTgt spid="15363">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363">
                                            <p:txEl>
                                              <p:pRg st="14" end="14"/>
                                            </p:txEl>
                                          </p:spTgt>
                                        </p:tgtEl>
                                        <p:attrNameLst>
                                          <p:attrName>style.visibility</p:attrName>
                                        </p:attrNameLst>
                                      </p:cBhvr>
                                      <p:to>
                                        <p:strVal val="visible"/>
                                      </p:to>
                                    </p:set>
                                    <p:animEffect transition="in" filter="wipe(down)">
                                      <p:cBhvr>
                                        <p:cTn id="46" dur="500"/>
                                        <p:tgtEl>
                                          <p:spTgt spid="15363">
                                            <p:txEl>
                                              <p:pRg st="14" end="1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5363">
                                            <p:txEl>
                                              <p:pRg st="16" end="16"/>
                                            </p:txEl>
                                          </p:spTgt>
                                        </p:tgtEl>
                                        <p:attrNameLst>
                                          <p:attrName>style.visibility</p:attrName>
                                        </p:attrNameLst>
                                      </p:cBhvr>
                                      <p:to>
                                        <p:strVal val="visible"/>
                                      </p:to>
                                    </p:set>
                                    <p:animEffect transition="in" filter="wipe(down)">
                                      <p:cBhvr>
                                        <p:cTn id="51" dur="500"/>
                                        <p:tgtEl>
                                          <p:spTgt spid="1536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810781F-D147-4497-A87E-4051D29C9439}"/>
              </a:ext>
            </a:extLst>
          </p:cNvPr>
          <p:cNvSpPr>
            <a:spLocks noGrp="1" noChangeArrowheads="1"/>
          </p:cNvSpPr>
          <p:nvPr>
            <p:ph type="title"/>
          </p:nvPr>
        </p:nvSpPr>
        <p:spPr>
          <a:xfrm>
            <a:off x="-36095" y="1356935"/>
            <a:ext cx="8839200" cy="1143000"/>
          </a:xfrm>
        </p:spPr>
        <p:txBody>
          <a:bodyPr/>
          <a:lstStyle/>
          <a:p>
            <a:pPr eaLnBrk="1" hangingPunct="1">
              <a:lnSpc>
                <a:spcPct val="90000"/>
              </a:lnSpc>
            </a:pPr>
            <a:r>
              <a:rPr lang="en-US" altLang="en-US" sz="3600" dirty="0"/>
              <a:t>8. Region: </a:t>
            </a:r>
            <a:r>
              <a:rPr lang="en-US" altLang="en-US" sz="3600" dirty="0">
                <a:solidFill>
                  <a:schemeClr val="accent5">
                    <a:lumMod val="50000"/>
                  </a:schemeClr>
                </a:solidFill>
              </a:rPr>
              <a:t>The world is divided into different regions based upon similarities &amp; differences.</a:t>
            </a:r>
            <a:br>
              <a:rPr lang="en-US" altLang="en-US" sz="3600" dirty="0">
                <a:solidFill>
                  <a:schemeClr val="folHlink"/>
                </a:solidFill>
              </a:rPr>
            </a:br>
            <a:br>
              <a:rPr lang="en-US" altLang="en-US" sz="3600" dirty="0">
                <a:solidFill>
                  <a:schemeClr val="folHlink"/>
                </a:solidFill>
              </a:rPr>
            </a:br>
            <a:r>
              <a:rPr lang="en-US" altLang="en-US" sz="2800" dirty="0"/>
              <a:t>Climate  Location  Beliefs   Languages  Ethnicity/Race</a:t>
            </a:r>
            <a:br>
              <a:rPr lang="en-US" altLang="en-US" sz="2800" dirty="0"/>
            </a:br>
            <a:endParaRPr lang="en-US" altLang="en-US" sz="3600" dirty="0"/>
          </a:p>
        </p:txBody>
      </p:sp>
      <p:sp>
        <p:nvSpPr>
          <p:cNvPr id="4" name="Text Box 18">
            <a:extLst>
              <a:ext uri="{FF2B5EF4-FFF2-40B4-BE49-F238E27FC236}">
                <a16:creationId xmlns:a16="http://schemas.microsoft.com/office/drawing/2014/main" id="{EC8638E9-D811-4BC5-88C7-C7D826756B0E}"/>
              </a:ext>
            </a:extLst>
          </p:cNvPr>
          <p:cNvSpPr txBox="1">
            <a:spLocks noChangeArrowheads="1"/>
          </p:cNvSpPr>
          <p:nvPr/>
        </p:nvSpPr>
        <p:spPr bwMode="auto">
          <a:xfrm>
            <a:off x="0" y="0"/>
            <a:ext cx="9144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
        <p:nvSpPr>
          <p:cNvPr id="6" name="Text Box 6">
            <a:extLst>
              <a:ext uri="{FF2B5EF4-FFF2-40B4-BE49-F238E27FC236}">
                <a16:creationId xmlns:a16="http://schemas.microsoft.com/office/drawing/2014/main" id="{284DA499-34D9-407C-B267-86EF1CD6914A}"/>
              </a:ext>
            </a:extLst>
          </p:cNvPr>
          <p:cNvSpPr txBox="1">
            <a:spLocks noChangeArrowheads="1"/>
          </p:cNvSpPr>
          <p:nvPr/>
        </p:nvSpPr>
        <p:spPr bwMode="auto">
          <a:xfrm>
            <a:off x="0" y="3352800"/>
            <a:ext cx="320040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dirty="0">
                <a:solidFill>
                  <a:schemeClr val="tx2"/>
                </a:solidFill>
                <a:latin typeface="Source Sans Pro Black" panose="020B0604020202020204" pitchFamily="34" charset="0"/>
              </a:rPr>
              <a:t>POLITICAL/SOCIAL REGIONS OF THE UNITED STATES</a:t>
            </a:r>
            <a:r>
              <a:rPr lang="en-US" altLang="en-US" sz="2400" b="1" dirty="0">
                <a:solidFill>
                  <a:schemeClr val="tx2"/>
                </a:solidFill>
                <a:latin typeface="Source Sans Pro Black" panose="020B0604020202020204" pitchFamily="34" charset="0"/>
              </a:rPr>
              <a:t>: </a:t>
            </a:r>
          </a:p>
          <a:p>
            <a:pPr eaLnBrk="1" hangingPunct="1">
              <a:spcBef>
                <a:spcPct val="50000"/>
              </a:spcBef>
            </a:pPr>
            <a:r>
              <a:rPr lang="en-US" altLang="en-US" b="1" dirty="0">
                <a:solidFill>
                  <a:schemeClr val="tx2"/>
                </a:solidFill>
                <a:latin typeface="Source Sans Pro Black" panose="020B0604020202020204" pitchFamily="34" charset="0"/>
              </a:rPr>
              <a:t>The United States is broken down into 5 general sections.  </a:t>
            </a:r>
          </a:p>
          <a:p>
            <a:pPr eaLnBrk="1" hangingPunct="1">
              <a:spcBef>
                <a:spcPct val="50000"/>
              </a:spcBef>
            </a:pPr>
            <a:endParaRPr lang="en-US" altLang="en-US" b="1" dirty="0">
              <a:solidFill>
                <a:schemeClr val="tx2"/>
              </a:solidFill>
              <a:latin typeface="Source Sans Pro Black" panose="020B0604020202020204" pitchFamily="34" charset="0"/>
            </a:endParaRPr>
          </a:p>
          <a:p>
            <a:pPr eaLnBrk="1" hangingPunct="1">
              <a:spcBef>
                <a:spcPct val="50000"/>
              </a:spcBef>
            </a:pPr>
            <a:r>
              <a:rPr lang="en-US" altLang="en-US" b="1" dirty="0">
                <a:solidFill>
                  <a:schemeClr val="tx2"/>
                </a:solidFill>
                <a:latin typeface="Source Sans Pro Black" panose="020B0604020202020204" pitchFamily="34" charset="0"/>
              </a:rPr>
              <a:t>Create a Legend for the map in your notes</a:t>
            </a:r>
          </a:p>
        </p:txBody>
      </p:sp>
      <p:pic>
        <p:nvPicPr>
          <p:cNvPr id="2050" name="Picture 2" descr="Image result for regions of the united states map">
            <a:extLst>
              <a:ext uri="{FF2B5EF4-FFF2-40B4-BE49-F238E27FC236}">
                <a16:creationId xmlns:a16="http://schemas.microsoft.com/office/drawing/2014/main" id="{A7F221E6-E047-4E22-AE1C-5E91BB135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496866"/>
            <a:ext cx="5486400" cy="32318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B47CAFB-8B40-4F31-AEE3-6C9E61BBC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033292"/>
            <a:ext cx="2825895" cy="463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animals">
            <a:extLst>
              <a:ext uri="{FF2B5EF4-FFF2-40B4-BE49-F238E27FC236}">
                <a16:creationId xmlns:a16="http://schemas.microsoft.com/office/drawing/2014/main" id="{2F146775-385D-4179-B4B4-0C0D9D54DB9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4252068" y="4684900"/>
            <a:ext cx="1749951" cy="1866614"/>
          </a:xfrm>
          <a:noFill/>
        </p:spPr>
      </p:pic>
      <p:pic>
        <p:nvPicPr>
          <p:cNvPr id="4099" name="Picture 15" descr="trees2">
            <a:extLst>
              <a:ext uri="{FF2B5EF4-FFF2-40B4-BE49-F238E27FC236}">
                <a16:creationId xmlns:a16="http://schemas.microsoft.com/office/drawing/2014/main" id="{6D4CB002-D1E0-4496-805B-66EC8386462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6134100" y="2312194"/>
            <a:ext cx="1066800" cy="762000"/>
          </a:xfrm>
          <a:noFill/>
        </p:spPr>
      </p:pic>
      <p:pic>
        <p:nvPicPr>
          <p:cNvPr id="4100" name="Picture 17" descr="fever06-nug">
            <a:extLst>
              <a:ext uri="{FF2B5EF4-FFF2-40B4-BE49-F238E27FC236}">
                <a16:creationId xmlns:a16="http://schemas.microsoft.com/office/drawing/2014/main" id="{E2685F41-7065-4287-B6A9-F4D237F6A6A6}"/>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48257" y="2205038"/>
            <a:ext cx="1462314" cy="990600"/>
          </a:xfrm>
          <a:noFill/>
        </p:spPr>
      </p:pic>
      <p:pic>
        <p:nvPicPr>
          <p:cNvPr id="4103" name="Picture 19" descr="cotton">
            <a:extLst>
              <a:ext uri="{FF2B5EF4-FFF2-40B4-BE49-F238E27FC236}">
                <a16:creationId xmlns:a16="http://schemas.microsoft.com/office/drawing/2014/main" id="{826FE9F1-DB02-4EBE-AF16-75F068829EFA}"/>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8153400" y="2590800"/>
            <a:ext cx="1001713" cy="1281113"/>
          </a:xfrm>
          <a:noFill/>
        </p:spPr>
      </p:pic>
      <p:sp>
        <p:nvSpPr>
          <p:cNvPr id="4102" name="Text Box 10">
            <a:extLst>
              <a:ext uri="{FF2B5EF4-FFF2-40B4-BE49-F238E27FC236}">
                <a16:creationId xmlns:a16="http://schemas.microsoft.com/office/drawing/2014/main" id="{E9FBDF13-A020-4946-976F-A5FC5E8C45E8}"/>
              </a:ext>
            </a:extLst>
          </p:cNvPr>
          <p:cNvSpPr txBox="1">
            <a:spLocks noChangeArrowheads="1"/>
          </p:cNvSpPr>
          <p:nvPr/>
        </p:nvSpPr>
        <p:spPr bwMode="auto">
          <a:xfrm>
            <a:off x="18665" y="1054159"/>
            <a:ext cx="4096135"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1143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dirty="0">
                <a:latin typeface="+mn-lt"/>
                <a:cs typeface="Arial" panose="020B0604020202020204" pitchFamily="34" charset="0"/>
              </a:rPr>
              <a:t>2. GEOGRAPHY</a:t>
            </a:r>
            <a:r>
              <a:rPr lang="en-US" altLang="en-US" sz="3200" b="1" dirty="0">
                <a:latin typeface="+mn-lt"/>
                <a:cs typeface="Arial" panose="020B0604020202020204" pitchFamily="34" charset="0"/>
              </a:rPr>
              <a:t>: </a:t>
            </a:r>
            <a:r>
              <a:rPr lang="en-US" altLang="en-US" sz="3200" b="1" dirty="0">
                <a:solidFill>
                  <a:schemeClr val="accent5">
                    <a:lumMod val="50000"/>
                  </a:schemeClr>
                </a:solidFill>
                <a:latin typeface="+mn-lt"/>
              </a:rPr>
              <a:t>The study of the physical, biological, and cultural features of the Earth’s surface. </a:t>
            </a:r>
          </a:p>
          <a:p>
            <a:pPr eaLnBrk="1" hangingPunct="1"/>
            <a:endParaRPr lang="en-US" altLang="en-US" sz="3200" b="1" dirty="0">
              <a:latin typeface="+mn-lt"/>
            </a:endParaRPr>
          </a:p>
          <a:p>
            <a:pPr eaLnBrk="1" hangingPunct="1"/>
            <a:endParaRPr lang="en-US" altLang="en-US" sz="3200" b="1" dirty="0">
              <a:latin typeface="+mn-lt"/>
              <a:cs typeface="Times New Roman" panose="02020603050405020304" pitchFamily="18" charset="0"/>
            </a:endParaRPr>
          </a:p>
          <a:p>
            <a:pPr eaLnBrk="1" hangingPunct="1"/>
            <a:r>
              <a:rPr lang="en-US" altLang="en-US" sz="3200" b="1" dirty="0">
                <a:latin typeface="+mn-lt"/>
                <a:cs typeface="Times New Roman" panose="02020603050405020304" pitchFamily="18" charset="0"/>
              </a:rPr>
              <a:t>●</a:t>
            </a:r>
            <a:r>
              <a:rPr lang="en-US" altLang="en-US" sz="3200" b="1" dirty="0">
                <a:latin typeface="+mn-lt"/>
              </a:rPr>
              <a:t>Geography is the </a:t>
            </a:r>
            <a:r>
              <a:rPr lang="en-US" altLang="en-US" sz="3200" b="1" dirty="0">
                <a:solidFill>
                  <a:schemeClr val="accent5">
                    <a:lumMod val="50000"/>
                  </a:schemeClr>
                </a:solidFill>
                <a:latin typeface="+mn-lt"/>
              </a:rPr>
              <a:t>environment</a:t>
            </a:r>
            <a:r>
              <a:rPr lang="en-US" altLang="en-US" sz="3200" b="1" dirty="0">
                <a:latin typeface="+mn-lt"/>
              </a:rPr>
              <a:t> in which we live.</a:t>
            </a:r>
          </a:p>
          <a:p>
            <a:pPr eaLnBrk="1" hangingPunct="1"/>
            <a:endParaRPr lang="en-US" altLang="en-US" sz="3200" b="1" dirty="0">
              <a:latin typeface="+mn-lt"/>
            </a:endParaRPr>
          </a:p>
          <a:p>
            <a:pPr eaLnBrk="1" hangingPunct="1"/>
            <a:endParaRPr lang="en-US" altLang="en-US" sz="3200" b="1" dirty="0">
              <a:latin typeface="+mn-lt"/>
            </a:endParaRPr>
          </a:p>
          <a:p>
            <a:pPr eaLnBrk="1" hangingPunct="1"/>
            <a:endParaRPr lang="en-US" altLang="en-US" sz="3200" b="1" dirty="0">
              <a:latin typeface="+mn-lt"/>
            </a:endParaRPr>
          </a:p>
        </p:txBody>
      </p:sp>
      <p:pic>
        <p:nvPicPr>
          <p:cNvPr id="4104" name="Picture 21" descr="CSPart3">
            <a:extLst>
              <a:ext uri="{FF2B5EF4-FFF2-40B4-BE49-F238E27FC236}">
                <a16:creationId xmlns:a16="http://schemas.microsoft.com/office/drawing/2014/main" id="{2FB77E03-94C1-4155-A91A-E6EA4345A4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7675" y="-27331"/>
            <a:ext cx="1603375" cy="193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2" descr="water">
            <a:extLst>
              <a:ext uri="{FF2B5EF4-FFF2-40B4-BE49-F238E27FC236}">
                <a16:creationId xmlns:a16="http://schemas.microsoft.com/office/drawing/2014/main" id="{5F6940FD-D2DA-4281-BD17-D07DCAF337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0880" y="0"/>
            <a:ext cx="1793119"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23">
            <a:extLst>
              <a:ext uri="{FF2B5EF4-FFF2-40B4-BE49-F238E27FC236}">
                <a16:creationId xmlns:a16="http://schemas.microsoft.com/office/drawing/2014/main" id="{C4968104-8319-419B-B035-735A17546668}"/>
              </a:ext>
            </a:extLst>
          </p:cNvPr>
          <p:cNvSpPr txBox="1">
            <a:spLocks noChangeArrowheads="1"/>
          </p:cNvSpPr>
          <p:nvPr/>
        </p:nvSpPr>
        <p:spPr bwMode="auto">
          <a:xfrm>
            <a:off x="7540624" y="1339850"/>
            <a:ext cx="160337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dirty="0">
                <a:latin typeface="Times New Roman" panose="02020603050405020304" pitchFamily="18" charset="0"/>
              </a:rPr>
              <a:t>Rivers and mountains are physical or geographic features.  </a:t>
            </a:r>
          </a:p>
        </p:txBody>
      </p:sp>
      <p:sp>
        <p:nvSpPr>
          <p:cNvPr id="4107" name="Text Box 24">
            <a:extLst>
              <a:ext uri="{FF2B5EF4-FFF2-40B4-BE49-F238E27FC236}">
                <a16:creationId xmlns:a16="http://schemas.microsoft.com/office/drawing/2014/main" id="{E80250E6-2AFA-4B63-9515-B289FACDC627}"/>
              </a:ext>
            </a:extLst>
          </p:cNvPr>
          <p:cNvSpPr txBox="1">
            <a:spLocks noChangeArrowheads="1"/>
          </p:cNvSpPr>
          <p:nvPr/>
        </p:nvSpPr>
        <p:spPr bwMode="auto">
          <a:xfrm>
            <a:off x="7327959" y="2592824"/>
            <a:ext cx="914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dirty="0">
                <a:latin typeface="Times New Roman" panose="02020603050405020304" pitchFamily="18" charset="0"/>
              </a:rPr>
              <a:t>Gold, trees, and cotton are examples of natural resources.  </a:t>
            </a:r>
          </a:p>
        </p:txBody>
      </p:sp>
      <p:sp>
        <p:nvSpPr>
          <p:cNvPr id="4108" name="Text Box 26">
            <a:extLst>
              <a:ext uri="{FF2B5EF4-FFF2-40B4-BE49-F238E27FC236}">
                <a16:creationId xmlns:a16="http://schemas.microsoft.com/office/drawing/2014/main" id="{314943C2-4634-4101-933C-73FEE7A4A6CF}"/>
              </a:ext>
            </a:extLst>
          </p:cNvPr>
          <p:cNvSpPr txBox="1">
            <a:spLocks noChangeArrowheads="1"/>
          </p:cNvSpPr>
          <p:nvPr/>
        </p:nvSpPr>
        <p:spPr bwMode="auto">
          <a:xfrm>
            <a:off x="6002019" y="4507349"/>
            <a:ext cx="1447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dirty="0">
                <a:latin typeface="Times New Roman" panose="02020603050405020304" pitchFamily="18" charset="0"/>
              </a:rPr>
              <a:t>Plants and animals are part of the geography.  </a:t>
            </a:r>
          </a:p>
        </p:txBody>
      </p:sp>
      <p:pic>
        <p:nvPicPr>
          <p:cNvPr id="4109" name="Picture 27" descr="Flowers002">
            <a:extLst>
              <a:ext uri="{FF2B5EF4-FFF2-40B4-BE49-F238E27FC236}">
                <a16:creationId xmlns:a16="http://schemas.microsoft.com/office/drawing/2014/main" id="{59FD527F-2759-45E4-9DA1-C307BE9C11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8686" y="4054981"/>
            <a:ext cx="1487252" cy="123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8">
            <a:extLst>
              <a:ext uri="{FF2B5EF4-FFF2-40B4-BE49-F238E27FC236}">
                <a16:creationId xmlns:a16="http://schemas.microsoft.com/office/drawing/2014/main" id="{7494CBA9-07D9-4A8F-B91A-9C00DE4D3CE6}"/>
              </a:ext>
            </a:extLst>
          </p:cNvPr>
          <p:cNvSpPr txBox="1">
            <a:spLocks noChangeArrowheads="1"/>
          </p:cNvSpPr>
          <p:nvPr/>
        </p:nvSpPr>
        <p:spPr bwMode="auto">
          <a:xfrm>
            <a:off x="-25401" y="-27331"/>
            <a:ext cx="5553075" cy="1015663"/>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Objective: Why is understanding geography important to the study of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33" y="107952"/>
            <a:ext cx="9172575" cy="817074"/>
          </a:xfrm>
        </p:spPr>
        <p:txBody>
          <a:bodyPr>
            <a:normAutofit fontScale="90000"/>
          </a:bodyPr>
          <a:lstStyle/>
          <a:p>
            <a:r>
              <a:rPr lang="en-US" altLang="en-US" dirty="0"/>
              <a:t>Regions make the study of geography more manageable</a:t>
            </a:r>
            <a:endParaRPr lang="en-US" dirty="0"/>
          </a:p>
        </p:txBody>
      </p:sp>
      <p:sp>
        <p:nvSpPr>
          <p:cNvPr id="9218" name="Content Placeholder 2"/>
          <p:cNvSpPr>
            <a:spLocks noGrp="1"/>
          </p:cNvSpPr>
          <p:nvPr>
            <p:ph sz="half" idx="1"/>
          </p:nvPr>
        </p:nvSpPr>
        <p:spPr>
          <a:xfrm>
            <a:off x="40413" y="2094360"/>
            <a:ext cx="5059679" cy="2642593"/>
          </a:xfrm>
        </p:spPr>
        <p:txBody>
          <a:bodyPr/>
          <a:lstStyle/>
          <a:p>
            <a:pPr marL="0" indent="0" algn="ctr">
              <a:buNone/>
            </a:pPr>
            <a:r>
              <a:rPr lang="en-US" altLang="en-US" dirty="0"/>
              <a:t>The world is also divided into regions based on certain human characteristics- such as the way people are governed or the kind of language they speak.</a:t>
            </a:r>
          </a:p>
        </p:txBody>
      </p:sp>
      <p:sp>
        <p:nvSpPr>
          <p:cNvPr id="3" name="Content Placeholder 2"/>
          <p:cNvSpPr>
            <a:spLocks noGrp="1"/>
          </p:cNvSpPr>
          <p:nvPr>
            <p:ph sz="half" idx="2"/>
          </p:nvPr>
        </p:nvSpPr>
        <p:spPr>
          <a:xfrm>
            <a:off x="4876800" y="4114800"/>
            <a:ext cx="4305708" cy="4351338"/>
          </a:xfrm>
        </p:spPr>
        <p:txBody>
          <a:bodyPr/>
          <a:lstStyle/>
          <a:p>
            <a:r>
              <a:rPr lang="en-US" altLang="en-US" dirty="0"/>
              <a:t>The world is often divided into regions or areas, based on certain physical features- land-type or plant and animal life.</a:t>
            </a:r>
          </a:p>
          <a:p>
            <a:endParaRPr lang="en-US" dirty="0"/>
          </a:p>
        </p:txBody>
      </p:sp>
      <p:pic>
        <p:nvPicPr>
          <p:cNvPr id="9219" name="Picture 3" descr="bollywood_danc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42" y="4794120"/>
            <a:ext cx="2691644" cy="195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hysiograph.jpg"/>
          <p:cNvPicPr>
            <a:picLocks noChangeAspect="1"/>
          </p:cNvPicPr>
          <p:nvPr/>
        </p:nvPicPr>
        <p:blipFill>
          <a:blip r:embed="rId3"/>
          <a:stretch>
            <a:fillRect/>
          </a:stretch>
        </p:blipFill>
        <p:spPr>
          <a:xfrm>
            <a:off x="5105807" y="1143475"/>
            <a:ext cx="4076701" cy="3058169"/>
          </a:xfrm>
          <a:prstGeom prst="rect">
            <a:avLst/>
          </a:prstGeom>
          <a:effectLst>
            <a:outerShdw blurRad="50800" dist="50800" dir="5400000" algn="ctr" rotWithShape="0">
              <a:srgbClr val="000000">
                <a:alpha val="16000"/>
              </a:srgbClr>
            </a:outerShdw>
          </a:effectLst>
        </p:spPr>
      </p:pic>
      <p:sp>
        <p:nvSpPr>
          <p:cNvPr id="7" name="Text Box 18">
            <a:extLst>
              <a:ext uri="{FF2B5EF4-FFF2-40B4-BE49-F238E27FC236}">
                <a16:creationId xmlns:a16="http://schemas.microsoft.com/office/drawing/2014/main" id="{E18FEAE7-6B77-4643-932F-66FDFDFBB580}"/>
              </a:ext>
            </a:extLst>
          </p:cNvPr>
          <p:cNvSpPr txBox="1">
            <a:spLocks noChangeArrowheads="1"/>
          </p:cNvSpPr>
          <p:nvPr/>
        </p:nvSpPr>
        <p:spPr bwMode="auto">
          <a:xfrm>
            <a:off x="0" y="1218807"/>
            <a:ext cx="4648200" cy="70788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extLst>
      <p:ext uri="{BB962C8B-B14F-4D97-AF65-F5344CB8AC3E}">
        <p14:creationId xmlns:p14="http://schemas.microsoft.com/office/powerpoint/2010/main" val="35962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16376"/>
            <a:ext cx="9144000" cy="1325563"/>
          </a:xfrm>
        </p:spPr>
        <p:txBody>
          <a:bodyPr/>
          <a:lstStyle/>
          <a:p>
            <a:r>
              <a:rPr lang="en-US" altLang="en-US" dirty="0"/>
              <a:t>One place can be part of several different regions.</a:t>
            </a:r>
          </a:p>
        </p:txBody>
      </p:sp>
      <p:pic>
        <p:nvPicPr>
          <p:cNvPr id="10244" name="Picture 4" descr="texas-regions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33375"/>
            <a:ext cx="3379756" cy="317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culture_are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2156" y="2681579"/>
            <a:ext cx="3819525" cy="241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3943350" y="2009162"/>
            <a:ext cx="4934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dirty="0"/>
              <a:t>Texas, US, and World regions</a:t>
            </a:r>
          </a:p>
        </p:txBody>
      </p:sp>
      <p:pic>
        <p:nvPicPr>
          <p:cNvPr id="10247" name="Picture 8" descr="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3575" y="4325618"/>
            <a:ext cx="3600450" cy="253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8">
            <a:extLst>
              <a:ext uri="{FF2B5EF4-FFF2-40B4-BE49-F238E27FC236}">
                <a16:creationId xmlns:a16="http://schemas.microsoft.com/office/drawing/2014/main" id="{55ECA25C-056E-4360-A766-E1A5E753BE7A}"/>
              </a:ext>
            </a:extLst>
          </p:cNvPr>
          <p:cNvSpPr txBox="1">
            <a:spLocks noChangeArrowheads="1"/>
          </p:cNvSpPr>
          <p:nvPr/>
        </p:nvSpPr>
        <p:spPr bwMode="auto">
          <a:xfrm>
            <a:off x="5080" y="6060520"/>
            <a:ext cx="5862320" cy="70788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extLst>
      <p:ext uri="{BB962C8B-B14F-4D97-AF65-F5344CB8AC3E}">
        <p14:creationId xmlns:p14="http://schemas.microsoft.com/office/powerpoint/2010/main" val="1098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animEffect transition="in" filter="fade">
                                      <p:cBhvr>
                                        <p:cTn id="15" dur="1000"/>
                                        <p:tgtEl>
                                          <p:spTgt spid="10245"/>
                                        </p:tgtEl>
                                      </p:cBhvr>
                                    </p:animEffect>
                                    <p:anim calcmode="lin" valueType="num">
                                      <p:cBhvr>
                                        <p:cTn id="16" dur="1000" fill="hold"/>
                                        <p:tgtEl>
                                          <p:spTgt spid="10245"/>
                                        </p:tgtEl>
                                        <p:attrNameLst>
                                          <p:attrName>ppt_x</p:attrName>
                                        </p:attrNameLst>
                                      </p:cBhvr>
                                      <p:tavLst>
                                        <p:tav tm="0">
                                          <p:val>
                                            <p:strVal val="#ppt_x"/>
                                          </p:val>
                                        </p:tav>
                                        <p:tav tm="100000">
                                          <p:val>
                                            <p:strVal val="#ppt_x"/>
                                          </p:val>
                                        </p:tav>
                                      </p:tavLst>
                                    </p:anim>
                                    <p:anim calcmode="lin" valueType="num">
                                      <p:cBhvr>
                                        <p:cTn id="17" dur="10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barn(inVertical)">
                                      <p:cBhvr>
                                        <p:cTn id="22"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0181" y="538049"/>
            <a:ext cx="9039225" cy="1325563"/>
          </a:xfrm>
        </p:spPr>
        <p:txBody>
          <a:bodyPr/>
          <a:lstStyle/>
          <a:p>
            <a:r>
              <a:rPr lang="en-US" altLang="en-US" dirty="0"/>
              <a:t>Why is this region called the rust belt?</a:t>
            </a:r>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81" y="1828800"/>
            <a:ext cx="8647533" cy="4829176"/>
          </a:xfrm>
        </p:spPr>
      </p:pic>
      <p:pic>
        <p:nvPicPr>
          <p:cNvPr id="4" name="Content Placeholder 8">
            <a:extLst>
              <a:ext uri="{FF2B5EF4-FFF2-40B4-BE49-F238E27FC236}">
                <a16:creationId xmlns:a16="http://schemas.microsoft.com/office/drawing/2014/main" id="{F23AA851-7A8E-4064-984C-ADEC7F123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18899530">
            <a:off x="-307528" y="2527908"/>
            <a:ext cx="3475340" cy="5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a:extLst>
              <a:ext uri="{FF2B5EF4-FFF2-40B4-BE49-F238E27FC236}">
                <a16:creationId xmlns:a16="http://schemas.microsoft.com/office/drawing/2014/main" id="{06D9D027-CEDE-49F4-8864-06B6FF7080BC}"/>
              </a:ext>
            </a:extLst>
          </p:cNvPr>
          <p:cNvSpPr txBox="1">
            <a:spLocks noChangeArrowheads="1"/>
          </p:cNvSpPr>
          <p:nvPr/>
        </p:nvSpPr>
        <p:spPr bwMode="auto">
          <a:xfrm>
            <a:off x="381000" y="0"/>
            <a:ext cx="8382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extLst>
      <p:ext uri="{BB962C8B-B14F-4D97-AF65-F5344CB8AC3E}">
        <p14:creationId xmlns:p14="http://schemas.microsoft.com/office/powerpoint/2010/main" val="175954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descr="Petersn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400"/>
            <a:ext cx="6630259" cy="410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200" y="4076202"/>
            <a:ext cx="3581400" cy="954107"/>
          </a:xfrm>
          <a:prstGeom prst="rect">
            <a:avLst/>
          </a:prstGeom>
          <a:noFill/>
        </p:spPr>
        <p:txBody>
          <a:bodyPr wrap="square" rtlCol="0">
            <a:spAutoFit/>
          </a:bodyPr>
          <a:lstStyle/>
          <a:p>
            <a:r>
              <a:rPr lang="en-US" sz="2800" b="1" dirty="0"/>
              <a:t>Red=Developing</a:t>
            </a:r>
          </a:p>
          <a:p>
            <a:r>
              <a:rPr lang="en-US" sz="2800" b="1" dirty="0"/>
              <a:t>Purple= Developed</a:t>
            </a:r>
          </a:p>
        </p:txBody>
      </p:sp>
      <p:sp>
        <p:nvSpPr>
          <p:cNvPr id="2" name="TextBox 1"/>
          <p:cNvSpPr txBox="1"/>
          <p:nvPr/>
        </p:nvSpPr>
        <p:spPr>
          <a:xfrm>
            <a:off x="3581400" y="4076202"/>
            <a:ext cx="5557520" cy="1815882"/>
          </a:xfrm>
          <a:prstGeom prst="rect">
            <a:avLst/>
          </a:prstGeom>
          <a:noFill/>
        </p:spPr>
        <p:txBody>
          <a:bodyPr wrap="square" rtlCol="0">
            <a:spAutoFit/>
          </a:bodyPr>
          <a:lstStyle/>
          <a:p>
            <a:pPr algn="ctr"/>
            <a:r>
              <a:rPr lang="en-US" sz="2800" dirty="0"/>
              <a:t>Analyze the map above.  </a:t>
            </a:r>
          </a:p>
          <a:p>
            <a:pPr algn="ctr"/>
            <a:r>
              <a:rPr lang="en-US" sz="2800" dirty="0"/>
              <a:t>What conclusion can be made regarding the development of the world into two different regions?</a:t>
            </a:r>
          </a:p>
        </p:txBody>
      </p:sp>
      <p:pic>
        <p:nvPicPr>
          <p:cNvPr id="6" name="Content Placeholder 8">
            <a:extLst>
              <a:ext uri="{FF2B5EF4-FFF2-40B4-BE49-F238E27FC236}">
                <a16:creationId xmlns:a16="http://schemas.microsoft.com/office/drawing/2014/main" id="{3FBB85DB-C576-43DE-8144-1DE51CBC0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18899530">
            <a:off x="-307529" y="1587846"/>
            <a:ext cx="3475340" cy="5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a:extLst>
              <a:ext uri="{FF2B5EF4-FFF2-40B4-BE49-F238E27FC236}">
                <a16:creationId xmlns:a16="http://schemas.microsoft.com/office/drawing/2014/main" id="{6CA5CCBE-F3C1-4B96-BEBA-DA2C84060475}"/>
              </a:ext>
            </a:extLst>
          </p:cNvPr>
          <p:cNvSpPr txBox="1">
            <a:spLocks noChangeArrowheads="1"/>
          </p:cNvSpPr>
          <p:nvPr/>
        </p:nvSpPr>
        <p:spPr bwMode="auto">
          <a:xfrm>
            <a:off x="0" y="5861525"/>
            <a:ext cx="4724400" cy="70788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extLst>
      <p:ext uri="{BB962C8B-B14F-4D97-AF65-F5344CB8AC3E}">
        <p14:creationId xmlns:p14="http://schemas.microsoft.com/office/powerpoint/2010/main" val="34225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13023" y="792162"/>
            <a:ext cx="7886700" cy="958849"/>
          </a:xfrm>
        </p:spPr>
        <p:txBody>
          <a:bodyPr>
            <a:normAutofit/>
          </a:bodyPr>
          <a:lstStyle/>
          <a:p>
            <a:r>
              <a:rPr lang="en-US" altLang="en-US" dirty="0"/>
              <a:t>Perceptual</a:t>
            </a:r>
          </a:p>
        </p:txBody>
      </p:sp>
      <p:sp>
        <p:nvSpPr>
          <p:cNvPr id="19459" name="Content Placeholder 2"/>
          <p:cNvSpPr>
            <a:spLocks noGrp="1"/>
          </p:cNvSpPr>
          <p:nvPr>
            <p:ph idx="1"/>
          </p:nvPr>
        </p:nvSpPr>
        <p:spPr>
          <a:xfrm>
            <a:off x="473075" y="2850687"/>
            <a:ext cx="4937125" cy="2735726"/>
          </a:xfrm>
        </p:spPr>
        <p:txBody>
          <a:bodyPr/>
          <a:lstStyle/>
          <a:p>
            <a:r>
              <a:rPr lang="en-US" altLang="en-US" dirty="0"/>
              <a:t>What is someone's perception?</a:t>
            </a:r>
          </a:p>
          <a:p>
            <a:r>
              <a:rPr lang="en-US" altLang="en-US" dirty="0"/>
              <a:t>What are people’s perceptions of Texas?</a:t>
            </a:r>
          </a:p>
        </p:txBody>
      </p:sp>
      <p:pic>
        <p:nvPicPr>
          <p:cNvPr id="2050" name="Picture 2" descr="http://cdn.gobankingrates.com/wp-content/uploads/texas-credit-un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0"/>
            <a:ext cx="35433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8">
            <a:extLst>
              <a:ext uri="{FF2B5EF4-FFF2-40B4-BE49-F238E27FC236}">
                <a16:creationId xmlns:a16="http://schemas.microsoft.com/office/drawing/2014/main" id="{EB745ED5-E541-4E42-8A6C-7B542BC1C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18899530">
            <a:off x="-155127" y="1135207"/>
            <a:ext cx="3475340" cy="5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8">
            <a:extLst>
              <a:ext uri="{FF2B5EF4-FFF2-40B4-BE49-F238E27FC236}">
                <a16:creationId xmlns:a16="http://schemas.microsoft.com/office/drawing/2014/main" id="{C03AED03-2E00-4444-9701-E5340FBABA53}"/>
              </a:ext>
            </a:extLst>
          </p:cNvPr>
          <p:cNvSpPr txBox="1">
            <a:spLocks noChangeArrowheads="1"/>
          </p:cNvSpPr>
          <p:nvPr/>
        </p:nvSpPr>
        <p:spPr bwMode="auto">
          <a:xfrm>
            <a:off x="76200" y="6063265"/>
            <a:ext cx="5334000" cy="70788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extLst>
      <p:ext uri="{BB962C8B-B14F-4D97-AF65-F5344CB8AC3E}">
        <p14:creationId xmlns:p14="http://schemas.microsoft.com/office/powerpoint/2010/main" val="14553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459">
                                            <p:txEl>
                                              <p:pRg st="0" end="0"/>
                                            </p:txEl>
                                          </p:spTgt>
                                        </p:tgtEl>
                                        <p:attrNameLst>
                                          <p:attrName>style.visibility</p:attrName>
                                        </p:attrNameLst>
                                      </p:cBhvr>
                                      <p:to>
                                        <p:strVal val="visible"/>
                                      </p:to>
                                    </p:set>
                                    <p:animEffect transition="in" filter="fade">
                                      <p:cBhvr>
                                        <p:cTn id="29" dur="500"/>
                                        <p:tgtEl>
                                          <p:spTgt spid="1945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459">
                                            <p:txEl>
                                              <p:pRg st="1" end="1"/>
                                            </p:txEl>
                                          </p:spTgt>
                                        </p:tgtEl>
                                        <p:attrNameLst>
                                          <p:attrName>style.visibility</p:attrName>
                                        </p:attrNameLst>
                                      </p:cBhvr>
                                      <p:to>
                                        <p:strVal val="visible"/>
                                      </p:to>
                                    </p:set>
                                    <p:animEffect transition="in" filter="fade">
                                      <p:cBhvr>
                                        <p:cTn id="34"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grapes">
            <a:extLst>
              <a:ext uri="{FF2B5EF4-FFF2-40B4-BE49-F238E27FC236}">
                <a16:creationId xmlns:a16="http://schemas.microsoft.com/office/drawing/2014/main" id="{DCB26544-ED9A-4C33-80B2-498001378AC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521035" y="4558698"/>
            <a:ext cx="2615060" cy="1705474"/>
          </a:xfrm>
          <a:noFill/>
        </p:spPr>
      </p:pic>
      <p:pic>
        <p:nvPicPr>
          <p:cNvPr id="16389" name="Picture 16" descr="CSPart3">
            <a:extLst>
              <a:ext uri="{FF2B5EF4-FFF2-40B4-BE49-F238E27FC236}">
                <a16:creationId xmlns:a16="http://schemas.microsoft.com/office/drawing/2014/main" id="{A4935E13-D5FB-456C-AA01-56E78907798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42219" y="4521772"/>
            <a:ext cx="2362200" cy="1717000"/>
          </a:xfrm>
          <a:noFill/>
        </p:spPr>
      </p:pic>
      <p:sp>
        <p:nvSpPr>
          <p:cNvPr id="16387" name="Text Box 9">
            <a:extLst>
              <a:ext uri="{FF2B5EF4-FFF2-40B4-BE49-F238E27FC236}">
                <a16:creationId xmlns:a16="http://schemas.microsoft.com/office/drawing/2014/main" id="{57F14928-30F3-4303-948B-31068354F7CB}"/>
              </a:ext>
            </a:extLst>
          </p:cNvPr>
          <p:cNvSpPr txBox="1">
            <a:spLocks noChangeArrowheads="1"/>
          </p:cNvSpPr>
          <p:nvPr/>
        </p:nvSpPr>
        <p:spPr bwMode="auto">
          <a:xfrm>
            <a:off x="212558" y="105967"/>
            <a:ext cx="8915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1143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dirty="0">
                <a:latin typeface="+mj-lt"/>
              </a:rPr>
              <a:t>9. Human Environment Interaction</a:t>
            </a:r>
            <a:r>
              <a:rPr lang="en-US" altLang="en-US" sz="3200" b="1" dirty="0">
                <a:latin typeface="+mj-lt"/>
              </a:rPr>
              <a:t>:</a:t>
            </a:r>
          </a:p>
          <a:p>
            <a:pPr marL="457200" indent="-457200" eaLnBrk="1" hangingPunct="1">
              <a:buFont typeface="+mj-lt"/>
              <a:buAutoNum type="alphaUcPeriod"/>
            </a:pPr>
            <a:r>
              <a:rPr lang="en-US" altLang="en-US" sz="2800" b="1" dirty="0">
                <a:latin typeface="+mj-lt"/>
              </a:rPr>
              <a:t>ADAPT- People adapt to the environment by </a:t>
            </a:r>
            <a:r>
              <a:rPr lang="en-US" altLang="en-US" sz="2800" b="1" dirty="0">
                <a:solidFill>
                  <a:schemeClr val="accent1">
                    <a:lumMod val="50000"/>
                  </a:schemeClr>
                </a:solidFill>
                <a:latin typeface="+mj-lt"/>
              </a:rPr>
              <a:t>changing the way they live </a:t>
            </a:r>
            <a:r>
              <a:rPr lang="en-US" altLang="en-US" sz="2800" b="1" dirty="0">
                <a:latin typeface="+mj-lt"/>
              </a:rPr>
              <a:t>in order to survive. </a:t>
            </a:r>
          </a:p>
          <a:p>
            <a:pPr marL="457200" indent="-457200" eaLnBrk="1" hangingPunct="1">
              <a:buFont typeface="+mj-lt"/>
              <a:buAutoNum type="alphaUcPeriod"/>
            </a:pPr>
            <a:r>
              <a:rPr lang="en-US" altLang="en-US" sz="2800" b="1" dirty="0">
                <a:latin typeface="+mj-lt"/>
              </a:rPr>
              <a:t>MODIFY- People change the environment by </a:t>
            </a:r>
            <a:r>
              <a:rPr lang="en-US" altLang="en-US" sz="2800" b="1" dirty="0">
                <a:solidFill>
                  <a:schemeClr val="accent1">
                    <a:lumMod val="50000"/>
                  </a:schemeClr>
                </a:solidFill>
                <a:latin typeface="+mj-lt"/>
              </a:rPr>
              <a:t>physically changing </a:t>
            </a:r>
            <a:r>
              <a:rPr lang="en-US" altLang="en-US" sz="2800" b="1" dirty="0">
                <a:latin typeface="+mj-lt"/>
              </a:rPr>
              <a:t>it.</a:t>
            </a:r>
          </a:p>
          <a:p>
            <a:pPr lvl="1" eaLnBrk="1" hangingPunct="1"/>
            <a:endParaRPr lang="en-US" altLang="en-US" sz="2800" b="1" dirty="0">
              <a:latin typeface="+mj-lt"/>
              <a:cs typeface="Arial" panose="020B0604020202020204" pitchFamily="34" charset="0"/>
            </a:endParaRPr>
          </a:p>
          <a:p>
            <a:pPr lvl="1" eaLnBrk="1" hangingPunct="1"/>
            <a:r>
              <a:rPr lang="en-US" altLang="en-US" sz="2800" b="1" dirty="0">
                <a:latin typeface="+mj-lt"/>
                <a:cs typeface="Arial" panose="020B0604020202020204" pitchFamily="34" charset="0"/>
              </a:rPr>
              <a:t>●A</a:t>
            </a:r>
            <a:r>
              <a:rPr lang="en-US" altLang="en-US" sz="2800" b="1" dirty="0">
                <a:latin typeface="+mj-lt"/>
              </a:rPr>
              <a:t>s humans, we can either change our environment, or we have to change to fit into it.  </a:t>
            </a:r>
          </a:p>
        </p:txBody>
      </p:sp>
      <p:sp>
        <p:nvSpPr>
          <p:cNvPr id="16388" name="Text Box 11">
            <a:extLst>
              <a:ext uri="{FF2B5EF4-FFF2-40B4-BE49-F238E27FC236}">
                <a16:creationId xmlns:a16="http://schemas.microsoft.com/office/drawing/2014/main" id="{EAE52F88-2E52-4B87-9560-3C63DEFD0FC3}"/>
              </a:ext>
            </a:extLst>
          </p:cNvPr>
          <p:cNvSpPr txBox="1">
            <a:spLocks noChangeArrowheads="1"/>
          </p:cNvSpPr>
          <p:nvPr/>
        </p:nvSpPr>
        <p:spPr bwMode="auto">
          <a:xfrm>
            <a:off x="2504419" y="3890511"/>
            <a:ext cx="40809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latin typeface="+mn-lt"/>
              </a:rPr>
              <a:t>Clearing land and planting crops is an example of humans Modify/ changing the environment to suit our needs.  </a:t>
            </a:r>
          </a:p>
        </p:txBody>
      </p:sp>
      <p:sp>
        <p:nvSpPr>
          <p:cNvPr id="16390" name="Text Box 19">
            <a:extLst>
              <a:ext uri="{FF2B5EF4-FFF2-40B4-BE49-F238E27FC236}">
                <a16:creationId xmlns:a16="http://schemas.microsoft.com/office/drawing/2014/main" id="{98C33B66-8DCF-4C50-953D-A451D0AA22F4}"/>
              </a:ext>
            </a:extLst>
          </p:cNvPr>
          <p:cNvSpPr txBox="1">
            <a:spLocks noChangeArrowheads="1"/>
          </p:cNvSpPr>
          <p:nvPr/>
        </p:nvSpPr>
        <p:spPr bwMode="auto">
          <a:xfrm>
            <a:off x="2666999" y="5349792"/>
            <a:ext cx="38100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dirty="0">
                <a:latin typeface="+mj-lt"/>
              </a:rPr>
              <a:t>Sometimes, humans cannot change the environment.  Therefore, humans need to Adapt/ change to fit into and survive in the environment.  </a:t>
            </a:r>
          </a:p>
        </p:txBody>
      </p:sp>
      <p:sp>
        <p:nvSpPr>
          <p:cNvPr id="10" name="Text Box 18">
            <a:extLst>
              <a:ext uri="{FF2B5EF4-FFF2-40B4-BE49-F238E27FC236}">
                <a16:creationId xmlns:a16="http://schemas.microsoft.com/office/drawing/2014/main" id="{0F047395-81DD-463F-BE18-13941BD47901}"/>
              </a:ext>
            </a:extLst>
          </p:cNvPr>
          <p:cNvSpPr txBox="1">
            <a:spLocks noChangeArrowheads="1"/>
          </p:cNvSpPr>
          <p:nvPr/>
        </p:nvSpPr>
        <p:spPr bwMode="auto">
          <a:xfrm>
            <a:off x="762000" y="6447730"/>
            <a:ext cx="78486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1000"/>
                                        <p:tgtEl>
                                          <p:spTgt spid="16387">
                                            <p:txEl>
                                              <p:pRg st="1" end="1"/>
                                            </p:txEl>
                                          </p:spTgt>
                                        </p:tgtEl>
                                      </p:cBhvr>
                                    </p:animEffect>
                                    <p:anim calcmode="lin" valueType="num">
                                      <p:cBhvr>
                                        <p:cTn id="12"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barn(inVertical)">
                                      <p:cBhvr>
                                        <p:cTn id="18" dur="500"/>
                                        <p:tgtEl>
                                          <p:spTgt spid="1638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390"/>
                                        </p:tgtEl>
                                        <p:attrNameLst>
                                          <p:attrName>style.visibility</p:attrName>
                                        </p:attrNameLst>
                                      </p:cBhvr>
                                      <p:to>
                                        <p:strVal val="visible"/>
                                      </p:to>
                                    </p:set>
                                    <p:animEffect transition="in" filter="barn(inVertical)">
                                      <p:cBhvr>
                                        <p:cTn id="23" dur="500"/>
                                        <p:tgtEl>
                                          <p:spTgt spid="1639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387">
                                            <p:txEl>
                                              <p:pRg st="2" end="2"/>
                                            </p:txEl>
                                          </p:spTgt>
                                        </p:tgtEl>
                                        <p:attrNameLst>
                                          <p:attrName>style.visibility</p:attrName>
                                        </p:attrNameLst>
                                      </p:cBhvr>
                                      <p:to>
                                        <p:strVal val="visible"/>
                                      </p:to>
                                    </p:set>
                                    <p:animEffect transition="in" filter="fade">
                                      <p:cBhvr>
                                        <p:cTn id="28" dur="1000"/>
                                        <p:tgtEl>
                                          <p:spTgt spid="16387">
                                            <p:txEl>
                                              <p:pRg st="2" end="2"/>
                                            </p:txEl>
                                          </p:spTgt>
                                        </p:tgtEl>
                                      </p:cBhvr>
                                    </p:animEffect>
                                    <p:anim calcmode="lin" valueType="num">
                                      <p:cBhvr>
                                        <p:cTn id="29"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88"/>
                                        </p:tgtEl>
                                        <p:attrNameLst>
                                          <p:attrName>style.visibility</p:attrName>
                                        </p:attrNameLst>
                                      </p:cBhvr>
                                      <p:to>
                                        <p:strVal val="visible"/>
                                      </p:to>
                                    </p:set>
                                    <p:animEffect transition="in" filter="fade">
                                      <p:cBhvr>
                                        <p:cTn id="35" dur="1000"/>
                                        <p:tgtEl>
                                          <p:spTgt spid="16388"/>
                                        </p:tgtEl>
                                      </p:cBhvr>
                                    </p:animEffect>
                                    <p:anim calcmode="lin" valueType="num">
                                      <p:cBhvr>
                                        <p:cTn id="36" dur="1000" fill="hold"/>
                                        <p:tgtEl>
                                          <p:spTgt spid="16388"/>
                                        </p:tgtEl>
                                        <p:attrNameLst>
                                          <p:attrName>ppt_x</p:attrName>
                                        </p:attrNameLst>
                                      </p:cBhvr>
                                      <p:tavLst>
                                        <p:tav tm="0">
                                          <p:val>
                                            <p:strVal val="#ppt_x"/>
                                          </p:val>
                                        </p:tav>
                                        <p:tav tm="100000">
                                          <p:val>
                                            <p:strVal val="#ppt_x"/>
                                          </p:val>
                                        </p:tav>
                                      </p:tavLst>
                                    </p:anim>
                                    <p:anim calcmode="lin" valueType="num">
                                      <p:cBhvr>
                                        <p:cTn id="37"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389"/>
                                        </p:tgtEl>
                                        <p:attrNameLst>
                                          <p:attrName>style.visibility</p:attrName>
                                        </p:attrNameLst>
                                      </p:cBhvr>
                                      <p:to>
                                        <p:strVal val="visible"/>
                                      </p:to>
                                    </p:set>
                                    <p:animEffect transition="in" filter="fade">
                                      <p:cBhvr>
                                        <p:cTn id="42" dur="1000"/>
                                        <p:tgtEl>
                                          <p:spTgt spid="16389"/>
                                        </p:tgtEl>
                                      </p:cBhvr>
                                    </p:animEffect>
                                    <p:anim calcmode="lin" valueType="num">
                                      <p:cBhvr>
                                        <p:cTn id="43" dur="1000" fill="hold"/>
                                        <p:tgtEl>
                                          <p:spTgt spid="16389"/>
                                        </p:tgtEl>
                                        <p:attrNameLst>
                                          <p:attrName>ppt_x</p:attrName>
                                        </p:attrNameLst>
                                      </p:cBhvr>
                                      <p:tavLst>
                                        <p:tav tm="0">
                                          <p:val>
                                            <p:strVal val="#ppt_x"/>
                                          </p:val>
                                        </p:tav>
                                        <p:tav tm="100000">
                                          <p:val>
                                            <p:strVal val="#ppt_x"/>
                                          </p:val>
                                        </p:tav>
                                      </p:tavLst>
                                    </p:anim>
                                    <p:anim calcmode="lin" valueType="num">
                                      <p:cBhvr>
                                        <p:cTn id="44"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EA626C23-CA1B-4009-8364-A32A9083B2B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06550" y="1835964"/>
            <a:ext cx="5600700" cy="919163"/>
          </a:xfrm>
          <a:prstGeom prst="rect">
            <a:avLst/>
          </a:prstGeom>
        </p:spPr>
      </p:pic>
      <p:pic>
        <p:nvPicPr>
          <p:cNvPr id="7" name="Picture 6" descr="A close up of a piece of paper&#10;&#10;Description automatically generated">
            <a:hlinkClick r:id="rId3"/>
            <a:extLst>
              <a:ext uri="{FF2B5EF4-FFF2-40B4-BE49-F238E27FC236}">
                <a16:creationId xmlns:a16="http://schemas.microsoft.com/office/drawing/2014/main" id="{0ADB79E0-3177-47B1-9B4B-4F9C1C457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267200"/>
            <a:ext cx="3304275" cy="2247394"/>
          </a:xfrm>
          <a:prstGeom prst="rect">
            <a:avLst/>
          </a:prstGeom>
        </p:spPr>
      </p:pic>
      <p:pic>
        <p:nvPicPr>
          <p:cNvPr id="8" name="Picture 2">
            <a:extLst>
              <a:ext uri="{FF2B5EF4-FFF2-40B4-BE49-F238E27FC236}">
                <a16:creationId xmlns:a16="http://schemas.microsoft.com/office/drawing/2014/main" id="{7D7AC638-AA44-4240-B902-DD6F43195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2672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8">
            <a:extLst>
              <a:ext uri="{FF2B5EF4-FFF2-40B4-BE49-F238E27FC236}">
                <a16:creationId xmlns:a16="http://schemas.microsoft.com/office/drawing/2014/main" id="{CF1216C5-978D-4BEC-9F09-6E78B965210A}"/>
              </a:ext>
            </a:extLst>
          </p:cNvPr>
          <p:cNvSpPr txBox="1">
            <a:spLocks noChangeArrowheads="1"/>
          </p:cNvSpPr>
          <p:nvPr/>
        </p:nvSpPr>
        <p:spPr bwMode="auto">
          <a:xfrm>
            <a:off x="482600" y="762000"/>
            <a:ext cx="78486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
        <p:nvSpPr>
          <p:cNvPr id="10" name="Rectangle 9">
            <a:extLst>
              <a:ext uri="{FF2B5EF4-FFF2-40B4-BE49-F238E27FC236}">
                <a16:creationId xmlns:a16="http://schemas.microsoft.com/office/drawing/2014/main" id="{F639D57E-8328-45BB-BFE3-B12F932314A0}"/>
              </a:ext>
            </a:extLst>
          </p:cNvPr>
          <p:cNvSpPr/>
          <p:nvPr/>
        </p:nvSpPr>
        <p:spPr>
          <a:xfrm>
            <a:off x="645284" y="3105815"/>
            <a:ext cx="7853432" cy="646331"/>
          </a:xfrm>
          <a:prstGeom prst="rect">
            <a:avLst/>
          </a:prstGeom>
        </p:spPr>
        <p:txBody>
          <a:bodyPr wrap="none">
            <a:spAutoFit/>
          </a:bodyPr>
          <a:lstStyle/>
          <a:p>
            <a:pPr eaLnBrk="1" hangingPunct="1"/>
            <a:r>
              <a:rPr lang="en-US" altLang="en-US" sz="3600" b="1" u="sng" dirty="0"/>
              <a:t>9. Human Environment Interaction</a:t>
            </a:r>
            <a:r>
              <a:rPr lang="en-US" altLang="en-US" sz="3600" b="1" dirty="0"/>
              <a:t>:</a:t>
            </a:r>
          </a:p>
        </p:txBody>
      </p:sp>
    </p:spTree>
    <p:extLst>
      <p:ext uri="{BB962C8B-B14F-4D97-AF65-F5344CB8AC3E}">
        <p14:creationId xmlns:p14="http://schemas.microsoft.com/office/powerpoint/2010/main" val="517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dirty="0"/>
              <a:t>Modifying vs. Adapting</a:t>
            </a:r>
          </a:p>
        </p:txBody>
      </p:sp>
      <p:sp>
        <p:nvSpPr>
          <p:cNvPr id="133123" name="Rectangle 3"/>
          <p:cNvSpPr>
            <a:spLocks noGrp="1" noChangeArrowheads="1"/>
          </p:cNvSpPr>
          <p:nvPr>
            <p:ph type="body" sz="half" idx="3"/>
          </p:nvPr>
        </p:nvSpPr>
        <p:spPr>
          <a:xfrm>
            <a:off x="685800" y="5105400"/>
            <a:ext cx="7772400" cy="990600"/>
          </a:xfrm>
        </p:spPr>
        <p:txBody>
          <a:bodyPr/>
          <a:lstStyle/>
          <a:p>
            <a:r>
              <a:rPr lang="en-US" sz="2800" dirty="0"/>
              <a:t>Which pictures most shows MODIFYING the environment?</a:t>
            </a:r>
          </a:p>
        </p:txBody>
      </p:sp>
      <p:pic>
        <p:nvPicPr>
          <p:cNvPr id="133128" name="Picture 8"/>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515147" y="2347539"/>
            <a:ext cx="3922705" cy="2069258"/>
          </a:xfrm>
          <a:solidFill>
            <a:srgbClr val="EDEDED"/>
          </a:solidFill>
          <a:ln/>
        </p:spPr>
      </p:pic>
      <p:pic>
        <p:nvPicPr>
          <p:cNvPr id="133133" name="Picture 13"/>
          <p:cNvPicPr>
            <a:picLocks noGrp="1" noChangeAspect="1" noChangeArrowheads="1"/>
          </p:cNvPicPr>
          <p:nvPr>
            <p:ph sz="quarter" idx="2"/>
          </p:nvPr>
        </p:nvPicPr>
        <p:blipFill>
          <a:blip r:embed="rId4" cstate="print"/>
          <a:srcRect/>
          <a:stretch>
            <a:fillRect/>
          </a:stretch>
        </p:blipFill>
        <p:spPr>
          <a:xfrm>
            <a:off x="4873625" y="1968500"/>
            <a:ext cx="4189413" cy="2938463"/>
          </a:xfrm>
          <a:solidFill>
            <a:srgbClr val="EDEDED"/>
          </a:solidFill>
          <a:ln/>
        </p:spPr>
      </p:pic>
      <p:sp>
        <p:nvSpPr>
          <p:cNvPr id="133134" name="Oval 14"/>
          <p:cNvSpPr>
            <a:spLocks noChangeArrowheads="1"/>
          </p:cNvSpPr>
          <p:nvPr/>
        </p:nvSpPr>
        <p:spPr bwMode="auto">
          <a:xfrm>
            <a:off x="0" y="1676400"/>
            <a:ext cx="4953000" cy="3505200"/>
          </a:xfrm>
          <a:prstGeom prst="ellipse">
            <a:avLst/>
          </a:prstGeom>
          <a:noFill/>
          <a:ln w="25400">
            <a:solidFill>
              <a:srgbClr val="FE1F19"/>
            </a:solidFill>
            <a:round/>
            <a:headEnd/>
            <a:tailEnd/>
          </a:ln>
        </p:spPr>
        <p:txBody>
          <a:bodyPr wrap="none" anchor="ctr"/>
          <a:lstStyle/>
          <a:p>
            <a:endParaRPr lang="en-US" dirty="0"/>
          </a:p>
        </p:txBody>
      </p:sp>
      <p:sp>
        <p:nvSpPr>
          <p:cNvPr id="7" name="Text Box 18">
            <a:extLst>
              <a:ext uri="{FF2B5EF4-FFF2-40B4-BE49-F238E27FC236}">
                <a16:creationId xmlns:a16="http://schemas.microsoft.com/office/drawing/2014/main" id="{4D7B5C3D-DC3B-40C8-9C60-F594E7038E37}"/>
              </a:ext>
            </a:extLst>
          </p:cNvPr>
          <p:cNvSpPr txBox="1">
            <a:spLocks noChangeArrowheads="1"/>
          </p:cNvSpPr>
          <p:nvPr/>
        </p:nvSpPr>
        <p:spPr bwMode="auto">
          <a:xfrm>
            <a:off x="381000" y="0"/>
            <a:ext cx="8382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pic>
        <p:nvPicPr>
          <p:cNvPr id="8" name="Content Placeholder 8">
            <a:extLst>
              <a:ext uri="{FF2B5EF4-FFF2-40B4-BE49-F238E27FC236}">
                <a16:creationId xmlns:a16="http://schemas.microsoft.com/office/drawing/2014/main" id="{E0CC0656-9416-4405-B5C1-B145B63D4B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638800" y="6274721"/>
            <a:ext cx="3505200" cy="5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34"/>
                                        </p:tgtEl>
                                        <p:attrNameLst>
                                          <p:attrName>style.visibility</p:attrName>
                                        </p:attrNameLst>
                                      </p:cBhvr>
                                      <p:to>
                                        <p:strVal val="visible"/>
                                      </p:to>
                                    </p:set>
                                    <p:anim calcmode="lin" valueType="num">
                                      <p:cBhvr>
                                        <p:cTn id="7" dur="500" fill="hold"/>
                                        <p:tgtEl>
                                          <p:spTgt spid="133134"/>
                                        </p:tgtEl>
                                        <p:attrNameLst>
                                          <p:attrName>ppt_w</p:attrName>
                                        </p:attrNameLst>
                                      </p:cBhvr>
                                      <p:tavLst>
                                        <p:tav tm="0">
                                          <p:val>
                                            <p:fltVal val="0"/>
                                          </p:val>
                                        </p:tav>
                                        <p:tav tm="100000">
                                          <p:val>
                                            <p:strVal val="#ppt_w"/>
                                          </p:val>
                                        </p:tav>
                                      </p:tavLst>
                                    </p:anim>
                                    <p:anim calcmode="lin" valueType="num">
                                      <p:cBhvr>
                                        <p:cTn id="8" dur="500" fill="hold"/>
                                        <p:tgtEl>
                                          <p:spTgt spid="133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Modifying vs. Adapting</a:t>
            </a:r>
          </a:p>
        </p:txBody>
      </p:sp>
      <p:sp>
        <p:nvSpPr>
          <p:cNvPr id="135171" name="Rectangle 3"/>
          <p:cNvSpPr>
            <a:spLocks noGrp="1" noChangeArrowheads="1"/>
          </p:cNvSpPr>
          <p:nvPr>
            <p:ph type="body" sz="half" idx="3"/>
          </p:nvPr>
        </p:nvSpPr>
        <p:spPr>
          <a:xfrm>
            <a:off x="685800" y="5105400"/>
            <a:ext cx="7772400" cy="990600"/>
          </a:xfrm>
        </p:spPr>
        <p:txBody>
          <a:bodyPr/>
          <a:lstStyle/>
          <a:p>
            <a:r>
              <a:rPr lang="en-US" sz="2800" dirty="0"/>
              <a:t>Which pictures most shows ADAPTING TO the environment?</a:t>
            </a:r>
          </a:p>
        </p:txBody>
      </p:sp>
      <p:pic>
        <p:nvPicPr>
          <p:cNvPr id="135172"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969857" y="2415802"/>
            <a:ext cx="3003761" cy="2069258"/>
          </a:xfrm>
          <a:solidFill>
            <a:srgbClr val="EDEDED"/>
          </a:solidFill>
          <a:ln/>
        </p:spPr>
      </p:pic>
      <p:pic>
        <p:nvPicPr>
          <p:cNvPr id="135173" name="Picture 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009356" y="1968500"/>
            <a:ext cx="3917950" cy="2938463"/>
          </a:xfrm>
          <a:solidFill>
            <a:srgbClr val="EDEDED"/>
          </a:solidFill>
          <a:ln/>
        </p:spPr>
      </p:pic>
      <p:sp>
        <p:nvSpPr>
          <p:cNvPr id="135174" name="Oval 6"/>
          <p:cNvSpPr>
            <a:spLocks noChangeArrowheads="1"/>
          </p:cNvSpPr>
          <p:nvPr/>
        </p:nvSpPr>
        <p:spPr bwMode="auto">
          <a:xfrm>
            <a:off x="4419600" y="1600200"/>
            <a:ext cx="4953000" cy="3505200"/>
          </a:xfrm>
          <a:prstGeom prst="ellipse">
            <a:avLst/>
          </a:prstGeom>
          <a:noFill/>
          <a:ln w="25400">
            <a:solidFill>
              <a:srgbClr val="FE1F19"/>
            </a:solidFill>
            <a:round/>
            <a:headEnd/>
            <a:tailEnd/>
          </a:ln>
        </p:spPr>
        <p:txBody>
          <a:bodyPr wrap="none" anchor="ctr"/>
          <a:lstStyle/>
          <a:p>
            <a:endParaRPr lang="en-US" dirty="0"/>
          </a:p>
        </p:txBody>
      </p:sp>
      <p:sp>
        <p:nvSpPr>
          <p:cNvPr id="7" name="Text Box 18">
            <a:extLst>
              <a:ext uri="{FF2B5EF4-FFF2-40B4-BE49-F238E27FC236}">
                <a16:creationId xmlns:a16="http://schemas.microsoft.com/office/drawing/2014/main" id="{74BC018E-2DBD-4ED2-8C66-0A99CCDEF914}"/>
              </a:ext>
            </a:extLst>
          </p:cNvPr>
          <p:cNvSpPr txBox="1">
            <a:spLocks noChangeArrowheads="1"/>
          </p:cNvSpPr>
          <p:nvPr/>
        </p:nvSpPr>
        <p:spPr bwMode="auto">
          <a:xfrm>
            <a:off x="381000" y="0"/>
            <a:ext cx="8382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pic>
        <p:nvPicPr>
          <p:cNvPr id="8" name="Content Placeholder 8">
            <a:extLst>
              <a:ext uri="{FF2B5EF4-FFF2-40B4-BE49-F238E27FC236}">
                <a16:creationId xmlns:a16="http://schemas.microsoft.com/office/drawing/2014/main" id="{77FD7B52-5BA8-499A-BB89-A3FBCACEC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638800" y="6274721"/>
            <a:ext cx="3505200" cy="5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15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 calcmode="lin" valueType="num">
                                      <p:cBhvr>
                                        <p:cTn id="7" dur="500" fill="hold"/>
                                        <p:tgtEl>
                                          <p:spTgt spid="135174"/>
                                        </p:tgtEl>
                                        <p:attrNameLst>
                                          <p:attrName>ppt_w</p:attrName>
                                        </p:attrNameLst>
                                      </p:cBhvr>
                                      <p:tavLst>
                                        <p:tav tm="0">
                                          <p:val>
                                            <p:fltVal val="0"/>
                                          </p:val>
                                        </p:tav>
                                        <p:tav tm="100000">
                                          <p:val>
                                            <p:strVal val="#ppt_w"/>
                                          </p:val>
                                        </p:tav>
                                      </p:tavLst>
                                    </p:anim>
                                    <p:anim calcmode="lin" valueType="num">
                                      <p:cBhvr>
                                        <p:cTn id="8" dur="500" fill="hold"/>
                                        <p:tgtEl>
                                          <p:spTgt spid="1351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Modifying vs. Adapting</a:t>
            </a:r>
          </a:p>
        </p:txBody>
      </p:sp>
      <p:sp>
        <p:nvSpPr>
          <p:cNvPr id="135171" name="Rectangle 3"/>
          <p:cNvSpPr>
            <a:spLocks noGrp="1" noChangeArrowheads="1"/>
          </p:cNvSpPr>
          <p:nvPr>
            <p:ph type="body" sz="half" idx="3"/>
          </p:nvPr>
        </p:nvSpPr>
        <p:spPr>
          <a:xfrm>
            <a:off x="685800" y="5105400"/>
            <a:ext cx="7772400" cy="990600"/>
          </a:xfrm>
        </p:spPr>
        <p:txBody>
          <a:bodyPr/>
          <a:lstStyle/>
          <a:p>
            <a:r>
              <a:rPr lang="en-US" sz="2800" dirty="0"/>
              <a:t>Which pictures most shows ADAPTING TO the environment?</a:t>
            </a:r>
          </a:p>
        </p:txBody>
      </p:sp>
      <p:pic>
        <p:nvPicPr>
          <p:cNvPr id="135172"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510385" y="2415802"/>
            <a:ext cx="3922705" cy="2069258"/>
          </a:xfrm>
          <a:solidFill>
            <a:srgbClr val="EDEDED"/>
          </a:solidFill>
          <a:ln/>
        </p:spPr>
      </p:pic>
      <p:pic>
        <p:nvPicPr>
          <p:cNvPr id="135173" name="Picture 5"/>
          <p:cNvPicPr>
            <a:picLocks noGrp="1" noChangeAspect="1" noChangeArrowheads="1"/>
          </p:cNvPicPr>
          <p:nvPr>
            <p:ph sz="quarter" idx="2"/>
          </p:nvPr>
        </p:nvPicPr>
        <p:blipFill>
          <a:blip r:embed="rId4" cstate="print"/>
          <a:srcRect/>
          <a:stretch>
            <a:fillRect/>
          </a:stretch>
        </p:blipFill>
        <p:spPr>
          <a:xfrm>
            <a:off x="4873625" y="1968500"/>
            <a:ext cx="4189413" cy="2938463"/>
          </a:xfrm>
          <a:solidFill>
            <a:srgbClr val="EDEDED"/>
          </a:solidFill>
          <a:ln/>
        </p:spPr>
      </p:pic>
      <p:sp>
        <p:nvSpPr>
          <p:cNvPr id="135174" name="Oval 6"/>
          <p:cNvSpPr>
            <a:spLocks noChangeArrowheads="1"/>
          </p:cNvSpPr>
          <p:nvPr/>
        </p:nvSpPr>
        <p:spPr bwMode="auto">
          <a:xfrm>
            <a:off x="4419600" y="1600200"/>
            <a:ext cx="4953000" cy="3505200"/>
          </a:xfrm>
          <a:prstGeom prst="ellipse">
            <a:avLst/>
          </a:prstGeom>
          <a:noFill/>
          <a:ln w="25400">
            <a:solidFill>
              <a:srgbClr val="FE1F19"/>
            </a:solidFill>
            <a:round/>
            <a:headEnd/>
            <a:tailEnd/>
          </a:ln>
        </p:spPr>
        <p:txBody>
          <a:bodyPr wrap="none" anchor="ctr"/>
          <a:lstStyle/>
          <a:p>
            <a:endParaRPr lang="en-US" dirty="0"/>
          </a:p>
        </p:txBody>
      </p:sp>
      <p:sp>
        <p:nvSpPr>
          <p:cNvPr id="7" name="Text Box 18">
            <a:extLst>
              <a:ext uri="{FF2B5EF4-FFF2-40B4-BE49-F238E27FC236}">
                <a16:creationId xmlns:a16="http://schemas.microsoft.com/office/drawing/2014/main" id="{F7C4BCBA-E1B2-4810-9B9C-656986136EFF}"/>
              </a:ext>
            </a:extLst>
          </p:cNvPr>
          <p:cNvSpPr txBox="1">
            <a:spLocks noChangeArrowheads="1"/>
          </p:cNvSpPr>
          <p:nvPr/>
        </p:nvSpPr>
        <p:spPr bwMode="auto">
          <a:xfrm>
            <a:off x="381000" y="0"/>
            <a:ext cx="8382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pic>
        <p:nvPicPr>
          <p:cNvPr id="8" name="Content Placeholder 8">
            <a:extLst>
              <a:ext uri="{FF2B5EF4-FFF2-40B4-BE49-F238E27FC236}">
                <a16:creationId xmlns:a16="http://schemas.microsoft.com/office/drawing/2014/main" id="{26B767CF-DA84-4D3F-A34F-573E5EB65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638800" y="6274721"/>
            <a:ext cx="3505200" cy="5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 calcmode="lin" valueType="num">
                                      <p:cBhvr>
                                        <p:cTn id="7" dur="500" fill="hold"/>
                                        <p:tgtEl>
                                          <p:spTgt spid="135174"/>
                                        </p:tgtEl>
                                        <p:attrNameLst>
                                          <p:attrName>ppt_w</p:attrName>
                                        </p:attrNameLst>
                                      </p:cBhvr>
                                      <p:tavLst>
                                        <p:tav tm="0">
                                          <p:val>
                                            <p:fltVal val="0"/>
                                          </p:val>
                                        </p:tav>
                                        <p:tav tm="100000">
                                          <p:val>
                                            <p:strVal val="#ppt_w"/>
                                          </p:val>
                                        </p:tav>
                                      </p:tavLst>
                                    </p:anim>
                                    <p:anim calcmode="lin" valueType="num">
                                      <p:cBhvr>
                                        <p:cTn id="8" dur="500" fill="hold"/>
                                        <p:tgtEl>
                                          <p:spTgt spid="1351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4597FC02-8274-4116-8B19-E27DC99780EB}"/>
              </a:ext>
            </a:extLst>
          </p:cNvPr>
          <p:cNvSpPr txBox="1">
            <a:spLocks noChangeArrowheads="1"/>
          </p:cNvSpPr>
          <p:nvPr/>
        </p:nvSpPr>
        <p:spPr bwMode="auto">
          <a:xfrm>
            <a:off x="0" y="8382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buFont typeface="Arial" panose="020B0604020202020204" pitchFamily="34" charset="0"/>
              <a:buChar char="•"/>
            </a:pPr>
            <a:r>
              <a:rPr lang="en-US" altLang="en-US" sz="2400" b="1" u="sng" dirty="0">
                <a:solidFill>
                  <a:schemeClr val="accent5">
                    <a:lumMod val="50000"/>
                  </a:schemeClr>
                </a:solidFill>
                <a:latin typeface="+mn-lt"/>
              </a:rPr>
              <a:t>PHYSICAL FEATURES</a:t>
            </a:r>
            <a:r>
              <a:rPr lang="en-US" altLang="en-US" sz="2400" b="1" dirty="0">
                <a:solidFill>
                  <a:schemeClr val="accent5">
                    <a:lumMod val="50000"/>
                  </a:schemeClr>
                </a:solidFill>
                <a:latin typeface="+mn-lt"/>
              </a:rPr>
              <a:t>: </a:t>
            </a:r>
            <a:r>
              <a:rPr lang="en-US" altLang="en-US" sz="2400" b="1" dirty="0">
                <a:latin typeface="+mn-lt"/>
              </a:rPr>
              <a:t>landforms &amp; geographical features on the Earth’s surface such as mountains, rivers, lakes, and deserts.</a:t>
            </a:r>
          </a:p>
          <a:p>
            <a:pPr marL="285750" indent="-285750" eaLnBrk="1" hangingPunct="1">
              <a:buFont typeface="Arial" panose="020B0604020202020204" pitchFamily="34" charset="0"/>
              <a:buChar char="•"/>
            </a:pPr>
            <a:endParaRPr lang="en-US" altLang="en-US" sz="2400" b="1" dirty="0">
              <a:latin typeface="+mn-lt"/>
            </a:endParaRPr>
          </a:p>
          <a:p>
            <a:pPr marL="285750" indent="-285750" eaLnBrk="1" hangingPunct="1">
              <a:buFont typeface="Arial" panose="020B0604020202020204" pitchFamily="34" charset="0"/>
              <a:buChar char="•"/>
            </a:pPr>
            <a:r>
              <a:rPr lang="en-US" altLang="en-US" sz="2400" b="1" u="sng" dirty="0">
                <a:solidFill>
                  <a:schemeClr val="accent5">
                    <a:lumMod val="50000"/>
                  </a:schemeClr>
                </a:solidFill>
                <a:latin typeface="+mn-lt"/>
              </a:rPr>
              <a:t>NATURAL RESOURCES</a:t>
            </a:r>
            <a:r>
              <a:rPr lang="en-US" altLang="en-US" sz="2400" b="1" dirty="0">
                <a:solidFill>
                  <a:schemeClr val="accent5">
                    <a:lumMod val="50000"/>
                  </a:schemeClr>
                </a:solidFill>
                <a:latin typeface="+mn-lt"/>
              </a:rPr>
              <a:t>: </a:t>
            </a:r>
            <a:r>
              <a:rPr lang="en-US" altLang="en-US" sz="2400" b="1" dirty="0">
                <a:latin typeface="+mn-lt"/>
              </a:rPr>
              <a:t>Materials humans take from the environment to use to survive. </a:t>
            </a:r>
          </a:p>
          <a:p>
            <a:pPr marL="1028700" lvl="1" eaLnBrk="1" hangingPunct="1">
              <a:buFont typeface="Arial" panose="020B0604020202020204" pitchFamily="34" charset="0"/>
              <a:buChar char="•"/>
            </a:pPr>
            <a:r>
              <a:rPr lang="en-US" altLang="en-US" sz="2400" b="1" dirty="0">
                <a:latin typeface="+mn-lt"/>
              </a:rPr>
              <a:t>Ex: Plants, Trees, Gold, Oil, Water, Sun</a:t>
            </a:r>
          </a:p>
          <a:p>
            <a:pPr marL="285750" indent="-285750" eaLnBrk="1" hangingPunct="1">
              <a:buFont typeface="Arial" panose="020B0604020202020204" pitchFamily="34" charset="0"/>
              <a:buChar char="•"/>
            </a:pPr>
            <a:endParaRPr lang="en-US" altLang="en-US" sz="2400" b="1" u="sng" dirty="0">
              <a:latin typeface="+mn-lt"/>
            </a:endParaRPr>
          </a:p>
          <a:p>
            <a:pPr marL="285750" indent="-285750" eaLnBrk="1" hangingPunct="1">
              <a:buFont typeface="Arial" panose="020B0604020202020204" pitchFamily="34" charset="0"/>
              <a:buChar char="•"/>
            </a:pPr>
            <a:r>
              <a:rPr lang="en-US" altLang="en-US" sz="2400" b="1" u="sng" dirty="0">
                <a:solidFill>
                  <a:schemeClr val="accent5">
                    <a:lumMod val="50000"/>
                  </a:schemeClr>
                </a:solidFill>
                <a:latin typeface="+mn-lt"/>
              </a:rPr>
              <a:t>WEATHER</a:t>
            </a:r>
            <a:r>
              <a:rPr lang="en-US" altLang="en-US" sz="2400" b="1" dirty="0">
                <a:solidFill>
                  <a:schemeClr val="accent5">
                    <a:lumMod val="50000"/>
                  </a:schemeClr>
                </a:solidFill>
                <a:latin typeface="+mn-lt"/>
              </a:rPr>
              <a:t>: </a:t>
            </a:r>
            <a:r>
              <a:rPr lang="en-US" altLang="en-US" sz="2400" b="1" dirty="0">
                <a:latin typeface="+mn-lt"/>
              </a:rPr>
              <a:t>The condition of the Earth’s atmosphere at a given time and place.</a:t>
            </a:r>
          </a:p>
          <a:p>
            <a:pPr marL="285750" indent="-285750" eaLnBrk="1" hangingPunct="1">
              <a:buFont typeface="Arial" panose="020B0604020202020204" pitchFamily="34" charset="0"/>
              <a:buChar char="•"/>
            </a:pPr>
            <a:endParaRPr lang="en-US" altLang="en-US" sz="2400" b="1" u="sng" dirty="0">
              <a:latin typeface="+mn-lt"/>
            </a:endParaRPr>
          </a:p>
          <a:p>
            <a:pPr marL="285750" indent="-285750" eaLnBrk="1" hangingPunct="1">
              <a:buFont typeface="Arial" panose="020B0604020202020204" pitchFamily="34" charset="0"/>
              <a:buChar char="•"/>
            </a:pPr>
            <a:r>
              <a:rPr lang="en-US" altLang="en-US" sz="2400" b="1" u="sng" dirty="0">
                <a:solidFill>
                  <a:schemeClr val="accent5">
                    <a:lumMod val="50000"/>
                  </a:schemeClr>
                </a:solidFill>
                <a:latin typeface="+mn-lt"/>
              </a:rPr>
              <a:t>CLIMATE</a:t>
            </a:r>
            <a:r>
              <a:rPr lang="en-US" altLang="en-US" sz="2400" b="1" dirty="0">
                <a:solidFill>
                  <a:schemeClr val="accent5">
                    <a:lumMod val="50000"/>
                  </a:schemeClr>
                </a:solidFill>
                <a:latin typeface="+mn-lt"/>
              </a:rPr>
              <a:t>: </a:t>
            </a:r>
            <a:r>
              <a:rPr lang="en-US" altLang="en-US" sz="2400" b="1" dirty="0">
                <a:latin typeface="+mn-lt"/>
              </a:rPr>
              <a:t>The average weather of a place over a period of 20-30 years. </a:t>
            </a:r>
          </a:p>
          <a:p>
            <a:pPr marL="1028700" lvl="1" eaLnBrk="1" hangingPunct="1">
              <a:buFont typeface="Arial" panose="020B0604020202020204" pitchFamily="34" charset="0"/>
              <a:buChar char="•"/>
            </a:pPr>
            <a:r>
              <a:rPr lang="en-US" altLang="en-US" sz="2400" b="1" dirty="0">
                <a:latin typeface="+mn-lt"/>
              </a:rPr>
              <a:t>Made up of </a:t>
            </a:r>
            <a:r>
              <a:rPr lang="en-US" altLang="en-US" sz="2400" b="1" u="sng" dirty="0">
                <a:latin typeface="+mn-lt"/>
              </a:rPr>
              <a:t>temperature</a:t>
            </a:r>
            <a:r>
              <a:rPr lang="en-US" altLang="en-US" sz="2400" b="1" dirty="0">
                <a:latin typeface="+mn-lt"/>
              </a:rPr>
              <a:t> and </a:t>
            </a:r>
            <a:r>
              <a:rPr lang="en-US" altLang="en-US" sz="2400" b="1" u="sng" dirty="0">
                <a:latin typeface="+mn-lt"/>
              </a:rPr>
              <a:t>precipitation</a:t>
            </a:r>
            <a:r>
              <a:rPr lang="en-US" altLang="en-US" sz="2400" b="1" dirty="0">
                <a:latin typeface="+mn-lt"/>
              </a:rPr>
              <a:t> (rain, snow, sleet, hail</a:t>
            </a:r>
            <a:r>
              <a:rPr lang="en-US" altLang="en-US" sz="2400" b="1" dirty="0">
                <a:latin typeface="Times New Roman" panose="02020603050405020304" pitchFamily="18" charset="0"/>
              </a:rPr>
              <a:t>)</a:t>
            </a:r>
            <a:r>
              <a:rPr lang="en-US" altLang="en-US" sz="2400" b="1" dirty="0">
                <a:solidFill>
                  <a:schemeClr val="tx2"/>
                </a:solidFill>
                <a:latin typeface="Times New Roman" panose="02020603050405020304" pitchFamily="18" charset="0"/>
              </a:rPr>
              <a:t>	</a:t>
            </a:r>
            <a:endParaRPr lang="en-US" altLang="en-US" sz="2400" b="1" u="sng" dirty="0">
              <a:latin typeface="Times New Roman" panose="02020603050405020304" pitchFamily="18" charset="0"/>
              <a:cs typeface="Arial" panose="020B0604020202020204" pitchFamily="34" charset="0"/>
            </a:endParaRPr>
          </a:p>
        </p:txBody>
      </p:sp>
      <p:sp>
        <p:nvSpPr>
          <p:cNvPr id="4" name="Text Box 18">
            <a:extLst>
              <a:ext uri="{FF2B5EF4-FFF2-40B4-BE49-F238E27FC236}">
                <a16:creationId xmlns:a16="http://schemas.microsoft.com/office/drawing/2014/main" id="{55D1D189-31A9-4900-AACE-2040FFA6A2A2}"/>
              </a:ext>
            </a:extLst>
          </p:cNvPr>
          <p:cNvSpPr txBox="1">
            <a:spLocks noChangeArrowheads="1"/>
          </p:cNvSpPr>
          <p:nvPr/>
        </p:nvSpPr>
        <p:spPr bwMode="auto">
          <a:xfrm>
            <a:off x="0" y="0"/>
            <a:ext cx="9144000" cy="70788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Objective: Why is understanding geography important to the study of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xEl>
                                              <p:pRg st="5" end="5"/>
                                            </p:txEl>
                                          </p:spTgt>
                                        </p:tgtEl>
                                        <p:attrNameLst>
                                          <p:attrName>style.visibility</p:attrName>
                                        </p:attrNameLst>
                                      </p:cBhvr>
                                      <p:to>
                                        <p:strVal val="visible"/>
                                      </p:to>
                                    </p:set>
                                    <p:animEffect transition="in" filter="fade">
                                      <p:cBhvr>
                                        <p:cTn id="21" dur="1000"/>
                                        <p:tgtEl>
                                          <p:spTgt spid="5122">
                                            <p:txEl>
                                              <p:pRg st="5" end="5"/>
                                            </p:txEl>
                                          </p:spTgt>
                                        </p:tgtEl>
                                      </p:cBhvr>
                                    </p:animEffect>
                                    <p:anim calcmode="lin" valueType="num">
                                      <p:cBhvr>
                                        <p:cTn id="22"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xEl>
                                              <p:pRg st="7" end="7"/>
                                            </p:txEl>
                                          </p:spTgt>
                                        </p:tgtEl>
                                        <p:attrNameLst>
                                          <p:attrName>style.visibility</p:attrName>
                                        </p:attrNameLst>
                                      </p:cBhvr>
                                      <p:to>
                                        <p:strVal val="visible"/>
                                      </p:to>
                                    </p:set>
                                    <p:animEffect transition="in" filter="fade">
                                      <p:cBhvr>
                                        <p:cTn id="28" dur="1000"/>
                                        <p:tgtEl>
                                          <p:spTgt spid="5122">
                                            <p:txEl>
                                              <p:pRg st="7" end="7"/>
                                            </p:txEl>
                                          </p:spTgt>
                                        </p:tgtEl>
                                      </p:cBhvr>
                                    </p:animEffect>
                                    <p:anim calcmode="lin" valueType="num">
                                      <p:cBhvr>
                                        <p:cTn id="29" dur="1000" fill="hold"/>
                                        <p:tgtEl>
                                          <p:spTgt spid="512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122">
                                            <p:txEl>
                                              <p:pRg st="7" end="7"/>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122">
                                            <p:txEl>
                                              <p:pRg st="8" end="8"/>
                                            </p:txEl>
                                          </p:spTgt>
                                        </p:tgtEl>
                                        <p:attrNameLst>
                                          <p:attrName>style.visibility</p:attrName>
                                        </p:attrNameLst>
                                      </p:cBhvr>
                                      <p:to>
                                        <p:strVal val="visible"/>
                                      </p:to>
                                    </p:set>
                                    <p:animEffect transition="in" filter="fade">
                                      <p:cBhvr>
                                        <p:cTn id="33" dur="1000"/>
                                        <p:tgtEl>
                                          <p:spTgt spid="5122">
                                            <p:txEl>
                                              <p:pRg st="8" end="8"/>
                                            </p:txEl>
                                          </p:spTgt>
                                        </p:tgtEl>
                                      </p:cBhvr>
                                    </p:animEffect>
                                    <p:anim calcmode="lin" valueType="num">
                                      <p:cBhvr>
                                        <p:cTn id="34" dur="1000" fill="hold"/>
                                        <p:tgtEl>
                                          <p:spTgt spid="5122">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512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dirty="0"/>
              <a:t>Modifying vs. Adapting</a:t>
            </a:r>
          </a:p>
        </p:txBody>
      </p:sp>
      <p:sp>
        <p:nvSpPr>
          <p:cNvPr id="133123" name="Rectangle 3"/>
          <p:cNvSpPr>
            <a:spLocks noGrp="1" noChangeArrowheads="1"/>
          </p:cNvSpPr>
          <p:nvPr>
            <p:ph type="body" sz="half" idx="3"/>
          </p:nvPr>
        </p:nvSpPr>
        <p:spPr>
          <a:xfrm>
            <a:off x="685800" y="5105400"/>
            <a:ext cx="7772400" cy="990600"/>
          </a:xfrm>
        </p:spPr>
        <p:txBody>
          <a:bodyPr/>
          <a:lstStyle/>
          <a:p>
            <a:r>
              <a:rPr lang="en-US" sz="2800" dirty="0"/>
              <a:t>Which pictures most shows MODIFYING the environment?</a:t>
            </a:r>
          </a:p>
        </p:txBody>
      </p:sp>
      <p:pic>
        <p:nvPicPr>
          <p:cNvPr id="133128" name="Picture 8"/>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974619" y="2347539"/>
            <a:ext cx="3003761" cy="2069258"/>
          </a:xfrm>
          <a:solidFill>
            <a:srgbClr val="EDEDED"/>
          </a:solidFill>
          <a:ln/>
        </p:spPr>
      </p:pic>
      <p:pic>
        <p:nvPicPr>
          <p:cNvPr id="133133" name="Picture 1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5009356" y="1968500"/>
            <a:ext cx="3917950" cy="2938463"/>
          </a:xfrm>
          <a:solidFill>
            <a:srgbClr val="EDEDED"/>
          </a:solidFill>
          <a:ln/>
        </p:spPr>
      </p:pic>
      <p:sp>
        <p:nvSpPr>
          <p:cNvPr id="133134" name="Oval 14"/>
          <p:cNvSpPr>
            <a:spLocks noChangeArrowheads="1"/>
          </p:cNvSpPr>
          <p:nvPr/>
        </p:nvSpPr>
        <p:spPr bwMode="auto">
          <a:xfrm>
            <a:off x="0" y="1676400"/>
            <a:ext cx="4953000" cy="3505200"/>
          </a:xfrm>
          <a:prstGeom prst="ellipse">
            <a:avLst/>
          </a:prstGeom>
          <a:noFill/>
          <a:ln w="25400">
            <a:solidFill>
              <a:srgbClr val="FE1F19"/>
            </a:solidFill>
            <a:round/>
            <a:headEnd/>
            <a:tailEnd/>
          </a:ln>
        </p:spPr>
        <p:txBody>
          <a:bodyPr wrap="none" anchor="ctr"/>
          <a:lstStyle/>
          <a:p>
            <a:endParaRPr lang="en-US" dirty="0"/>
          </a:p>
        </p:txBody>
      </p:sp>
      <p:sp>
        <p:nvSpPr>
          <p:cNvPr id="7" name="Text Box 18">
            <a:extLst>
              <a:ext uri="{FF2B5EF4-FFF2-40B4-BE49-F238E27FC236}">
                <a16:creationId xmlns:a16="http://schemas.microsoft.com/office/drawing/2014/main" id="{422C3FAB-0F34-444E-8CC6-D9263903E813}"/>
              </a:ext>
            </a:extLst>
          </p:cNvPr>
          <p:cNvSpPr txBox="1">
            <a:spLocks noChangeArrowheads="1"/>
          </p:cNvSpPr>
          <p:nvPr/>
        </p:nvSpPr>
        <p:spPr bwMode="auto">
          <a:xfrm>
            <a:off x="381000" y="0"/>
            <a:ext cx="8382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pic>
        <p:nvPicPr>
          <p:cNvPr id="8" name="Content Placeholder 8">
            <a:extLst>
              <a:ext uri="{FF2B5EF4-FFF2-40B4-BE49-F238E27FC236}">
                <a16:creationId xmlns:a16="http://schemas.microsoft.com/office/drawing/2014/main" id="{E9D0D24C-0B86-4C17-9E54-30A48DEC7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638800" y="6274721"/>
            <a:ext cx="3505200" cy="5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6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34"/>
                                        </p:tgtEl>
                                        <p:attrNameLst>
                                          <p:attrName>style.visibility</p:attrName>
                                        </p:attrNameLst>
                                      </p:cBhvr>
                                      <p:to>
                                        <p:strVal val="visible"/>
                                      </p:to>
                                    </p:set>
                                    <p:anim calcmode="lin" valueType="num">
                                      <p:cBhvr>
                                        <p:cTn id="7" dur="500" fill="hold"/>
                                        <p:tgtEl>
                                          <p:spTgt spid="133134"/>
                                        </p:tgtEl>
                                        <p:attrNameLst>
                                          <p:attrName>ppt_w</p:attrName>
                                        </p:attrNameLst>
                                      </p:cBhvr>
                                      <p:tavLst>
                                        <p:tav tm="0">
                                          <p:val>
                                            <p:fltVal val="0"/>
                                          </p:val>
                                        </p:tav>
                                        <p:tav tm="100000">
                                          <p:val>
                                            <p:strVal val="#ppt_w"/>
                                          </p:val>
                                        </p:tav>
                                      </p:tavLst>
                                    </p:anim>
                                    <p:anim calcmode="lin" valueType="num">
                                      <p:cBhvr>
                                        <p:cTn id="8" dur="500" fill="hold"/>
                                        <p:tgtEl>
                                          <p:spTgt spid="133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 y="1066800"/>
            <a:ext cx="5334001" cy="5791199"/>
          </a:xfrm>
        </p:spPr>
        <p:txBody>
          <a:bodyPr>
            <a:noAutofit/>
          </a:bodyPr>
          <a:lstStyle/>
          <a:p>
            <a:pPr algn="ctr" eaLnBrk="1" hangingPunct="1"/>
            <a:r>
              <a:rPr lang="en-US" sz="2400" dirty="0">
                <a:latin typeface="Source Sans Pro Black" panose="020B0803030403020204" pitchFamily="34" charset="0"/>
                <a:ea typeface="Source Sans Pro Black" panose="020B0803030403020204" pitchFamily="34" charset="0"/>
              </a:rPr>
              <a:t>We change the environment and sometimes Mother Nature changes it back.  	 </a:t>
            </a:r>
          </a:p>
          <a:p>
            <a:pPr algn="ctr" eaLnBrk="1" hangingPunct="1"/>
            <a:endParaRPr lang="en-US" sz="2400" dirty="0">
              <a:latin typeface="Source Sans Pro Black" panose="020B0803030403020204" pitchFamily="34" charset="0"/>
              <a:ea typeface="Source Sans Pro Black" panose="020B0803030403020204" pitchFamily="34" charset="0"/>
            </a:endParaRPr>
          </a:p>
          <a:p>
            <a:pPr algn="ctr" eaLnBrk="1" hangingPunct="1"/>
            <a:r>
              <a:rPr lang="en-US" sz="2400" dirty="0">
                <a:latin typeface="Source Sans Pro Black" panose="020B0803030403020204" pitchFamily="34" charset="0"/>
                <a:ea typeface="Source Sans Pro Black" panose="020B0803030403020204" pitchFamily="34" charset="0"/>
              </a:rPr>
              <a:t>	</a:t>
            </a:r>
            <a:r>
              <a:rPr lang="en-US" sz="2400" b="1" i="1" dirty="0">
                <a:latin typeface="Source Sans Pro Black" panose="020B0803030403020204" pitchFamily="34" charset="0"/>
                <a:ea typeface="Source Sans Pro Black" panose="020B0803030403020204" pitchFamily="34" charset="0"/>
              </a:rPr>
              <a:t>Nature</a:t>
            </a:r>
            <a:r>
              <a:rPr lang="en-US" sz="2400" b="1" dirty="0">
                <a:latin typeface="Source Sans Pro Black" panose="020B0803030403020204" pitchFamily="34" charset="0"/>
                <a:ea typeface="Source Sans Pro Black" panose="020B0803030403020204" pitchFamily="34" charset="0"/>
              </a:rPr>
              <a:t> continues to shape our environment and impacts where we live, how we live, and how we adapt and modify the environment</a:t>
            </a:r>
          </a:p>
          <a:p>
            <a:pPr algn="ctr" eaLnBrk="1" hangingPunct="1"/>
            <a:endParaRPr lang="en-US" sz="2400" b="1" dirty="0">
              <a:latin typeface="Source Sans Pro Black" panose="020B0803030403020204" pitchFamily="34" charset="0"/>
              <a:ea typeface="Source Sans Pro Black" panose="020B0803030403020204" pitchFamily="34" charset="0"/>
            </a:endParaRPr>
          </a:p>
          <a:p>
            <a:pPr algn="ctr" eaLnBrk="1" hangingPunct="1"/>
            <a:r>
              <a:rPr lang="en-US" sz="2400" dirty="0">
                <a:latin typeface="Source Sans Pro Black" panose="020B0803030403020204" pitchFamily="34" charset="0"/>
                <a:ea typeface="Source Sans Pro Black" panose="020B0803030403020204" pitchFamily="34" charset="0"/>
              </a:rPr>
              <a:t> </a:t>
            </a:r>
          </a:p>
          <a:p>
            <a:pPr algn="ctr" eaLnBrk="1" hangingPunct="1"/>
            <a:endParaRPr lang="en-US" sz="2400" dirty="0">
              <a:latin typeface="Source Sans Pro Black" panose="020B0803030403020204" pitchFamily="34" charset="0"/>
              <a:ea typeface="Source Sans Pro Black" panose="020B0803030403020204" pitchFamily="34" charset="0"/>
            </a:endParaRPr>
          </a:p>
          <a:p>
            <a:pPr algn="ctr" eaLnBrk="1" hangingPunct="1"/>
            <a:r>
              <a:rPr lang="en-US" sz="2400" dirty="0">
                <a:latin typeface="Source Sans Pro Black" panose="020B0803030403020204" pitchFamily="34" charset="0"/>
                <a:ea typeface="Source Sans Pro Black" panose="020B0803030403020204" pitchFamily="34" charset="0"/>
              </a:rPr>
              <a:t>	</a:t>
            </a:r>
            <a:endParaRPr lang="en-US" dirty="0">
              <a:latin typeface="Source Sans Pro Black" panose="020B0803030403020204" pitchFamily="34" charset="0"/>
              <a:ea typeface="Source Sans Pro Black" panose="020B0803030403020204" pitchFamily="34" charset="0"/>
            </a:endParaRPr>
          </a:p>
          <a:p>
            <a:pPr algn="ctr" eaLnBrk="1" hangingPunct="1"/>
            <a:endParaRPr lang="en-US" b="1" dirty="0">
              <a:latin typeface="Source Sans Pro Black" panose="020B0803030403020204" pitchFamily="34" charset="0"/>
              <a:ea typeface="Source Sans Pro Black" panose="020B0803030403020204" pitchFamily="34" charset="0"/>
            </a:endParaRPr>
          </a:p>
        </p:txBody>
      </p:sp>
      <p:pic>
        <p:nvPicPr>
          <p:cNvPr id="21508" name="Picture 1028" descr="784px-Bingham_Canyon_mine_1942"/>
          <p:cNvPicPr>
            <a:picLocks noGrp="1" noChangeAspect="1" noChangeArrowheads="1"/>
          </p:cNvPicPr>
          <p:nvPr>
            <p:ph idx="4294967295"/>
          </p:nvPr>
        </p:nvPicPr>
        <p:blipFill>
          <a:blip r:embed="rId3" cstate="print"/>
          <a:srcRect/>
          <a:stretch>
            <a:fillRect/>
          </a:stretch>
        </p:blipFill>
        <p:spPr>
          <a:xfrm>
            <a:off x="5469294" y="0"/>
            <a:ext cx="3674706" cy="4016958"/>
          </a:xfrm>
        </p:spPr>
      </p:pic>
      <p:pic>
        <p:nvPicPr>
          <p:cNvPr id="21509" name="Picture 1029" descr="life"/>
          <p:cNvPicPr>
            <a:picLocks noChangeAspect="1" noChangeArrowheads="1"/>
          </p:cNvPicPr>
          <p:nvPr/>
        </p:nvPicPr>
        <p:blipFill>
          <a:blip r:embed="rId4" cstate="print"/>
          <a:srcRect/>
          <a:stretch>
            <a:fillRect/>
          </a:stretch>
        </p:blipFill>
        <p:spPr bwMode="auto">
          <a:xfrm>
            <a:off x="55132" y="4194134"/>
            <a:ext cx="3586163" cy="2527300"/>
          </a:xfrm>
          <a:prstGeom prst="rect">
            <a:avLst/>
          </a:prstGeom>
          <a:noFill/>
        </p:spPr>
      </p:pic>
      <p:sp>
        <p:nvSpPr>
          <p:cNvPr id="46" name="SMARTInkShape-94"/>
          <p:cNvSpPr/>
          <p:nvPr/>
        </p:nvSpPr>
        <p:spPr bwMode="auto">
          <a:xfrm>
            <a:off x="1376412" y="4330898"/>
            <a:ext cx="1043531" cy="62508"/>
          </a:xfrm>
          <a:custGeom>
            <a:avLst/>
            <a:gdLst/>
            <a:ahLst/>
            <a:cxnLst/>
            <a:rect l="0" t="0" r="0" b="0"/>
            <a:pathLst>
              <a:path w="1043531" h="62508">
                <a:moveTo>
                  <a:pt x="7688" y="8930"/>
                </a:moveTo>
                <a:lnTo>
                  <a:pt x="0" y="8930"/>
                </a:lnTo>
                <a:lnTo>
                  <a:pt x="3864" y="4188"/>
                </a:lnTo>
                <a:lnTo>
                  <a:pt x="8636" y="1861"/>
                </a:lnTo>
                <a:lnTo>
                  <a:pt x="46770" y="72"/>
                </a:lnTo>
                <a:lnTo>
                  <a:pt x="89265" y="5"/>
                </a:lnTo>
                <a:lnTo>
                  <a:pt x="126660" y="0"/>
                </a:lnTo>
                <a:lnTo>
                  <a:pt x="160349" y="2646"/>
                </a:lnTo>
                <a:lnTo>
                  <a:pt x="195466" y="7067"/>
                </a:lnTo>
                <a:lnTo>
                  <a:pt x="233652" y="8377"/>
                </a:lnTo>
                <a:lnTo>
                  <a:pt x="276384" y="8766"/>
                </a:lnTo>
                <a:lnTo>
                  <a:pt x="315175" y="11526"/>
                </a:lnTo>
                <a:lnTo>
                  <a:pt x="354948" y="16609"/>
                </a:lnTo>
                <a:lnTo>
                  <a:pt x="396660" y="17488"/>
                </a:lnTo>
                <a:lnTo>
                  <a:pt x="429605" y="17695"/>
                </a:lnTo>
                <a:lnTo>
                  <a:pt x="464089" y="17786"/>
                </a:lnTo>
                <a:lnTo>
                  <a:pt x="499258" y="17826"/>
                </a:lnTo>
                <a:lnTo>
                  <a:pt x="543047" y="17850"/>
                </a:lnTo>
                <a:lnTo>
                  <a:pt x="586272" y="18850"/>
                </a:lnTo>
                <a:lnTo>
                  <a:pt x="626118" y="24926"/>
                </a:lnTo>
                <a:lnTo>
                  <a:pt x="668169" y="26236"/>
                </a:lnTo>
                <a:lnTo>
                  <a:pt x="701085" y="27535"/>
                </a:lnTo>
                <a:lnTo>
                  <a:pt x="736354" y="32853"/>
                </a:lnTo>
                <a:lnTo>
                  <a:pt x="777583" y="35152"/>
                </a:lnTo>
                <a:lnTo>
                  <a:pt x="818910" y="35607"/>
                </a:lnTo>
                <a:lnTo>
                  <a:pt x="860890" y="40425"/>
                </a:lnTo>
                <a:lnTo>
                  <a:pt x="893898" y="42771"/>
                </a:lnTo>
                <a:lnTo>
                  <a:pt x="938012" y="46737"/>
                </a:lnTo>
                <a:lnTo>
                  <a:pt x="974844" y="52227"/>
                </a:lnTo>
                <a:lnTo>
                  <a:pt x="1013502" y="59446"/>
                </a:lnTo>
                <a:lnTo>
                  <a:pt x="1043530" y="62507"/>
                </a:lnTo>
              </a:path>
            </a:pathLst>
          </a:custGeom>
          <a:solidFill>
            <a:schemeClr val="accent1"/>
          </a:solidFill>
          <a:ln w="19050" cap="flat" cmpd="sng" algn="ctr">
            <a:solidFill>
              <a:srgbClr val="009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48" charset="-128"/>
            </a:endParaRPr>
          </a:p>
        </p:txBody>
      </p:sp>
      <p:sp>
        <p:nvSpPr>
          <p:cNvPr id="2" name="Rectangle 1">
            <a:extLst>
              <a:ext uri="{FF2B5EF4-FFF2-40B4-BE49-F238E27FC236}">
                <a16:creationId xmlns:a16="http://schemas.microsoft.com/office/drawing/2014/main" id="{DD2AC0C3-4080-4B05-8436-0E4CC2B25AED}"/>
              </a:ext>
            </a:extLst>
          </p:cNvPr>
          <p:cNvSpPr/>
          <p:nvPr/>
        </p:nvSpPr>
        <p:spPr>
          <a:xfrm>
            <a:off x="3586162" y="6420130"/>
            <a:ext cx="5634037" cy="369332"/>
          </a:xfrm>
          <a:prstGeom prst="rect">
            <a:avLst/>
          </a:prstGeom>
        </p:spPr>
        <p:txBody>
          <a:bodyPr wrap="square">
            <a:spAutoFit/>
          </a:bodyPr>
          <a:lstStyle/>
          <a:p>
            <a:r>
              <a:rPr lang="en-US" dirty="0">
                <a:hlinkClick r:id="rId5"/>
              </a:rPr>
              <a:t>https://www.youtube.com/watch?v=UUWbgAjeuiw</a:t>
            </a:r>
            <a:endParaRPr lang="en-US" dirty="0"/>
          </a:p>
        </p:txBody>
      </p:sp>
      <p:pic>
        <p:nvPicPr>
          <p:cNvPr id="3074" name="Picture 2">
            <a:extLst>
              <a:ext uri="{FF2B5EF4-FFF2-40B4-BE49-F238E27FC236}">
                <a16:creationId xmlns:a16="http://schemas.microsoft.com/office/drawing/2014/main" id="{FC897CB4-8AB0-4631-836E-9CBE102FE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6587" y="453607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 up of a piece of paper&#10;&#10;Description automatically generated">
            <a:hlinkClick r:id="rId5"/>
            <a:extLst>
              <a:ext uri="{FF2B5EF4-FFF2-40B4-BE49-F238E27FC236}">
                <a16:creationId xmlns:a16="http://schemas.microsoft.com/office/drawing/2014/main" id="{5CD28DF0-5BFF-4237-A10D-3DA61C00D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4718" y="4505790"/>
            <a:ext cx="2554100" cy="1737164"/>
          </a:xfrm>
          <a:prstGeom prst="rect">
            <a:avLst/>
          </a:prstGeom>
        </p:spPr>
      </p:pic>
      <p:sp>
        <p:nvSpPr>
          <p:cNvPr id="10" name="Text Box 18">
            <a:extLst>
              <a:ext uri="{FF2B5EF4-FFF2-40B4-BE49-F238E27FC236}">
                <a16:creationId xmlns:a16="http://schemas.microsoft.com/office/drawing/2014/main" id="{56D4F18A-3F78-49F0-95FE-F4B0D1040C39}"/>
              </a:ext>
            </a:extLst>
          </p:cNvPr>
          <p:cNvSpPr txBox="1">
            <a:spLocks noChangeArrowheads="1"/>
          </p:cNvSpPr>
          <p:nvPr/>
        </p:nvSpPr>
        <p:spPr bwMode="auto">
          <a:xfrm>
            <a:off x="381000" y="0"/>
            <a:ext cx="4724400" cy="70788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extLst>
      <p:ext uri="{BB962C8B-B14F-4D97-AF65-F5344CB8AC3E}">
        <p14:creationId xmlns:p14="http://schemas.microsoft.com/office/powerpoint/2010/main" val="36432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8">
            <a:extLst>
              <a:ext uri="{FF2B5EF4-FFF2-40B4-BE49-F238E27FC236}">
                <a16:creationId xmlns:a16="http://schemas.microsoft.com/office/drawing/2014/main" id="{0F047395-81DD-463F-BE18-13941BD47901}"/>
              </a:ext>
            </a:extLst>
          </p:cNvPr>
          <p:cNvSpPr txBox="1">
            <a:spLocks noChangeArrowheads="1"/>
          </p:cNvSpPr>
          <p:nvPr/>
        </p:nvSpPr>
        <p:spPr bwMode="auto">
          <a:xfrm>
            <a:off x="381000" y="0"/>
            <a:ext cx="8382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pic>
        <p:nvPicPr>
          <p:cNvPr id="4" name="Picture 3">
            <a:extLst>
              <a:ext uri="{FF2B5EF4-FFF2-40B4-BE49-F238E27FC236}">
                <a16:creationId xmlns:a16="http://schemas.microsoft.com/office/drawing/2014/main" id="{E51BE9FA-1FFC-464A-93A5-D99D98A37EA0}"/>
              </a:ext>
            </a:extLst>
          </p:cNvPr>
          <p:cNvPicPr>
            <a:picLocks noChangeAspect="1"/>
          </p:cNvPicPr>
          <p:nvPr/>
        </p:nvPicPr>
        <p:blipFill>
          <a:blip r:embed="rId2"/>
          <a:stretch>
            <a:fillRect/>
          </a:stretch>
        </p:blipFill>
        <p:spPr>
          <a:xfrm>
            <a:off x="10160" y="685800"/>
            <a:ext cx="9118064" cy="1993623"/>
          </a:xfrm>
          <a:prstGeom prst="rect">
            <a:avLst/>
          </a:prstGeom>
        </p:spPr>
      </p:pic>
      <p:graphicFrame>
        <p:nvGraphicFramePr>
          <p:cNvPr id="2" name="Table 1">
            <a:extLst>
              <a:ext uri="{FF2B5EF4-FFF2-40B4-BE49-F238E27FC236}">
                <a16:creationId xmlns:a16="http://schemas.microsoft.com/office/drawing/2014/main" id="{060A5058-8C4B-48B8-B75A-15A2EEC54B3A}"/>
              </a:ext>
            </a:extLst>
          </p:cNvPr>
          <p:cNvGraphicFramePr>
            <a:graphicFrameLocks noGrp="1"/>
          </p:cNvGraphicFramePr>
          <p:nvPr>
            <p:extLst>
              <p:ext uri="{D42A27DB-BD31-4B8C-83A1-F6EECF244321}">
                <p14:modId xmlns:p14="http://schemas.microsoft.com/office/powerpoint/2010/main" val="1359103952"/>
              </p:ext>
            </p:extLst>
          </p:nvPr>
        </p:nvGraphicFramePr>
        <p:xfrm>
          <a:off x="10159" y="2594272"/>
          <a:ext cx="9102825" cy="3882727"/>
        </p:xfrm>
        <a:graphic>
          <a:graphicData uri="http://schemas.openxmlformats.org/drawingml/2006/table">
            <a:tbl>
              <a:tblPr firstRow="1" bandRow="1">
                <a:tableStyleId>{5C22544A-7EE6-4342-B048-85BDC9FD1C3A}</a:tableStyleId>
              </a:tblPr>
              <a:tblGrid>
                <a:gridCol w="3114041">
                  <a:extLst>
                    <a:ext uri="{9D8B030D-6E8A-4147-A177-3AD203B41FA5}">
                      <a16:colId xmlns:a16="http://schemas.microsoft.com/office/drawing/2014/main" val="1378797408"/>
                    </a:ext>
                  </a:extLst>
                </a:gridCol>
                <a:gridCol w="3200400">
                  <a:extLst>
                    <a:ext uri="{9D8B030D-6E8A-4147-A177-3AD203B41FA5}">
                      <a16:colId xmlns:a16="http://schemas.microsoft.com/office/drawing/2014/main" val="3777397893"/>
                    </a:ext>
                  </a:extLst>
                </a:gridCol>
                <a:gridCol w="2788384">
                  <a:extLst>
                    <a:ext uri="{9D8B030D-6E8A-4147-A177-3AD203B41FA5}">
                      <a16:colId xmlns:a16="http://schemas.microsoft.com/office/drawing/2014/main" val="3286172703"/>
                    </a:ext>
                  </a:extLst>
                </a:gridCol>
              </a:tblGrid>
              <a:tr h="3882727">
                <a:tc>
                  <a:txBody>
                    <a:bodyPr/>
                    <a:lstStyle/>
                    <a:p>
                      <a:pPr algn="ctr"/>
                      <a:r>
                        <a:rPr lang="en-US" sz="4400" b="0" i="0" kern="1200" dirty="0">
                          <a:solidFill>
                            <a:schemeClr val="accent5">
                              <a:lumMod val="25000"/>
                            </a:schemeClr>
                          </a:solidFill>
                          <a:effectLst/>
                          <a:latin typeface="+mn-lt"/>
                          <a:ea typeface="+mn-ea"/>
                          <a:cs typeface="+mn-cs"/>
                        </a:rPr>
                        <a:t>farming or agricultural areas</a:t>
                      </a:r>
                    </a:p>
                    <a:p>
                      <a:pPr algn="ctr"/>
                      <a:endParaRPr lang="en-US" sz="3600" b="0" i="0" kern="1200" dirty="0">
                        <a:solidFill>
                          <a:schemeClr val="accent5">
                            <a:lumMod val="25000"/>
                          </a:schemeClr>
                        </a:solidFill>
                        <a:effectLst/>
                        <a:latin typeface="+mn-lt"/>
                        <a:ea typeface="+mn-ea"/>
                        <a:cs typeface="+mn-cs"/>
                      </a:endParaRPr>
                    </a:p>
                    <a:p>
                      <a:pPr algn="ctr"/>
                      <a:r>
                        <a:rPr lang="en-US" sz="2000" b="0" i="0" kern="1200" dirty="0">
                          <a:solidFill>
                            <a:schemeClr val="lt1"/>
                          </a:solidFill>
                          <a:effectLst/>
                          <a:latin typeface="+mn-lt"/>
                          <a:ea typeface="+mn-ea"/>
                          <a:cs typeface="+mn-cs"/>
                        </a:rPr>
                        <a:t>Example: Morrisville</a:t>
                      </a:r>
                      <a:endParaRPr lang="en-US" sz="2000" dirty="0"/>
                    </a:p>
                  </a:txBody>
                  <a:tcPr/>
                </a:tc>
                <a:tc>
                  <a:txBody>
                    <a:bodyPr/>
                    <a:lstStyle/>
                    <a:p>
                      <a:pPr algn="ctr"/>
                      <a:r>
                        <a:rPr lang="en-US" sz="3600" b="0" i="0" kern="1200" dirty="0">
                          <a:solidFill>
                            <a:schemeClr val="accent5">
                              <a:lumMod val="25000"/>
                            </a:schemeClr>
                          </a:solidFill>
                          <a:effectLst/>
                          <a:latin typeface="+mn-lt"/>
                          <a:ea typeface="+mn-ea"/>
                          <a:cs typeface="+mn-cs"/>
                        </a:rPr>
                        <a:t>residential area on the outskirts of a city or large town</a:t>
                      </a:r>
                    </a:p>
                    <a:p>
                      <a:pPr algn="ctr"/>
                      <a:endParaRPr lang="en-US" sz="2000" b="0" i="0" kern="1200" dirty="0">
                        <a:solidFill>
                          <a:schemeClr val="lt1"/>
                        </a:solidFill>
                        <a:effectLst/>
                        <a:latin typeface="+mn-lt"/>
                        <a:ea typeface="+mn-ea"/>
                        <a:cs typeface="+mn-cs"/>
                      </a:endParaRPr>
                    </a:p>
                    <a:p>
                      <a:pPr algn="ctr"/>
                      <a:r>
                        <a:rPr lang="en-US" sz="2000" b="0" i="0" kern="1200" dirty="0">
                          <a:solidFill>
                            <a:schemeClr val="lt1"/>
                          </a:solidFill>
                          <a:effectLst/>
                          <a:latin typeface="+mn-lt"/>
                          <a:ea typeface="+mn-ea"/>
                          <a:cs typeface="+mn-cs"/>
                        </a:rPr>
                        <a:t>Example:  Fayetteville Manlius</a:t>
                      </a:r>
                    </a:p>
                  </a:txBody>
                  <a:tcPr/>
                </a:tc>
                <a:tc>
                  <a:txBody>
                    <a:bodyPr/>
                    <a:lstStyle/>
                    <a:p>
                      <a:pPr algn="ctr"/>
                      <a:r>
                        <a:rPr lang="en-US" sz="3200" b="0" i="0" kern="1200" dirty="0">
                          <a:solidFill>
                            <a:schemeClr val="accent5">
                              <a:lumMod val="25000"/>
                            </a:schemeClr>
                          </a:solidFill>
                          <a:effectLst/>
                          <a:latin typeface="+mn-lt"/>
                          <a:ea typeface="+mn-ea"/>
                          <a:cs typeface="+mn-cs"/>
                        </a:rPr>
                        <a:t>cities where buildings, where people work, and live are all close together.</a:t>
                      </a:r>
                    </a:p>
                    <a:p>
                      <a:pPr algn="ctr"/>
                      <a:endParaRPr lang="en-US" sz="2000" b="0" i="0" kern="1200" dirty="0">
                        <a:solidFill>
                          <a:schemeClr val="lt1"/>
                        </a:solidFill>
                        <a:effectLst/>
                        <a:latin typeface="+mn-lt"/>
                        <a:ea typeface="+mn-ea"/>
                        <a:cs typeface="+mn-cs"/>
                      </a:endParaRPr>
                    </a:p>
                    <a:p>
                      <a:pPr algn="ctr"/>
                      <a:r>
                        <a:rPr lang="en-US" sz="2000" b="0" i="0" kern="1200" dirty="0">
                          <a:solidFill>
                            <a:schemeClr val="lt1"/>
                          </a:solidFill>
                          <a:effectLst/>
                          <a:latin typeface="+mn-lt"/>
                          <a:ea typeface="+mn-ea"/>
                          <a:cs typeface="+mn-cs"/>
                        </a:rPr>
                        <a:t>Example Syracuse: </a:t>
                      </a:r>
                      <a:endParaRPr lang="en-US" sz="2000" dirty="0"/>
                    </a:p>
                  </a:txBody>
                  <a:tcPr/>
                </a:tc>
                <a:extLst>
                  <a:ext uri="{0D108BD9-81ED-4DB2-BD59-A6C34878D82A}">
                    <a16:rowId xmlns:a16="http://schemas.microsoft.com/office/drawing/2014/main" val="2110026525"/>
                  </a:ext>
                </a:extLst>
              </a:tr>
            </a:tbl>
          </a:graphicData>
        </a:graphic>
      </p:graphicFrame>
    </p:spTree>
    <p:extLst>
      <p:ext uri="{BB962C8B-B14F-4D97-AF65-F5344CB8AC3E}">
        <p14:creationId xmlns:p14="http://schemas.microsoft.com/office/powerpoint/2010/main" val="37702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F2713C-B72B-4613-BEDC-CA715F3D62A2}"/>
              </a:ext>
            </a:extLst>
          </p:cNvPr>
          <p:cNvSpPr>
            <a:spLocks noGrp="1"/>
          </p:cNvSpPr>
          <p:nvPr>
            <p:ph sz="quarter" idx="2"/>
          </p:nvPr>
        </p:nvSpPr>
        <p:spPr>
          <a:xfrm>
            <a:off x="4953000" y="2008313"/>
            <a:ext cx="4038600" cy="2185988"/>
          </a:xfrm>
        </p:spPr>
        <p:txBody>
          <a:bodyPr/>
          <a:lstStyle/>
          <a:p>
            <a:pPr lvl="2" eaLnBrk="1" hangingPunct="1">
              <a:lnSpc>
                <a:spcPct val="90000"/>
              </a:lnSpc>
            </a:pPr>
            <a:r>
              <a:rPr lang="en-US" altLang="en-US" b="1" dirty="0"/>
              <a:t>Today: </a:t>
            </a:r>
            <a:r>
              <a:rPr lang="en-US" altLang="en-US" b="1" dirty="0">
                <a:solidFill>
                  <a:schemeClr val="folHlink"/>
                </a:solidFill>
              </a:rPr>
              <a:t>“globalization”</a:t>
            </a:r>
            <a:endParaRPr lang="en-US" altLang="en-US" b="1" dirty="0"/>
          </a:p>
          <a:p>
            <a:pPr lvl="1" eaLnBrk="1" hangingPunct="1">
              <a:lnSpc>
                <a:spcPct val="90000"/>
              </a:lnSpc>
            </a:pPr>
            <a:r>
              <a:rPr lang="en-US" altLang="en-US" b="1" dirty="0"/>
              <a:t>People, goods &amp; ideas move from place to place.</a:t>
            </a:r>
          </a:p>
          <a:p>
            <a:endParaRPr lang="en-US" sz="3600" b="1" dirty="0"/>
          </a:p>
        </p:txBody>
      </p:sp>
      <p:sp>
        <p:nvSpPr>
          <p:cNvPr id="5" name="Content Placeholder 4">
            <a:extLst>
              <a:ext uri="{FF2B5EF4-FFF2-40B4-BE49-F238E27FC236}">
                <a16:creationId xmlns:a16="http://schemas.microsoft.com/office/drawing/2014/main" id="{746E363E-80BB-4CCE-88B4-C7F80703C903}"/>
              </a:ext>
            </a:extLst>
          </p:cNvPr>
          <p:cNvSpPr>
            <a:spLocks noGrp="1"/>
          </p:cNvSpPr>
          <p:nvPr>
            <p:ph sz="quarter" idx="3"/>
          </p:nvPr>
        </p:nvSpPr>
        <p:spPr>
          <a:xfrm>
            <a:off x="381000" y="4358190"/>
            <a:ext cx="7010400" cy="2005012"/>
          </a:xfrm>
        </p:spPr>
        <p:txBody>
          <a:bodyPr/>
          <a:lstStyle/>
          <a:p>
            <a:pPr eaLnBrk="1" hangingPunct="1">
              <a:lnSpc>
                <a:spcPct val="90000"/>
              </a:lnSpc>
            </a:pPr>
            <a:r>
              <a:rPr lang="en-US" altLang="en-US" sz="2800" b="1" dirty="0">
                <a:solidFill>
                  <a:schemeClr val="folHlink"/>
                </a:solidFill>
              </a:rPr>
              <a:t>Examples</a:t>
            </a:r>
          </a:p>
          <a:p>
            <a:pPr lvl="1" eaLnBrk="1" hangingPunct="1">
              <a:lnSpc>
                <a:spcPct val="90000"/>
              </a:lnSpc>
            </a:pPr>
            <a:r>
              <a:rPr lang="en-US" altLang="en-US" sz="2400" b="1" dirty="0"/>
              <a:t>Immigration from Latin America to US.</a:t>
            </a:r>
          </a:p>
          <a:p>
            <a:pPr lvl="1" eaLnBrk="1" hangingPunct="1">
              <a:lnSpc>
                <a:spcPct val="90000"/>
              </a:lnSpc>
            </a:pPr>
            <a:r>
              <a:rPr lang="en-US" altLang="en-US" sz="2400" b="1" dirty="0"/>
              <a:t>War in Iraq (troops, supplies, ideas, people)</a:t>
            </a:r>
          </a:p>
          <a:p>
            <a:pPr lvl="1" eaLnBrk="1" hangingPunct="1">
              <a:lnSpc>
                <a:spcPct val="90000"/>
              </a:lnSpc>
            </a:pPr>
            <a:r>
              <a:rPr lang="en-US" altLang="en-US" sz="2400" b="1" dirty="0"/>
              <a:t>UNL (people, ideas) </a:t>
            </a:r>
          </a:p>
          <a:p>
            <a:pPr lvl="1" eaLnBrk="1" hangingPunct="1">
              <a:lnSpc>
                <a:spcPct val="90000"/>
              </a:lnSpc>
            </a:pPr>
            <a:r>
              <a:rPr lang="en-US" altLang="en-US" sz="2400" b="1" dirty="0"/>
              <a:t>Instagram, Snapchat (ideas)</a:t>
            </a:r>
          </a:p>
          <a:p>
            <a:endParaRPr lang="en-US" b="1" dirty="0"/>
          </a:p>
        </p:txBody>
      </p:sp>
      <p:sp>
        <p:nvSpPr>
          <p:cNvPr id="6" name="Text Box 23">
            <a:extLst>
              <a:ext uri="{FF2B5EF4-FFF2-40B4-BE49-F238E27FC236}">
                <a16:creationId xmlns:a16="http://schemas.microsoft.com/office/drawing/2014/main" id="{50EA179E-61EE-4502-A870-EEC3968C7D49}"/>
              </a:ext>
            </a:extLst>
          </p:cNvPr>
          <p:cNvSpPr txBox="1">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u="sng" dirty="0">
                <a:latin typeface="Source Sans Pro Black" panose="020B0803030403020204" pitchFamily="34" charset="0"/>
                <a:ea typeface="Source Sans Pro Black" panose="020B0803030403020204" pitchFamily="34" charset="0"/>
              </a:rPr>
              <a:t>10. Movement</a:t>
            </a:r>
            <a:r>
              <a:rPr lang="en-US" altLang="en-US" sz="3600" b="1" dirty="0">
                <a:latin typeface="Source Sans Pro Black" panose="020B0803030403020204" pitchFamily="34" charset="0"/>
                <a:ea typeface="Source Sans Pro Black" panose="020B0803030403020204" pitchFamily="34" charset="0"/>
              </a:rPr>
              <a:t>: </a:t>
            </a:r>
            <a:r>
              <a:rPr lang="en-US" altLang="en-US" sz="3600" b="1" dirty="0">
                <a:solidFill>
                  <a:schemeClr val="accent1">
                    <a:lumMod val="50000"/>
                  </a:schemeClr>
                </a:solidFill>
                <a:latin typeface="Source Sans Pro Black" panose="020B0803030403020204" pitchFamily="34" charset="0"/>
                <a:ea typeface="Source Sans Pro Black" panose="020B0803030403020204" pitchFamily="34" charset="0"/>
              </a:rPr>
              <a:t>Movement of people, goods, and ideas</a:t>
            </a:r>
            <a:r>
              <a:rPr lang="en-US" altLang="en-US" sz="3600" b="1" dirty="0">
                <a:latin typeface="Source Sans Pro Black" panose="020B0803030403020204" pitchFamily="34" charset="0"/>
                <a:ea typeface="Source Sans Pro Black" panose="020B0803030403020204" pitchFamily="34" charset="0"/>
              </a:rPr>
              <a:t>. </a:t>
            </a:r>
          </a:p>
        </p:txBody>
      </p:sp>
      <p:sp>
        <p:nvSpPr>
          <p:cNvPr id="7" name="Rectangle 3">
            <a:extLst>
              <a:ext uri="{FF2B5EF4-FFF2-40B4-BE49-F238E27FC236}">
                <a16:creationId xmlns:a16="http://schemas.microsoft.com/office/drawing/2014/main" id="{CBD2D0CD-1B4C-411E-A425-D27FAC7A044A}"/>
              </a:ext>
            </a:extLst>
          </p:cNvPr>
          <p:cNvSpPr>
            <a:spLocks noGrp="1" noChangeArrowheads="1"/>
          </p:cNvSpPr>
          <p:nvPr>
            <p:ph sz="half" idx="1"/>
          </p:nvPr>
        </p:nvSpPr>
        <p:spPr>
          <a:xfrm>
            <a:off x="457200" y="1600200"/>
            <a:ext cx="4495800" cy="4525963"/>
          </a:xfrm>
        </p:spPr>
        <p:txBody>
          <a:bodyPr/>
          <a:lstStyle/>
          <a:p>
            <a:pPr eaLnBrk="1" hangingPunct="1">
              <a:lnSpc>
                <a:spcPct val="90000"/>
              </a:lnSpc>
            </a:pPr>
            <a:r>
              <a:rPr lang="en-US" altLang="en-US" b="1" dirty="0">
                <a:solidFill>
                  <a:schemeClr val="folHlink"/>
                </a:solidFill>
              </a:rPr>
              <a:t>Places do not exist in isolation.</a:t>
            </a:r>
          </a:p>
          <a:p>
            <a:pPr lvl="1" eaLnBrk="1" hangingPunct="1">
              <a:lnSpc>
                <a:spcPct val="90000"/>
              </a:lnSpc>
            </a:pPr>
            <a:r>
              <a:rPr lang="en-US" altLang="en-US" b="1" dirty="0"/>
              <a:t>Interconnectedness of the world changes the way </a:t>
            </a:r>
            <a:r>
              <a:rPr lang="en-US" altLang="en-US" b="1" dirty="0" err="1"/>
              <a:t>places“look</a:t>
            </a:r>
            <a:r>
              <a:rPr lang="en-US" altLang="en-US" b="1" dirty="0"/>
              <a:t>”.</a:t>
            </a:r>
          </a:p>
        </p:txBody>
      </p:sp>
      <p:sp>
        <p:nvSpPr>
          <p:cNvPr id="8" name="Text Box 18">
            <a:extLst>
              <a:ext uri="{FF2B5EF4-FFF2-40B4-BE49-F238E27FC236}">
                <a16:creationId xmlns:a16="http://schemas.microsoft.com/office/drawing/2014/main" id="{4A515B15-1943-4C47-BB77-898BD7D04084}"/>
              </a:ext>
            </a:extLst>
          </p:cNvPr>
          <p:cNvSpPr txBox="1">
            <a:spLocks noChangeArrowheads="1"/>
          </p:cNvSpPr>
          <p:nvPr/>
        </p:nvSpPr>
        <p:spPr bwMode="auto">
          <a:xfrm>
            <a:off x="6801853" y="4976209"/>
            <a:ext cx="2209800" cy="163121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EQ1 Objective: What are the five themes of Geography?</a:t>
            </a:r>
          </a:p>
        </p:txBody>
      </p:sp>
    </p:spTree>
    <p:extLst>
      <p:ext uri="{BB962C8B-B14F-4D97-AF65-F5344CB8AC3E}">
        <p14:creationId xmlns:p14="http://schemas.microsoft.com/office/powerpoint/2010/main" val="232657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build="p"/>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7D3774A3-7512-42FB-8C08-458E8290A733}"/>
              </a:ext>
            </a:extLst>
          </p:cNvPr>
          <p:cNvSpPr txBox="1">
            <a:spLocks noChangeArrowheads="1"/>
          </p:cNvSpPr>
          <p:nvPr/>
        </p:nvSpPr>
        <p:spPr bwMode="auto">
          <a:xfrm>
            <a:off x="0" y="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u="sng" dirty="0">
                <a:latin typeface="Source Sans Pro Black" panose="020B0803030403020204" pitchFamily="34" charset="0"/>
                <a:ea typeface="Source Sans Pro Black" panose="020B0803030403020204" pitchFamily="34" charset="0"/>
              </a:rPr>
              <a:t>11. MAP</a:t>
            </a:r>
            <a:r>
              <a:rPr lang="en-US" altLang="en-US" sz="4400" dirty="0">
                <a:latin typeface="Source Sans Pro Black" panose="020B0803030403020204" pitchFamily="34" charset="0"/>
                <a:ea typeface="Source Sans Pro Black" panose="020B0803030403020204" pitchFamily="34" charset="0"/>
              </a:rPr>
              <a:t>: </a:t>
            </a:r>
            <a:r>
              <a:rPr lang="en-US" altLang="en-US" sz="3600" b="1" dirty="0">
                <a:solidFill>
                  <a:schemeClr val="accent1">
                    <a:lumMod val="50000"/>
                  </a:schemeClr>
                </a:solidFill>
                <a:latin typeface="Source Sans Pro Black" panose="020B0803030403020204" pitchFamily="34" charset="0"/>
                <a:ea typeface="Source Sans Pro Black" panose="020B0803030403020204" pitchFamily="34" charset="0"/>
              </a:rPr>
              <a:t>A representation of the features of the Earth or part of the Earth. </a:t>
            </a:r>
          </a:p>
          <a:p>
            <a:pPr eaLnBrk="1" hangingPunct="1">
              <a:spcBef>
                <a:spcPct val="50000"/>
              </a:spcBef>
            </a:pPr>
            <a:r>
              <a:rPr lang="en-US" altLang="en-US" sz="2800" b="1" u="sng" dirty="0">
                <a:latin typeface="Source Sans Pro Black" panose="020B0803030403020204" pitchFamily="34" charset="0"/>
                <a:ea typeface="Source Sans Pro Black" panose="020B0803030403020204" pitchFamily="34" charset="0"/>
              </a:rPr>
              <a:t>TYPES OF MAPS</a:t>
            </a:r>
            <a:r>
              <a:rPr lang="en-US" altLang="en-US" sz="2800" b="1" dirty="0">
                <a:latin typeface="Source Sans Pro Black" panose="020B0803030403020204" pitchFamily="34" charset="0"/>
                <a:ea typeface="Source Sans Pro Black" panose="020B0803030403020204" pitchFamily="34" charset="0"/>
              </a:rPr>
              <a:t>: There are 2 main types of maps; physical and political maps.  </a:t>
            </a:r>
          </a:p>
          <a:p>
            <a:pPr eaLnBrk="1" hangingPunct="1">
              <a:spcBef>
                <a:spcPct val="50000"/>
              </a:spcBef>
            </a:pPr>
            <a:r>
              <a:rPr lang="en-US" altLang="en-US" sz="2800" b="1" dirty="0">
                <a:latin typeface="Source Sans Pro Black" panose="020B0803030403020204" pitchFamily="34" charset="0"/>
                <a:ea typeface="Source Sans Pro Black" panose="020B0803030403020204" pitchFamily="34" charset="0"/>
              </a:rPr>
              <a:t>	</a:t>
            </a:r>
          </a:p>
        </p:txBody>
      </p:sp>
      <p:pic>
        <p:nvPicPr>
          <p:cNvPr id="20483" name="Picture 5" descr="usa-physical-map">
            <a:extLst>
              <a:ext uri="{FF2B5EF4-FFF2-40B4-BE49-F238E27FC236}">
                <a16:creationId xmlns:a16="http://schemas.microsoft.com/office/drawing/2014/main" id="{A052FD90-B500-455B-A2A5-AF58C97FE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41" y="3205664"/>
            <a:ext cx="358200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usa-politcal-map">
            <a:extLst>
              <a:ext uri="{FF2B5EF4-FFF2-40B4-BE49-F238E27FC236}">
                <a16:creationId xmlns:a16="http://schemas.microsoft.com/office/drawing/2014/main" id="{C9CC3D41-2CFB-487A-97D8-6C7B42F43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05664"/>
            <a:ext cx="3429000" cy="239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a:extLst>
              <a:ext uri="{FF2B5EF4-FFF2-40B4-BE49-F238E27FC236}">
                <a16:creationId xmlns:a16="http://schemas.microsoft.com/office/drawing/2014/main" id="{08D1C747-8B1B-4176-AB7A-0ABDE43E66A9}"/>
              </a:ext>
            </a:extLst>
          </p:cNvPr>
          <p:cNvSpPr txBox="1">
            <a:spLocks noChangeArrowheads="1"/>
          </p:cNvSpPr>
          <p:nvPr/>
        </p:nvSpPr>
        <p:spPr bwMode="auto">
          <a:xfrm>
            <a:off x="0" y="6409711"/>
            <a:ext cx="9448800"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50D77671-FDC0-45A9-99D5-BE93FAB5C010}"/>
              </a:ext>
            </a:extLst>
          </p:cNvPr>
          <p:cNvSpPr txBox="1">
            <a:spLocks noChangeArrowheads="1"/>
          </p:cNvSpPr>
          <p:nvPr/>
        </p:nvSpPr>
        <p:spPr bwMode="auto">
          <a:xfrm>
            <a:off x="419100" y="0"/>
            <a:ext cx="5334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u="sng" dirty="0">
                <a:latin typeface="Times New Roman" panose="02020603050405020304" pitchFamily="18" charset="0"/>
              </a:rPr>
              <a:t>PHYSICAL MAP</a:t>
            </a:r>
            <a:r>
              <a:rPr lang="en-US" altLang="en-US" sz="4000" b="1" dirty="0">
                <a:latin typeface="Times New Roman" panose="02020603050405020304" pitchFamily="18" charset="0"/>
              </a:rPr>
              <a:t> </a:t>
            </a:r>
          </a:p>
        </p:txBody>
      </p:sp>
      <p:pic>
        <p:nvPicPr>
          <p:cNvPr id="21507" name="Picture 3" descr="usa-physical-map">
            <a:extLst>
              <a:ext uri="{FF2B5EF4-FFF2-40B4-BE49-F238E27FC236}">
                <a16:creationId xmlns:a16="http://schemas.microsoft.com/office/drawing/2014/main" id="{D174FA69-4F00-440A-AFFF-B66092949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563" y="1676400"/>
            <a:ext cx="6605337" cy="463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442C49C-E1D9-4070-AE30-56E5E1D1272F}"/>
              </a:ext>
            </a:extLst>
          </p:cNvPr>
          <p:cNvSpPr/>
          <p:nvPr/>
        </p:nvSpPr>
        <p:spPr>
          <a:xfrm>
            <a:off x="1143000" y="76200"/>
            <a:ext cx="8001000" cy="2308324"/>
          </a:xfrm>
          <a:prstGeom prst="rect">
            <a:avLst/>
          </a:prstGeom>
        </p:spPr>
        <p:txBody>
          <a:bodyPr wrap="square">
            <a:spAutoFit/>
          </a:bodyPr>
          <a:lstStyle/>
          <a:p>
            <a:pPr marL="285750" indent="-285750" eaLnBrk="1" hangingPunct="1">
              <a:spcBef>
                <a:spcPct val="50000"/>
              </a:spcBef>
              <a:buFont typeface="Arial" panose="020B0604020202020204" pitchFamily="34" charset="0"/>
              <a:buChar char="•"/>
            </a:pPr>
            <a:r>
              <a:rPr lang="en-US" altLang="en-US" sz="3200" b="1" u="sng" dirty="0">
                <a:latin typeface="Source Sans Pro Black" panose="020B0803030403020204" pitchFamily="34" charset="0"/>
                <a:ea typeface="Source Sans Pro Black" panose="020B0803030403020204" pitchFamily="34" charset="0"/>
              </a:rPr>
              <a:t>A. PHYSICAL MAP</a:t>
            </a:r>
            <a:r>
              <a:rPr lang="en-US" altLang="en-US" sz="3200" b="1" dirty="0">
                <a:latin typeface="Source Sans Pro Black" panose="020B0803030403020204" pitchFamily="34" charset="0"/>
                <a:ea typeface="Source Sans Pro Black" panose="020B0803030403020204" pitchFamily="34" charset="0"/>
              </a:rPr>
              <a:t>: </a:t>
            </a:r>
            <a:r>
              <a:rPr lang="en-US" altLang="en-US" sz="3200" dirty="0">
                <a:solidFill>
                  <a:schemeClr val="accent1">
                    <a:lumMod val="50000"/>
                  </a:schemeClr>
                </a:solidFill>
                <a:latin typeface="Source Sans Pro Black" panose="020B0803030403020204" pitchFamily="34" charset="0"/>
                <a:ea typeface="Source Sans Pro Black" panose="020B0803030403020204" pitchFamily="34" charset="0"/>
              </a:rPr>
              <a:t>A map that shows the physical features, geographical features, or landforms on the surface of the Earth.  </a:t>
            </a:r>
          </a:p>
          <a:p>
            <a:pPr eaLnBrk="1" hangingPunct="1">
              <a:spcBef>
                <a:spcPct val="50000"/>
              </a:spcBef>
            </a:pPr>
            <a:endParaRPr lang="en-US" altLang="en-US" sz="3200" b="1" dirty="0">
              <a:solidFill>
                <a:schemeClr val="accent1">
                  <a:lumMod val="50000"/>
                </a:schemeClr>
              </a:solidFill>
              <a:latin typeface="Source Sans Pro Black" panose="020B0803030403020204" pitchFamily="34" charset="0"/>
              <a:ea typeface="Source Sans Pro Black" panose="020B0803030403020204" pitchFamily="34" charset="0"/>
            </a:endParaRPr>
          </a:p>
        </p:txBody>
      </p:sp>
      <p:sp>
        <p:nvSpPr>
          <p:cNvPr id="5" name="Text Box 18">
            <a:extLst>
              <a:ext uri="{FF2B5EF4-FFF2-40B4-BE49-F238E27FC236}">
                <a16:creationId xmlns:a16="http://schemas.microsoft.com/office/drawing/2014/main" id="{3D393F81-9D85-4B89-A8CA-341D5F57EF71}"/>
              </a:ext>
            </a:extLst>
          </p:cNvPr>
          <p:cNvSpPr txBox="1">
            <a:spLocks noChangeArrowheads="1"/>
          </p:cNvSpPr>
          <p:nvPr/>
        </p:nvSpPr>
        <p:spPr bwMode="auto">
          <a:xfrm>
            <a:off x="2049378" y="6332804"/>
            <a:ext cx="7094621"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500BEEC0-B80D-4D31-9E89-DD8899D698BB}"/>
              </a:ext>
            </a:extLst>
          </p:cNvPr>
          <p:cNvSpPr txBox="1">
            <a:spLocks noChangeArrowheads="1"/>
          </p:cNvSpPr>
          <p:nvPr/>
        </p:nvSpPr>
        <p:spPr bwMode="auto">
          <a:xfrm>
            <a:off x="609600" y="117693"/>
            <a:ext cx="381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u="sng" dirty="0">
                <a:latin typeface="Times New Roman" panose="02020603050405020304" pitchFamily="18" charset="0"/>
              </a:rPr>
              <a:t>POLITICAL MAP</a:t>
            </a:r>
            <a:endParaRPr lang="en-US" altLang="en-US" sz="3600" b="1" dirty="0">
              <a:latin typeface="Times New Roman" panose="02020603050405020304" pitchFamily="18" charset="0"/>
            </a:endParaRPr>
          </a:p>
        </p:txBody>
      </p:sp>
      <p:pic>
        <p:nvPicPr>
          <p:cNvPr id="22531" name="Picture 4" descr="usa-politcal-map">
            <a:extLst>
              <a:ext uri="{FF2B5EF4-FFF2-40B4-BE49-F238E27FC236}">
                <a16:creationId xmlns:a16="http://schemas.microsoft.com/office/drawing/2014/main" id="{CDB2231F-EC4D-4D60-834F-487D3E10B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48327"/>
            <a:ext cx="6695334" cy="46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2312CE7-4361-4DEB-BDB5-338F398BFDD0}"/>
              </a:ext>
            </a:extLst>
          </p:cNvPr>
          <p:cNvSpPr/>
          <p:nvPr/>
        </p:nvSpPr>
        <p:spPr>
          <a:xfrm>
            <a:off x="1351547" y="263331"/>
            <a:ext cx="7772400" cy="1384995"/>
          </a:xfrm>
          <a:prstGeom prst="rect">
            <a:avLst/>
          </a:prstGeom>
        </p:spPr>
        <p:txBody>
          <a:bodyPr wrap="square">
            <a:spAutoFit/>
          </a:bodyPr>
          <a:lstStyle/>
          <a:p>
            <a:pPr marL="285750" indent="-285750" eaLnBrk="1" hangingPunct="1">
              <a:spcBef>
                <a:spcPct val="50000"/>
              </a:spcBef>
              <a:buFont typeface="Arial" panose="020B0604020202020204" pitchFamily="34" charset="0"/>
              <a:buChar char="•"/>
            </a:pPr>
            <a:r>
              <a:rPr lang="en-US" altLang="en-US" sz="2800" b="1" u="sng" dirty="0">
                <a:latin typeface="Source Sans Pro Black" panose="020B0803030403020204" pitchFamily="34" charset="0"/>
                <a:ea typeface="Source Sans Pro Black" panose="020B0803030403020204" pitchFamily="34" charset="0"/>
              </a:rPr>
              <a:t>B. POLITICAL MAP</a:t>
            </a:r>
            <a:r>
              <a:rPr lang="en-US" altLang="en-US" sz="2800" b="1" dirty="0">
                <a:latin typeface="Source Sans Pro Black" panose="020B0803030403020204" pitchFamily="34" charset="0"/>
                <a:ea typeface="Source Sans Pro Black" panose="020B0803030403020204" pitchFamily="34" charset="0"/>
              </a:rPr>
              <a:t>: </a:t>
            </a:r>
            <a:r>
              <a:rPr lang="en-US" altLang="en-US" sz="2800" b="1" dirty="0">
                <a:solidFill>
                  <a:schemeClr val="accent1">
                    <a:lumMod val="50000"/>
                  </a:schemeClr>
                </a:solidFill>
                <a:latin typeface="Source Sans Pro Black" panose="020B0803030403020204" pitchFamily="34" charset="0"/>
                <a:ea typeface="Source Sans Pro Black" panose="020B0803030403020204" pitchFamily="34" charset="0"/>
              </a:rPr>
              <a:t>A map that shows states, national boundaries, cities, capitals, roads, and other human features.  </a:t>
            </a:r>
            <a:endParaRPr lang="en-US" altLang="en-US" sz="2800" dirty="0">
              <a:solidFill>
                <a:schemeClr val="accent1">
                  <a:lumMod val="50000"/>
                </a:schemeClr>
              </a:solidFill>
              <a:latin typeface="Source Sans Pro Black" panose="020B0803030403020204" pitchFamily="34" charset="0"/>
              <a:ea typeface="Source Sans Pro Black" panose="020B0803030403020204" pitchFamily="34" charset="0"/>
            </a:endParaRPr>
          </a:p>
        </p:txBody>
      </p:sp>
      <p:sp>
        <p:nvSpPr>
          <p:cNvPr id="5" name="Text Box 18">
            <a:extLst>
              <a:ext uri="{FF2B5EF4-FFF2-40B4-BE49-F238E27FC236}">
                <a16:creationId xmlns:a16="http://schemas.microsoft.com/office/drawing/2014/main" id="{D8D5F0DB-DDE4-4568-B0A2-EF4543E56CE4}"/>
              </a:ext>
            </a:extLst>
          </p:cNvPr>
          <p:cNvSpPr txBox="1">
            <a:spLocks noChangeArrowheads="1"/>
          </p:cNvSpPr>
          <p:nvPr/>
        </p:nvSpPr>
        <p:spPr bwMode="auto">
          <a:xfrm>
            <a:off x="2049378" y="6332804"/>
            <a:ext cx="7094621"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158" y="3075369"/>
            <a:ext cx="5220577" cy="994172"/>
          </a:xfrm>
        </p:spPr>
        <p:txBody>
          <a:bodyPr/>
          <a:lstStyle/>
          <a:p>
            <a:r>
              <a:rPr lang="en-US" altLang="en-US" sz="6000" b="1" dirty="0"/>
              <a:t>Political </a:t>
            </a:r>
            <a:br>
              <a:rPr lang="en-US" altLang="en-US" sz="6000" b="1" dirty="0"/>
            </a:br>
            <a:br>
              <a:rPr lang="en-US" altLang="en-US" sz="6000" b="1" dirty="0"/>
            </a:br>
            <a:r>
              <a:rPr lang="en-US" altLang="en-US" sz="6000" b="1" dirty="0"/>
              <a:t>OR </a:t>
            </a:r>
            <a:br>
              <a:rPr lang="en-US" altLang="en-US" sz="6000" b="1" dirty="0"/>
            </a:br>
            <a:br>
              <a:rPr lang="en-US" altLang="en-US" sz="6000" b="1" dirty="0"/>
            </a:br>
            <a:r>
              <a:rPr lang="en-US" altLang="en-US" sz="6000" b="1" dirty="0"/>
              <a:t>Physical? </a:t>
            </a:r>
          </a:p>
        </p:txBody>
      </p:sp>
      <p:pic>
        <p:nvPicPr>
          <p:cNvPr id="4" name="Picture 5" descr="United Stat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8" y="623917"/>
            <a:ext cx="2957512" cy="218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olitical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419" y="3392820"/>
            <a:ext cx="2609850" cy="263055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8">
            <a:extLst>
              <a:ext uri="{FF2B5EF4-FFF2-40B4-BE49-F238E27FC236}">
                <a16:creationId xmlns:a16="http://schemas.microsoft.com/office/drawing/2014/main" id="{689EA321-40F8-49C9-990A-222BF7CA5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66800" y="276164"/>
            <a:ext cx="3505200" cy="5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a:extLst>
              <a:ext uri="{FF2B5EF4-FFF2-40B4-BE49-F238E27FC236}">
                <a16:creationId xmlns:a16="http://schemas.microsoft.com/office/drawing/2014/main" id="{05694698-3322-4E8E-AFD3-700B2ED11D06}"/>
              </a:ext>
            </a:extLst>
          </p:cNvPr>
          <p:cNvSpPr txBox="1">
            <a:spLocks noChangeArrowheads="1"/>
          </p:cNvSpPr>
          <p:nvPr/>
        </p:nvSpPr>
        <p:spPr bwMode="auto">
          <a:xfrm>
            <a:off x="1024689" y="6426446"/>
            <a:ext cx="7094621"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
        <p:nvSpPr>
          <p:cNvPr id="3" name="Oval 2">
            <a:extLst>
              <a:ext uri="{FF2B5EF4-FFF2-40B4-BE49-F238E27FC236}">
                <a16:creationId xmlns:a16="http://schemas.microsoft.com/office/drawing/2014/main" id="{754F0278-FCC9-4350-B5E5-FDB73B1C86E6}"/>
              </a:ext>
            </a:extLst>
          </p:cNvPr>
          <p:cNvSpPr/>
          <p:nvPr/>
        </p:nvSpPr>
        <p:spPr>
          <a:xfrm>
            <a:off x="914400" y="1145772"/>
            <a:ext cx="3810000" cy="143348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4024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931914"/>
            <a:ext cx="5267325" cy="994172"/>
          </a:xfrm>
        </p:spPr>
        <p:txBody>
          <a:bodyPr/>
          <a:lstStyle/>
          <a:p>
            <a:r>
              <a:rPr lang="en-US" altLang="en-US" sz="4500" b="1" dirty="0"/>
              <a:t>Physical</a:t>
            </a:r>
            <a:br>
              <a:rPr lang="en-US" altLang="en-US" sz="4500" b="1" dirty="0"/>
            </a:br>
            <a:br>
              <a:rPr lang="en-US" altLang="en-US" sz="4500" b="1" dirty="0"/>
            </a:br>
            <a:r>
              <a:rPr lang="en-US" altLang="en-US" sz="4500" b="1" dirty="0"/>
              <a:t>OR</a:t>
            </a:r>
            <a:br>
              <a:rPr lang="en-US" altLang="en-US" sz="4500" b="1" dirty="0"/>
            </a:br>
            <a:br>
              <a:rPr lang="en-US" altLang="en-US" sz="4500" b="1" dirty="0"/>
            </a:br>
            <a:r>
              <a:rPr lang="en-US" altLang="en-US" sz="4500" b="1" dirty="0"/>
              <a:t>Political?</a:t>
            </a:r>
          </a:p>
        </p:txBody>
      </p:sp>
      <p:pic>
        <p:nvPicPr>
          <p:cNvPr id="4" name="Picture 5" descr="Physical Map of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746" y="381000"/>
            <a:ext cx="3990975" cy="534108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8">
            <a:extLst>
              <a:ext uri="{FF2B5EF4-FFF2-40B4-BE49-F238E27FC236}">
                <a16:creationId xmlns:a16="http://schemas.microsoft.com/office/drawing/2014/main" id="{9DF24B80-0A67-47DF-9128-A9B01C46E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8056" y="537411"/>
            <a:ext cx="3505200" cy="5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8">
            <a:extLst>
              <a:ext uri="{FF2B5EF4-FFF2-40B4-BE49-F238E27FC236}">
                <a16:creationId xmlns:a16="http://schemas.microsoft.com/office/drawing/2014/main" id="{CE79116E-B473-4540-BB2D-97084BB87820}"/>
              </a:ext>
            </a:extLst>
          </p:cNvPr>
          <p:cNvSpPr txBox="1">
            <a:spLocks noChangeArrowheads="1"/>
          </p:cNvSpPr>
          <p:nvPr/>
        </p:nvSpPr>
        <p:spPr bwMode="auto">
          <a:xfrm>
            <a:off x="1024689" y="6320589"/>
            <a:ext cx="7094621"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
        <p:nvSpPr>
          <p:cNvPr id="2" name="Oval 1">
            <a:extLst>
              <a:ext uri="{FF2B5EF4-FFF2-40B4-BE49-F238E27FC236}">
                <a16:creationId xmlns:a16="http://schemas.microsoft.com/office/drawing/2014/main" id="{23CDC98D-75A3-4F71-92D5-7ED15FB7D75C}"/>
              </a:ext>
            </a:extLst>
          </p:cNvPr>
          <p:cNvSpPr/>
          <p:nvPr/>
        </p:nvSpPr>
        <p:spPr>
          <a:xfrm>
            <a:off x="1143000" y="4038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AE128CA-0673-43BC-B79F-A220A676AEB2}"/>
              </a:ext>
            </a:extLst>
          </p:cNvPr>
          <p:cNvSpPr/>
          <p:nvPr/>
        </p:nvSpPr>
        <p:spPr>
          <a:xfrm>
            <a:off x="838200" y="1524000"/>
            <a:ext cx="3505200" cy="1143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5939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CE9346F3-7FCC-4EDA-BC76-04342CC2F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84"/>
            <a:ext cx="8755358" cy="644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a:extLst>
              <a:ext uri="{FF2B5EF4-FFF2-40B4-BE49-F238E27FC236}">
                <a16:creationId xmlns:a16="http://schemas.microsoft.com/office/drawing/2014/main" id="{7B5E1244-4EDE-4A03-8EEB-427ED117DFC3}"/>
              </a:ext>
            </a:extLst>
          </p:cNvPr>
          <p:cNvSpPr txBox="1">
            <a:spLocks noChangeArrowheads="1"/>
          </p:cNvSpPr>
          <p:nvPr/>
        </p:nvSpPr>
        <p:spPr bwMode="auto">
          <a:xfrm>
            <a:off x="2049378" y="6332804"/>
            <a:ext cx="7094621"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Tree>
    <p:extLst>
      <p:ext uri="{BB962C8B-B14F-4D97-AF65-F5344CB8AC3E}">
        <p14:creationId xmlns:p14="http://schemas.microsoft.com/office/powerpoint/2010/main" val="26734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86B2A-2E96-4A9A-9187-348D717E6CBE}"/>
              </a:ext>
            </a:extLst>
          </p:cNvPr>
          <p:cNvSpPr>
            <a:spLocks noGrp="1"/>
          </p:cNvSpPr>
          <p:nvPr>
            <p:ph idx="1"/>
          </p:nvPr>
        </p:nvSpPr>
        <p:spPr>
          <a:xfrm>
            <a:off x="3048000" y="1066800"/>
            <a:ext cx="5715000" cy="4525963"/>
          </a:xfrm>
        </p:spPr>
        <p:txBody>
          <a:bodyPr/>
          <a:lstStyle/>
          <a:p>
            <a:pPr marL="0" indent="0" algn="ctr">
              <a:buNone/>
            </a:pPr>
            <a:r>
              <a:rPr lang="en-US" b="1" dirty="0">
                <a:latin typeface="Source Sans Pro" panose="020B0503030403020204" pitchFamily="34" charset="0"/>
                <a:ea typeface="Source Sans Pro" panose="020B0503030403020204" pitchFamily="34" charset="0"/>
              </a:rPr>
              <a:t>List examples of different landforms found in upstate New York</a:t>
            </a:r>
          </a:p>
          <a:p>
            <a:pPr lvl="1"/>
            <a:endParaRPr lang="en-US" dirty="0"/>
          </a:p>
        </p:txBody>
      </p:sp>
      <p:pic>
        <p:nvPicPr>
          <p:cNvPr id="5" name="Picture 4">
            <a:extLst>
              <a:ext uri="{FF2B5EF4-FFF2-40B4-BE49-F238E27FC236}">
                <a16:creationId xmlns:a16="http://schemas.microsoft.com/office/drawing/2014/main" id="{A7D56F48-B806-44AC-B3A6-E5006A7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72453">
            <a:off x="169101" y="860354"/>
            <a:ext cx="4415568" cy="724352"/>
          </a:xfrm>
          <a:prstGeom prst="rect">
            <a:avLst/>
          </a:prstGeom>
        </p:spPr>
      </p:pic>
    </p:spTree>
    <p:extLst>
      <p:ext uri="{BB962C8B-B14F-4D97-AF65-F5344CB8AC3E}">
        <p14:creationId xmlns:p14="http://schemas.microsoft.com/office/powerpoint/2010/main" val="2058427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a:extLst>
              <a:ext uri="{FF2B5EF4-FFF2-40B4-BE49-F238E27FC236}">
                <a16:creationId xmlns:a16="http://schemas.microsoft.com/office/drawing/2014/main" id="{6E0FCD60-827F-417B-B62E-CF4F78769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62691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a:extLst>
              <a:ext uri="{FF2B5EF4-FFF2-40B4-BE49-F238E27FC236}">
                <a16:creationId xmlns:a16="http://schemas.microsoft.com/office/drawing/2014/main" id="{915CB3B4-616A-4950-92EA-1BD15754D95D}"/>
              </a:ext>
            </a:extLst>
          </p:cNvPr>
          <p:cNvSpPr txBox="1">
            <a:spLocks noChangeArrowheads="1"/>
          </p:cNvSpPr>
          <p:nvPr/>
        </p:nvSpPr>
        <p:spPr bwMode="auto">
          <a:xfrm>
            <a:off x="2049378" y="6332804"/>
            <a:ext cx="7094621"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Tree>
    <p:extLst>
      <p:ext uri="{BB962C8B-B14F-4D97-AF65-F5344CB8AC3E}">
        <p14:creationId xmlns:p14="http://schemas.microsoft.com/office/powerpoint/2010/main" val="388961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a:extLst>
              <a:ext uri="{FF2B5EF4-FFF2-40B4-BE49-F238E27FC236}">
                <a16:creationId xmlns:a16="http://schemas.microsoft.com/office/drawing/2014/main" id="{3A65E86E-8184-488F-8763-B9F48F3A4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81" y="990600"/>
            <a:ext cx="748000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a:extLst>
              <a:ext uri="{FF2B5EF4-FFF2-40B4-BE49-F238E27FC236}">
                <a16:creationId xmlns:a16="http://schemas.microsoft.com/office/drawing/2014/main" id="{7B499598-F27D-4925-B7DC-BF2E39A9A9C2}"/>
              </a:ext>
            </a:extLst>
          </p:cNvPr>
          <p:cNvSpPr txBox="1">
            <a:spLocks noChangeArrowheads="1"/>
          </p:cNvSpPr>
          <p:nvPr/>
        </p:nvSpPr>
        <p:spPr bwMode="auto">
          <a:xfrm>
            <a:off x="2049378" y="6332804"/>
            <a:ext cx="7094621"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D70B46CD-8178-4632-929B-1CC595813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0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a:extLst>
              <a:ext uri="{FF2B5EF4-FFF2-40B4-BE49-F238E27FC236}">
                <a16:creationId xmlns:a16="http://schemas.microsoft.com/office/drawing/2014/main" id="{D29C0631-DEA7-40C0-8E04-4BFD1DD81A09}"/>
              </a:ext>
            </a:extLst>
          </p:cNvPr>
          <p:cNvSpPr txBox="1">
            <a:spLocks noChangeArrowheads="1"/>
          </p:cNvSpPr>
          <p:nvPr/>
        </p:nvSpPr>
        <p:spPr bwMode="auto">
          <a:xfrm>
            <a:off x="2049378" y="6332804"/>
            <a:ext cx="7094621"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Tree>
    <p:extLst>
      <p:ext uri="{BB962C8B-B14F-4D97-AF65-F5344CB8AC3E}">
        <p14:creationId xmlns:p14="http://schemas.microsoft.com/office/powerpoint/2010/main" val="41125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a:extLst>
              <a:ext uri="{FF2B5EF4-FFF2-40B4-BE49-F238E27FC236}">
                <a16:creationId xmlns:a16="http://schemas.microsoft.com/office/drawing/2014/main" id="{3C1DF552-4376-4B3C-AE2C-01E6CC36F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640536"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a:extLst>
              <a:ext uri="{FF2B5EF4-FFF2-40B4-BE49-F238E27FC236}">
                <a16:creationId xmlns:a16="http://schemas.microsoft.com/office/drawing/2014/main" id="{6F986F2C-E4ED-4A2A-9B31-A58CC26971AE}"/>
              </a:ext>
            </a:extLst>
          </p:cNvPr>
          <p:cNvSpPr txBox="1">
            <a:spLocks noChangeArrowheads="1"/>
          </p:cNvSpPr>
          <p:nvPr/>
        </p:nvSpPr>
        <p:spPr bwMode="auto">
          <a:xfrm>
            <a:off x="1828800" y="304800"/>
            <a:ext cx="7094621"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5">
            <a:extLst>
              <a:ext uri="{FF2B5EF4-FFF2-40B4-BE49-F238E27FC236}">
                <a16:creationId xmlns:a16="http://schemas.microsoft.com/office/drawing/2014/main" id="{CF621CB3-A34E-4E5D-8F05-3FFCB27E7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40647" y="-1183447"/>
            <a:ext cx="5867400" cy="88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a:extLst>
              <a:ext uri="{FF2B5EF4-FFF2-40B4-BE49-F238E27FC236}">
                <a16:creationId xmlns:a16="http://schemas.microsoft.com/office/drawing/2014/main" id="{AEE1A017-B9CF-4C33-B381-16D01AF75E92}"/>
              </a:ext>
            </a:extLst>
          </p:cNvPr>
          <p:cNvSpPr txBox="1">
            <a:spLocks noChangeArrowheads="1"/>
          </p:cNvSpPr>
          <p:nvPr/>
        </p:nvSpPr>
        <p:spPr bwMode="auto">
          <a:xfrm>
            <a:off x="2049378" y="6332804"/>
            <a:ext cx="7094621" cy="369332"/>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Tree>
    <p:extLst>
      <p:ext uri="{BB962C8B-B14F-4D97-AF65-F5344CB8AC3E}">
        <p14:creationId xmlns:p14="http://schemas.microsoft.com/office/powerpoint/2010/main" val="31327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20" name="Picture 20" descr="scan002"/>
          <p:cNvPicPr>
            <a:picLocks noChangeAspect="1" noChangeArrowheads="1"/>
          </p:cNvPicPr>
          <p:nvPr/>
        </p:nvPicPr>
        <p:blipFill>
          <a:blip r:embed="rId3" cstate="print"/>
          <a:srcRect/>
          <a:stretch>
            <a:fillRect/>
          </a:stretch>
        </p:blipFill>
        <p:spPr bwMode="auto">
          <a:xfrm>
            <a:off x="2087957" y="534121"/>
            <a:ext cx="5532043" cy="6355963"/>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D3E689AF-9C6D-435E-A9FD-E4BE0D9E79E6}"/>
              </a:ext>
            </a:extLst>
          </p:cNvPr>
          <p:cNvSpPr>
            <a:spLocks noGrp="1"/>
          </p:cNvSpPr>
          <p:nvPr>
            <p:ph type="sldNum" sz="quarter" idx="12"/>
          </p:nvPr>
        </p:nvSpPr>
        <p:spPr/>
        <p:txBody>
          <a:bodyPr/>
          <a:lstStyle/>
          <a:p>
            <a:fld id="{FBFC4E48-BF3A-44DF-9465-F85B5474DF33}" type="slidenum">
              <a:rPr lang="en-US" smtClean="0"/>
              <a:pPr/>
              <a:t>55</a:t>
            </a:fld>
            <a:endParaRPr lang="en-US" dirty="0"/>
          </a:p>
        </p:txBody>
      </p:sp>
      <p:pic>
        <p:nvPicPr>
          <p:cNvPr id="8" name="Picture 7">
            <a:extLst>
              <a:ext uri="{FF2B5EF4-FFF2-40B4-BE49-F238E27FC236}">
                <a16:creationId xmlns:a16="http://schemas.microsoft.com/office/drawing/2014/main" id="{454DF11F-5733-49A8-842A-526B56FB4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0" y="12032"/>
            <a:ext cx="2825895" cy="463574"/>
          </a:xfrm>
          <a:prstGeom prst="rect">
            <a:avLst/>
          </a:prstGeom>
        </p:spPr>
      </p:pic>
      <p:sp>
        <p:nvSpPr>
          <p:cNvPr id="12" name="Text Box 18">
            <a:extLst>
              <a:ext uri="{FF2B5EF4-FFF2-40B4-BE49-F238E27FC236}">
                <a16:creationId xmlns:a16="http://schemas.microsoft.com/office/drawing/2014/main" id="{B2820D3E-D640-4FC4-AADF-84317A83501C}"/>
              </a:ext>
            </a:extLst>
          </p:cNvPr>
          <p:cNvSpPr txBox="1">
            <a:spLocks noChangeArrowheads="1"/>
          </p:cNvSpPr>
          <p:nvPr/>
        </p:nvSpPr>
        <p:spPr bwMode="auto">
          <a:xfrm>
            <a:off x="7620000" y="104441"/>
            <a:ext cx="1371600" cy="2308324"/>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
        <p:nvSpPr>
          <p:cNvPr id="3" name="Rectangle 2">
            <a:extLst>
              <a:ext uri="{FF2B5EF4-FFF2-40B4-BE49-F238E27FC236}">
                <a16:creationId xmlns:a16="http://schemas.microsoft.com/office/drawing/2014/main" id="{B61A66AB-CA2A-4A42-828B-5945C14F13FD}"/>
              </a:ext>
            </a:extLst>
          </p:cNvPr>
          <p:cNvSpPr/>
          <p:nvPr/>
        </p:nvSpPr>
        <p:spPr>
          <a:xfrm>
            <a:off x="2794289" y="-186641"/>
            <a:ext cx="4953000" cy="646331"/>
          </a:xfrm>
          <a:prstGeom prst="rect">
            <a:avLst/>
          </a:prstGeom>
        </p:spPr>
        <p:txBody>
          <a:bodyPr wrap="square">
            <a:spAutoFit/>
          </a:bodyPr>
          <a:lstStyle/>
          <a:p>
            <a:pPr marL="342900" indent="-342900"/>
            <a:endParaRPr lang="en-US" dirty="0">
              <a:latin typeface="Source Sans Pro" panose="020B0503030403020204" pitchFamily="34" charset="0"/>
              <a:ea typeface="Source Sans Pro" panose="020B0503030403020204" pitchFamily="34" charset="0"/>
            </a:endParaRPr>
          </a:p>
          <a:p>
            <a:pPr marL="342900" indent="-342900"/>
            <a:r>
              <a:rPr lang="en-US" b="1" u="sng" dirty="0">
                <a:latin typeface="Source Sans Pro" panose="020B0503030403020204" pitchFamily="34" charset="0"/>
                <a:ea typeface="Source Sans Pro" panose="020B0503030403020204" pitchFamily="34" charset="0"/>
              </a:rPr>
              <a:t>LABEL THE MAP PARTS ON THE MAP </a:t>
            </a:r>
            <a:endParaRPr lang="en-US" dirty="0">
              <a:latin typeface="Source Sans Pro" panose="020B0503030403020204" pitchFamily="34" charset="0"/>
              <a:ea typeface="Source Sans Pro" panose="020B0503030403020204" pitchFamily="34" charset="0"/>
            </a:endParaRPr>
          </a:p>
        </p:txBody>
      </p:sp>
      <p:sp>
        <p:nvSpPr>
          <p:cNvPr id="5" name="Arrow: Right 4">
            <a:extLst>
              <a:ext uri="{FF2B5EF4-FFF2-40B4-BE49-F238E27FC236}">
                <a16:creationId xmlns:a16="http://schemas.microsoft.com/office/drawing/2014/main" id="{FBAEDC74-ACBF-4ACC-9D21-18C2961BA884}"/>
              </a:ext>
            </a:extLst>
          </p:cNvPr>
          <p:cNvSpPr/>
          <p:nvPr/>
        </p:nvSpPr>
        <p:spPr>
          <a:xfrm>
            <a:off x="1143000" y="5334000"/>
            <a:ext cx="162321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25000"/>
                  </a:schemeClr>
                </a:solidFill>
              </a:rPr>
              <a:t>Legend</a:t>
            </a:r>
          </a:p>
        </p:txBody>
      </p:sp>
      <p:sp>
        <p:nvSpPr>
          <p:cNvPr id="10" name="Arrow: Right 9">
            <a:extLst>
              <a:ext uri="{FF2B5EF4-FFF2-40B4-BE49-F238E27FC236}">
                <a16:creationId xmlns:a16="http://schemas.microsoft.com/office/drawing/2014/main" id="{C2957467-85F6-461C-9A81-77FA52AC17E1}"/>
              </a:ext>
            </a:extLst>
          </p:cNvPr>
          <p:cNvSpPr/>
          <p:nvPr/>
        </p:nvSpPr>
        <p:spPr>
          <a:xfrm>
            <a:off x="712392" y="534121"/>
            <a:ext cx="162321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25000"/>
                  </a:schemeClr>
                </a:solidFill>
              </a:rPr>
              <a:t>Title</a:t>
            </a:r>
          </a:p>
        </p:txBody>
      </p:sp>
      <p:sp>
        <p:nvSpPr>
          <p:cNvPr id="11" name="Arrow: Right 10">
            <a:extLst>
              <a:ext uri="{FF2B5EF4-FFF2-40B4-BE49-F238E27FC236}">
                <a16:creationId xmlns:a16="http://schemas.microsoft.com/office/drawing/2014/main" id="{6F8637A0-1D58-4E52-836B-7C1D1ACFBBAD}"/>
              </a:ext>
            </a:extLst>
          </p:cNvPr>
          <p:cNvSpPr/>
          <p:nvPr/>
        </p:nvSpPr>
        <p:spPr>
          <a:xfrm rot="2209419">
            <a:off x="2028347" y="4220238"/>
            <a:ext cx="2885241" cy="761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25000"/>
                  </a:schemeClr>
                </a:solidFill>
              </a:rPr>
              <a:t>Orientation</a:t>
            </a:r>
          </a:p>
        </p:txBody>
      </p:sp>
      <p:sp>
        <p:nvSpPr>
          <p:cNvPr id="13" name="Rectangle 12">
            <a:extLst>
              <a:ext uri="{FF2B5EF4-FFF2-40B4-BE49-F238E27FC236}">
                <a16:creationId xmlns:a16="http://schemas.microsoft.com/office/drawing/2014/main" id="{5DD60605-149F-4BD7-88BF-BA66FF75E6EE}"/>
              </a:ext>
            </a:extLst>
          </p:cNvPr>
          <p:cNvSpPr/>
          <p:nvPr/>
        </p:nvSpPr>
        <p:spPr>
          <a:xfrm>
            <a:off x="5105400" y="609599"/>
            <a:ext cx="1066800" cy="400110"/>
          </a:xfrm>
          <a:prstGeom prst="rect">
            <a:avLst/>
          </a:prstGeom>
          <a:noFill/>
        </p:spPr>
        <p:txBody>
          <a:bodyPr wrap="square" lIns="91440" tIns="45720" rIns="91440" bIns="45720">
            <a:spAutoFit/>
          </a:bodyPr>
          <a:lstStyle/>
          <a:p>
            <a:pPr algn="ctr"/>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2000</a:t>
            </a:r>
          </a:p>
        </p:txBody>
      </p:sp>
      <p:sp>
        <p:nvSpPr>
          <p:cNvPr id="14" name="Arrow: Right 13">
            <a:extLst>
              <a:ext uri="{FF2B5EF4-FFF2-40B4-BE49-F238E27FC236}">
                <a16:creationId xmlns:a16="http://schemas.microsoft.com/office/drawing/2014/main" id="{B1D2FCD3-5889-4202-9B92-694E3224557F}"/>
              </a:ext>
            </a:extLst>
          </p:cNvPr>
          <p:cNvSpPr/>
          <p:nvPr/>
        </p:nvSpPr>
        <p:spPr>
          <a:xfrm rot="18998325">
            <a:off x="4047163" y="1012581"/>
            <a:ext cx="1470618"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25000"/>
                  </a:schemeClr>
                </a:solidFill>
              </a:rPr>
              <a:t>Date</a:t>
            </a:r>
          </a:p>
        </p:txBody>
      </p:sp>
      <p:sp>
        <p:nvSpPr>
          <p:cNvPr id="15" name="Arrow: Right 14">
            <a:extLst>
              <a:ext uri="{FF2B5EF4-FFF2-40B4-BE49-F238E27FC236}">
                <a16:creationId xmlns:a16="http://schemas.microsoft.com/office/drawing/2014/main" id="{001C000D-6E2C-4363-9609-4BFB42C12984}"/>
              </a:ext>
            </a:extLst>
          </p:cNvPr>
          <p:cNvSpPr/>
          <p:nvPr/>
        </p:nvSpPr>
        <p:spPr>
          <a:xfrm rot="19248324" flipH="1">
            <a:off x="5776485" y="4897796"/>
            <a:ext cx="2559114" cy="914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25000"/>
                  </a:schemeClr>
                </a:solidFill>
              </a:rPr>
              <a:t>Scale</a:t>
            </a:r>
          </a:p>
        </p:txBody>
      </p:sp>
      <p:sp>
        <p:nvSpPr>
          <p:cNvPr id="16" name="Arrow: Right 15">
            <a:extLst>
              <a:ext uri="{FF2B5EF4-FFF2-40B4-BE49-F238E27FC236}">
                <a16:creationId xmlns:a16="http://schemas.microsoft.com/office/drawing/2014/main" id="{CC9752F7-5F19-49AC-910C-239D755D19B3}"/>
              </a:ext>
            </a:extLst>
          </p:cNvPr>
          <p:cNvSpPr/>
          <p:nvPr/>
        </p:nvSpPr>
        <p:spPr>
          <a:xfrm rot="18545728">
            <a:off x="5212443" y="3188080"/>
            <a:ext cx="2461888" cy="844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25000"/>
                  </a:schemeClr>
                </a:solidFill>
              </a:rPr>
              <a:t>Author</a:t>
            </a:r>
          </a:p>
        </p:txBody>
      </p:sp>
      <p:sp>
        <p:nvSpPr>
          <p:cNvPr id="17" name="Rectangle 16">
            <a:extLst>
              <a:ext uri="{FF2B5EF4-FFF2-40B4-BE49-F238E27FC236}">
                <a16:creationId xmlns:a16="http://schemas.microsoft.com/office/drawing/2014/main" id="{17747D6E-9583-40FE-A06B-D3D2C88E1C24}"/>
              </a:ext>
            </a:extLst>
          </p:cNvPr>
          <p:cNvSpPr/>
          <p:nvPr/>
        </p:nvSpPr>
        <p:spPr>
          <a:xfrm>
            <a:off x="6501243" y="2360621"/>
            <a:ext cx="1109599"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A. </a:t>
            </a:r>
            <a:r>
              <a:rPr lang="en-US" sz="1600" dirty="0" err="1">
                <a:ln w="0"/>
                <a:effectLst>
                  <a:outerShdw blurRad="38100" dist="19050" dir="2700000" algn="tl" rotWithShape="0">
                    <a:schemeClr val="dk1">
                      <a:alpha val="40000"/>
                    </a:schemeClr>
                  </a:outerShdw>
                </a:effectLst>
              </a:rPr>
              <a:t>Marzus</a:t>
            </a:r>
            <a:endParaRPr lang="en-US"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7893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90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2400"/>
                            </p:stCondLst>
                            <p:childTnLst>
                              <p:par>
                                <p:cTn id="13" presetID="1" presetClass="entr" presetSubtype="0" fill="hold" grpId="0" nodeType="afterEffect">
                                  <p:stCondLst>
                                    <p:cond delay="140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3800"/>
                            </p:stCondLst>
                            <p:childTnLst>
                              <p:par>
                                <p:cTn id="16" presetID="1" presetClass="entr" presetSubtype="0" fill="hold" grpId="0" nodeType="afterEffect">
                                  <p:stCondLst>
                                    <p:cond delay="250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6300"/>
                            </p:stCondLst>
                            <p:childTnLst>
                              <p:par>
                                <p:cTn id="19" presetID="1" presetClass="entr" presetSubtype="0" fill="hold" grpId="0" nodeType="afterEffect">
                                  <p:stCondLst>
                                    <p:cond delay="250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8800"/>
                            </p:stCondLst>
                            <p:childTnLst>
                              <p:par>
                                <p:cTn id="22" presetID="1" presetClass="entr" presetSubtype="0" fill="hold" grpId="0" nodeType="afterEffect">
                                  <p:stCondLst>
                                    <p:cond delay="210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id="{F5392515-EBA7-4616-8031-BE34674BECF9}"/>
              </a:ext>
            </a:extLst>
          </p:cNvPr>
          <p:cNvSpPr txBox="1">
            <a:spLocks noChangeArrowheads="1"/>
          </p:cNvSpPr>
          <p:nvPr/>
        </p:nvSpPr>
        <p:spPr bwMode="auto">
          <a:xfrm>
            <a:off x="0" y="671691"/>
            <a:ext cx="9034913" cy="6186309"/>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r>
              <a:rPr lang="en-US" dirty="0"/>
              <a:t>12. WATER: How do rivers and lakes benefit the economy of the United States?</a:t>
            </a:r>
            <a:endParaRPr lang="en-US" sz="2400" dirty="0"/>
          </a:p>
          <a:p>
            <a:pPr lvl="1"/>
            <a:endParaRPr lang="en-US" dirty="0"/>
          </a:p>
          <a:p>
            <a:pPr lvl="1"/>
            <a:r>
              <a:rPr lang="en-US" b="1" dirty="0">
                <a:solidFill>
                  <a:schemeClr val="accent5">
                    <a:lumMod val="50000"/>
                  </a:schemeClr>
                </a:solidFill>
              </a:rPr>
              <a:t>The rivers and lakes have benefits to the economy of the US by giving people water and food as well as moving or transporting people and goods.</a:t>
            </a:r>
            <a:endParaRPr lang="en-US" sz="4000" b="1" dirty="0">
              <a:solidFill>
                <a:schemeClr val="accent5">
                  <a:lumMod val="50000"/>
                </a:schemeClr>
              </a:solidFill>
            </a:endParaRPr>
          </a:p>
        </p:txBody>
      </p:sp>
    </p:spTree>
    <p:extLst>
      <p:ext uri="{BB962C8B-B14F-4D97-AF65-F5344CB8AC3E}">
        <p14:creationId xmlns:p14="http://schemas.microsoft.com/office/powerpoint/2010/main" val="270768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BBEF7D5-C049-4499-8726-3FC57E48E22D}"/>
              </a:ext>
            </a:extLst>
          </p:cNvPr>
          <p:cNvPicPr>
            <a:picLocks noChangeAspect="1" noChangeArrowheads="1"/>
          </p:cNvPicPr>
          <p:nvPr/>
        </p:nvPicPr>
        <p:blipFill>
          <a:blip r:embed="rId2" cstate="print"/>
          <a:srcRect/>
          <a:stretch>
            <a:fillRect/>
          </a:stretch>
        </p:blipFill>
        <p:spPr bwMode="auto">
          <a:xfrm>
            <a:off x="457200" y="1660358"/>
            <a:ext cx="8577713" cy="5161547"/>
          </a:xfrm>
          <a:prstGeom prst="rect">
            <a:avLst/>
          </a:prstGeom>
          <a:noFill/>
          <a:ln w="9525">
            <a:noFill/>
            <a:miter lim="800000"/>
            <a:headEnd/>
            <a:tailEnd/>
          </a:ln>
        </p:spPr>
      </p:pic>
      <p:pic>
        <p:nvPicPr>
          <p:cNvPr id="4" name="Content Placeholder 8">
            <a:extLst>
              <a:ext uri="{FF2B5EF4-FFF2-40B4-BE49-F238E27FC236}">
                <a16:creationId xmlns:a16="http://schemas.microsoft.com/office/drawing/2014/main" id="{7DDDC1F4-AE72-4062-8D55-0CAC341D9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19400" y="304800"/>
            <a:ext cx="3505200" cy="5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a:extLst>
              <a:ext uri="{FF2B5EF4-FFF2-40B4-BE49-F238E27FC236}">
                <a16:creationId xmlns:a16="http://schemas.microsoft.com/office/drawing/2014/main" id="{FA5B002F-4BD6-4C79-8384-AF8E2CD9D03E}"/>
              </a:ext>
            </a:extLst>
          </p:cNvPr>
          <p:cNvSpPr txBox="1">
            <a:spLocks noChangeArrowheads="1"/>
          </p:cNvSpPr>
          <p:nvPr/>
        </p:nvSpPr>
        <p:spPr bwMode="auto">
          <a:xfrm>
            <a:off x="7162799" y="3396916"/>
            <a:ext cx="1872113" cy="2031325"/>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4 Objective: How do rivers and lakes benefit the economy of the United States?</a:t>
            </a:r>
          </a:p>
        </p:txBody>
      </p:sp>
    </p:spTree>
    <p:extLst>
      <p:ext uri="{BB962C8B-B14F-4D97-AF65-F5344CB8AC3E}">
        <p14:creationId xmlns:p14="http://schemas.microsoft.com/office/powerpoint/2010/main" val="389222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D1E37CF-4651-4BEC-84D8-9ABFE3F309E6}"/>
              </a:ext>
            </a:extLst>
          </p:cNvPr>
          <p:cNvGraphicFramePr/>
          <p:nvPr>
            <p:extLst>
              <p:ext uri="{D42A27DB-BD31-4B8C-83A1-F6EECF244321}">
                <p14:modId xmlns:p14="http://schemas.microsoft.com/office/powerpoint/2010/main" val="2553076482"/>
              </p:ext>
            </p:extLst>
          </p:nvPr>
        </p:nvGraphicFramePr>
        <p:xfrm>
          <a:off x="0" y="838200"/>
          <a:ext cx="9144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A25A1515-8C71-4C6F-8394-79B37F9B9D49}"/>
              </a:ext>
            </a:extLst>
          </p:cNvPr>
          <p:cNvSpPr/>
          <p:nvPr/>
        </p:nvSpPr>
        <p:spPr>
          <a:xfrm>
            <a:off x="2825367" y="5638800"/>
            <a:ext cx="3493265"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H.O.M.E.S</a:t>
            </a:r>
          </a:p>
        </p:txBody>
      </p:sp>
      <p:sp>
        <p:nvSpPr>
          <p:cNvPr id="4" name="Text Box 18">
            <a:extLst>
              <a:ext uri="{FF2B5EF4-FFF2-40B4-BE49-F238E27FC236}">
                <a16:creationId xmlns:a16="http://schemas.microsoft.com/office/drawing/2014/main" id="{A7B72751-CA9D-48E7-939D-A96A6C1FC7EC}"/>
              </a:ext>
            </a:extLst>
          </p:cNvPr>
          <p:cNvSpPr txBox="1">
            <a:spLocks noChangeArrowheads="1"/>
          </p:cNvSpPr>
          <p:nvPr/>
        </p:nvSpPr>
        <p:spPr bwMode="auto">
          <a:xfrm>
            <a:off x="0" y="191869"/>
            <a:ext cx="9003163" cy="646331"/>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4 Objective: How do rivers and lakes benefit the economy of the United States?</a:t>
            </a:r>
          </a:p>
        </p:txBody>
      </p:sp>
    </p:spTree>
    <p:extLst>
      <p:ext uri="{BB962C8B-B14F-4D97-AF65-F5344CB8AC3E}">
        <p14:creationId xmlns:p14="http://schemas.microsoft.com/office/powerpoint/2010/main" val="18125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EA626C23-CA1B-4009-8364-A32A9083B2B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0377" y="1116371"/>
            <a:ext cx="2805435" cy="460416"/>
          </a:xfrm>
          <a:prstGeom prst="rect">
            <a:avLst/>
          </a:prstGeom>
        </p:spPr>
      </p:pic>
      <p:sp>
        <p:nvSpPr>
          <p:cNvPr id="10" name="Rectangle 9">
            <a:extLst>
              <a:ext uri="{FF2B5EF4-FFF2-40B4-BE49-F238E27FC236}">
                <a16:creationId xmlns:a16="http://schemas.microsoft.com/office/drawing/2014/main" id="{F639D57E-8328-45BB-BFE3-B12F932314A0}"/>
              </a:ext>
            </a:extLst>
          </p:cNvPr>
          <p:cNvSpPr/>
          <p:nvPr/>
        </p:nvSpPr>
        <p:spPr>
          <a:xfrm>
            <a:off x="1524733" y="4616214"/>
            <a:ext cx="9067800" cy="2185214"/>
          </a:xfrm>
          <a:prstGeom prst="rect">
            <a:avLst/>
          </a:prstGeom>
        </p:spPr>
        <p:txBody>
          <a:bodyPr wrap="square">
            <a:spAutoFit/>
          </a:bodyPr>
          <a:lstStyle/>
          <a:p>
            <a:pPr algn="ctr" eaLnBrk="1" hangingPunct="1"/>
            <a:r>
              <a:rPr lang="en-US" altLang="en-US" sz="3600" b="1" u="sng" dirty="0"/>
              <a:t>12. WATER</a:t>
            </a:r>
          </a:p>
          <a:p>
            <a:pPr algn="ctr" eaLnBrk="1" hangingPunct="1"/>
            <a:r>
              <a:rPr lang="en-US" altLang="en-US" sz="3600" b="1" u="sng" dirty="0"/>
              <a:t>The Great Lakes </a:t>
            </a:r>
          </a:p>
          <a:p>
            <a:pPr algn="ctr" eaLnBrk="1" hangingPunct="1"/>
            <a:r>
              <a:rPr lang="en-US" altLang="en-US" sz="3600" b="1" u="sng" dirty="0"/>
              <a:t>and St. Lawrence Sea Way</a:t>
            </a:r>
            <a:br>
              <a:rPr lang="en-US" altLang="en-US" sz="3600" b="1" u="sng" dirty="0"/>
            </a:br>
            <a:r>
              <a:rPr lang="en-US" altLang="en-US" sz="2400" dirty="0"/>
              <a:t>Include 6 Facts From Your Research</a:t>
            </a:r>
            <a:endParaRPr lang="en-US" altLang="en-US" sz="3600" dirty="0"/>
          </a:p>
        </p:txBody>
      </p:sp>
      <p:sp>
        <p:nvSpPr>
          <p:cNvPr id="11" name="Text Box 18">
            <a:extLst>
              <a:ext uri="{FF2B5EF4-FFF2-40B4-BE49-F238E27FC236}">
                <a16:creationId xmlns:a16="http://schemas.microsoft.com/office/drawing/2014/main" id="{3E902919-D8E9-4BA1-BFFD-D4A5421B4A74}"/>
              </a:ext>
            </a:extLst>
          </p:cNvPr>
          <p:cNvSpPr txBox="1">
            <a:spLocks noChangeArrowheads="1"/>
          </p:cNvSpPr>
          <p:nvPr/>
        </p:nvSpPr>
        <p:spPr bwMode="auto">
          <a:xfrm>
            <a:off x="64637" y="264220"/>
            <a:ext cx="9003163" cy="646331"/>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4 Objective: How do rivers and lakes benefit the economy of the United States?</a:t>
            </a:r>
          </a:p>
        </p:txBody>
      </p:sp>
      <p:pic>
        <p:nvPicPr>
          <p:cNvPr id="1026" name="Picture 2">
            <a:extLst>
              <a:ext uri="{FF2B5EF4-FFF2-40B4-BE49-F238E27FC236}">
                <a16:creationId xmlns:a16="http://schemas.microsoft.com/office/drawing/2014/main" id="{386300B5-2953-41CC-89CE-6E61B265C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60" y="4283211"/>
            <a:ext cx="2518217" cy="25182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4"/>
            <a:extLst>
              <a:ext uri="{FF2B5EF4-FFF2-40B4-BE49-F238E27FC236}">
                <a16:creationId xmlns:a16="http://schemas.microsoft.com/office/drawing/2014/main" id="{4A16951F-5FB5-4AA0-9814-DC45B87B86FD}"/>
              </a:ext>
            </a:extLst>
          </p:cNvPr>
          <p:cNvPicPr>
            <a:picLocks noChangeAspect="1"/>
          </p:cNvPicPr>
          <p:nvPr/>
        </p:nvPicPr>
        <p:blipFill>
          <a:blip r:embed="rId5"/>
          <a:stretch>
            <a:fillRect/>
          </a:stretch>
        </p:blipFill>
        <p:spPr>
          <a:xfrm>
            <a:off x="90377" y="1782607"/>
            <a:ext cx="2868712" cy="2411381"/>
          </a:xfrm>
          <a:prstGeom prst="rect">
            <a:avLst/>
          </a:prstGeom>
        </p:spPr>
      </p:pic>
      <p:graphicFrame>
        <p:nvGraphicFramePr>
          <p:cNvPr id="13" name="Diagram 12">
            <a:extLst>
              <a:ext uri="{FF2B5EF4-FFF2-40B4-BE49-F238E27FC236}">
                <a16:creationId xmlns:a16="http://schemas.microsoft.com/office/drawing/2014/main" id="{EED5F814-E812-492D-A711-F0135ED7DA25}"/>
              </a:ext>
            </a:extLst>
          </p:cNvPr>
          <p:cNvGraphicFramePr/>
          <p:nvPr>
            <p:extLst>
              <p:ext uri="{D42A27DB-BD31-4B8C-83A1-F6EECF244321}">
                <p14:modId xmlns:p14="http://schemas.microsoft.com/office/powerpoint/2010/main" val="3353505041"/>
              </p:ext>
            </p:extLst>
          </p:nvPr>
        </p:nvGraphicFramePr>
        <p:xfrm>
          <a:off x="3810000" y="1031556"/>
          <a:ext cx="5351721" cy="30832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3654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FE6C7548-4A6D-41C9-B3EB-6D946C890A6A}"/>
              </a:ext>
            </a:extLst>
          </p:cNvPr>
          <p:cNvSpPr>
            <a:spLocks noChangeArrowheads="1"/>
          </p:cNvSpPr>
          <p:nvPr/>
        </p:nvSpPr>
        <p:spPr bwMode="auto">
          <a:xfrm>
            <a:off x="0" y="3078144"/>
            <a:ext cx="5715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800100" lvl="1" indent="-342900" eaLnBrk="1" hangingPunct="1">
              <a:buAutoNum type="arabicPeriod"/>
            </a:pPr>
            <a:r>
              <a:rPr lang="en-US" altLang="en-US" sz="3600" b="1" dirty="0">
                <a:latin typeface="Source Sans Pro" panose="020B0503030403020204" pitchFamily="34" charset="0"/>
                <a:ea typeface="Source Sans Pro" panose="020B0503030403020204" pitchFamily="34" charset="0"/>
              </a:rPr>
              <a:t>Location: </a:t>
            </a:r>
          </a:p>
          <a:p>
            <a:pPr marL="800100" lvl="1" indent="-342900" eaLnBrk="1" hangingPunct="1">
              <a:buAutoNum type="arabicPeriod"/>
            </a:pPr>
            <a:r>
              <a:rPr lang="en-US" altLang="en-US" sz="3600" b="1" dirty="0">
                <a:latin typeface="Source Sans Pro" panose="020B0503030403020204" pitchFamily="34" charset="0"/>
                <a:ea typeface="Source Sans Pro" panose="020B0503030403020204" pitchFamily="34" charset="0"/>
              </a:rPr>
              <a:t>Place:</a:t>
            </a:r>
          </a:p>
          <a:p>
            <a:pPr marL="800100" lvl="1" indent="-342900" eaLnBrk="1" hangingPunct="1">
              <a:buFont typeface="+mj-lt"/>
              <a:buAutoNum type="arabicPeriod"/>
            </a:pPr>
            <a:r>
              <a:rPr lang="en-US" altLang="en-US" sz="3600" b="1" dirty="0">
                <a:latin typeface="Source Sans Pro" panose="020B0503030403020204" pitchFamily="34" charset="0"/>
                <a:ea typeface="Source Sans Pro" panose="020B0503030403020204" pitchFamily="34" charset="0"/>
              </a:rPr>
              <a:t>Region:</a:t>
            </a:r>
          </a:p>
          <a:p>
            <a:pPr marL="800100" lvl="1" indent="-342900" eaLnBrk="1" hangingPunct="1">
              <a:buFont typeface="+mj-lt"/>
              <a:buAutoNum type="arabicPeriod"/>
            </a:pPr>
            <a:r>
              <a:rPr lang="en-US" altLang="en-US" sz="3600" b="1" dirty="0">
                <a:latin typeface="Source Sans Pro" panose="020B0503030403020204" pitchFamily="34" charset="0"/>
                <a:ea typeface="Source Sans Pro" panose="020B0503030403020204" pitchFamily="34" charset="0"/>
              </a:rPr>
              <a:t>Human Environment Interaction:</a:t>
            </a:r>
          </a:p>
          <a:p>
            <a:pPr marL="800100" lvl="1" indent="-342900" eaLnBrk="1" hangingPunct="1">
              <a:buFont typeface="+mj-lt"/>
              <a:buAutoNum type="arabicPeriod"/>
            </a:pPr>
            <a:r>
              <a:rPr lang="en-US" altLang="en-US" sz="3600" b="1" dirty="0">
                <a:latin typeface="Source Sans Pro" panose="020B0503030403020204" pitchFamily="34" charset="0"/>
                <a:ea typeface="Source Sans Pro" panose="020B0503030403020204" pitchFamily="34" charset="0"/>
              </a:rPr>
              <a:t>Movement </a:t>
            </a:r>
          </a:p>
        </p:txBody>
      </p:sp>
      <p:sp>
        <p:nvSpPr>
          <p:cNvPr id="4" name="Text Box 18">
            <a:extLst>
              <a:ext uri="{FF2B5EF4-FFF2-40B4-BE49-F238E27FC236}">
                <a16:creationId xmlns:a16="http://schemas.microsoft.com/office/drawing/2014/main" id="{924FB323-D424-4E46-9F02-2B4F79871073}"/>
              </a:ext>
            </a:extLst>
          </p:cNvPr>
          <p:cNvSpPr txBox="1">
            <a:spLocks noChangeArrowheads="1"/>
          </p:cNvSpPr>
          <p:nvPr/>
        </p:nvSpPr>
        <p:spPr bwMode="auto">
          <a:xfrm>
            <a:off x="0" y="0"/>
            <a:ext cx="9144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
        <p:nvSpPr>
          <p:cNvPr id="2" name="Rectangle 1">
            <a:extLst>
              <a:ext uri="{FF2B5EF4-FFF2-40B4-BE49-F238E27FC236}">
                <a16:creationId xmlns:a16="http://schemas.microsoft.com/office/drawing/2014/main" id="{A064A1D2-A2EC-4919-A010-27AD70152C15}"/>
              </a:ext>
            </a:extLst>
          </p:cNvPr>
          <p:cNvSpPr/>
          <p:nvPr/>
        </p:nvSpPr>
        <p:spPr>
          <a:xfrm>
            <a:off x="1524000" y="1938566"/>
            <a:ext cx="6096000" cy="954107"/>
          </a:xfrm>
          <a:prstGeom prst="rect">
            <a:avLst/>
          </a:prstGeom>
        </p:spPr>
        <p:txBody>
          <a:bodyPr wrap="square">
            <a:spAutoFit/>
          </a:bodyPr>
          <a:lstStyle/>
          <a:p>
            <a:pPr algn="ctr" eaLnBrk="1" hangingPunct="1"/>
            <a:r>
              <a:rPr lang="en-US" altLang="en-US" sz="2800" dirty="0"/>
              <a:t>Tools geographer’s use to study features on earth.</a:t>
            </a:r>
          </a:p>
        </p:txBody>
      </p:sp>
      <p:sp>
        <p:nvSpPr>
          <p:cNvPr id="6" name="Rectangle 2">
            <a:extLst>
              <a:ext uri="{FF2B5EF4-FFF2-40B4-BE49-F238E27FC236}">
                <a16:creationId xmlns:a16="http://schemas.microsoft.com/office/drawing/2014/main" id="{19142E5E-4315-40FB-A84F-380BD11B23C2}"/>
              </a:ext>
            </a:extLst>
          </p:cNvPr>
          <p:cNvSpPr txBox="1">
            <a:spLocks noChangeArrowheads="1"/>
          </p:cNvSpPr>
          <p:nvPr/>
        </p:nvSpPr>
        <p:spPr>
          <a:xfrm>
            <a:off x="0" y="990253"/>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400" kern="0" dirty="0"/>
              <a:t>What are the five themes?</a:t>
            </a:r>
          </a:p>
        </p:txBody>
      </p:sp>
      <p:pic>
        <p:nvPicPr>
          <p:cNvPr id="5" name="Picture 4" descr="A close up of a piece of paper&#10;&#10;Description automatically generated">
            <a:hlinkClick r:id="rId2"/>
            <a:extLst>
              <a:ext uri="{FF2B5EF4-FFF2-40B4-BE49-F238E27FC236}">
                <a16:creationId xmlns:a16="http://schemas.microsoft.com/office/drawing/2014/main" id="{05B4E7E0-6374-4E9A-B362-8B785FAA2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429000"/>
            <a:ext cx="2590800" cy="1762125"/>
          </a:xfrm>
          <a:prstGeom prst="rect">
            <a:avLst/>
          </a:prstGeom>
        </p:spPr>
      </p:pic>
      <p:pic>
        <p:nvPicPr>
          <p:cNvPr id="2050" name="Picture 2">
            <a:extLst>
              <a:ext uri="{FF2B5EF4-FFF2-40B4-BE49-F238E27FC236}">
                <a16:creationId xmlns:a16="http://schemas.microsoft.com/office/drawing/2014/main" id="{F50F96B7-B098-441D-A569-EF47DE8BE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37464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7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123">
                                            <p:txEl>
                                              <p:pRg st="0" end="0"/>
                                            </p:txEl>
                                          </p:spTgt>
                                        </p:tgtEl>
                                        <p:attrNameLst>
                                          <p:attrName>style.visibility</p:attrName>
                                        </p:attrNameLst>
                                      </p:cBhvr>
                                      <p:to>
                                        <p:strVal val="visible"/>
                                      </p:to>
                                    </p:set>
                                    <p:animEffect transition="in" filter="wipe(down)">
                                      <p:cBhvr>
                                        <p:cTn id="23" dur="500"/>
                                        <p:tgtEl>
                                          <p:spTgt spid="51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123">
                                            <p:txEl>
                                              <p:pRg st="1" end="1"/>
                                            </p:txEl>
                                          </p:spTgt>
                                        </p:tgtEl>
                                        <p:attrNameLst>
                                          <p:attrName>style.visibility</p:attrName>
                                        </p:attrNameLst>
                                      </p:cBhvr>
                                      <p:to>
                                        <p:strVal val="visible"/>
                                      </p:to>
                                    </p:set>
                                    <p:animEffect transition="in" filter="wipe(down)">
                                      <p:cBhvr>
                                        <p:cTn id="28" dur="500"/>
                                        <p:tgtEl>
                                          <p:spTgt spid="512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123">
                                            <p:txEl>
                                              <p:pRg st="2" end="2"/>
                                            </p:txEl>
                                          </p:spTgt>
                                        </p:tgtEl>
                                        <p:attrNameLst>
                                          <p:attrName>style.visibility</p:attrName>
                                        </p:attrNameLst>
                                      </p:cBhvr>
                                      <p:to>
                                        <p:strVal val="visible"/>
                                      </p:to>
                                    </p:set>
                                    <p:animEffect transition="in" filter="wipe(down)">
                                      <p:cBhvr>
                                        <p:cTn id="33" dur="500"/>
                                        <p:tgtEl>
                                          <p:spTgt spid="512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23">
                                            <p:txEl>
                                              <p:pRg st="3" end="3"/>
                                            </p:txEl>
                                          </p:spTgt>
                                        </p:tgtEl>
                                        <p:attrNameLst>
                                          <p:attrName>style.visibility</p:attrName>
                                        </p:attrNameLst>
                                      </p:cBhvr>
                                      <p:to>
                                        <p:strVal val="visible"/>
                                      </p:to>
                                    </p:set>
                                    <p:animEffect transition="in" filter="wipe(down)">
                                      <p:cBhvr>
                                        <p:cTn id="38" dur="500"/>
                                        <p:tgtEl>
                                          <p:spTgt spid="512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123">
                                            <p:txEl>
                                              <p:pRg st="4" end="4"/>
                                            </p:txEl>
                                          </p:spTgt>
                                        </p:tgtEl>
                                        <p:attrNameLst>
                                          <p:attrName>style.visibility</p:attrName>
                                        </p:attrNameLst>
                                      </p:cBhvr>
                                      <p:to>
                                        <p:strVal val="visible"/>
                                      </p:to>
                                    </p:set>
                                    <p:animEffect transition="in" filter="wipe(down)">
                                      <p:cBhvr>
                                        <p:cTn id="43"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EBACDF5-FDCD-4EAA-9BD8-3B1AFCFE1C0D}"/>
              </a:ext>
            </a:extLst>
          </p:cNvPr>
          <p:cNvSpPr>
            <a:spLocks noGrp="1" noChangeArrowheads="1"/>
          </p:cNvSpPr>
          <p:nvPr>
            <p:ph type="title"/>
          </p:nvPr>
        </p:nvSpPr>
        <p:spPr>
          <a:xfrm>
            <a:off x="76200" y="1600200"/>
            <a:ext cx="9144000" cy="1143000"/>
          </a:xfrm>
        </p:spPr>
        <p:txBody>
          <a:bodyPr/>
          <a:lstStyle/>
          <a:p>
            <a:pPr eaLnBrk="1" hangingPunct="1"/>
            <a:r>
              <a:rPr lang="en-US" altLang="en-US" sz="4000" dirty="0"/>
              <a:t>3. Location: </a:t>
            </a:r>
            <a:r>
              <a:rPr lang="en-US" altLang="en-US" sz="4000" dirty="0">
                <a:solidFill>
                  <a:schemeClr val="accent5">
                    <a:lumMod val="50000"/>
                  </a:schemeClr>
                </a:solidFill>
              </a:rPr>
              <a:t>Describes where places are at on earth.</a:t>
            </a:r>
            <a:br>
              <a:rPr lang="en-US" altLang="en-US" sz="4000" dirty="0">
                <a:solidFill>
                  <a:schemeClr val="accent5">
                    <a:lumMod val="50000"/>
                  </a:schemeClr>
                </a:solidFill>
              </a:rPr>
            </a:br>
            <a:endParaRPr lang="en-US" altLang="en-US" sz="4000" dirty="0"/>
          </a:p>
        </p:txBody>
      </p:sp>
      <p:sp>
        <p:nvSpPr>
          <p:cNvPr id="2" name="Text Placeholder 1">
            <a:extLst>
              <a:ext uri="{FF2B5EF4-FFF2-40B4-BE49-F238E27FC236}">
                <a16:creationId xmlns:a16="http://schemas.microsoft.com/office/drawing/2014/main" id="{681A11B8-E790-4FC6-AF72-123ED2AB634D}"/>
              </a:ext>
            </a:extLst>
          </p:cNvPr>
          <p:cNvSpPr>
            <a:spLocks noGrp="1"/>
          </p:cNvSpPr>
          <p:nvPr>
            <p:ph type="body" idx="1"/>
          </p:nvPr>
        </p:nvSpPr>
        <p:spPr>
          <a:xfrm>
            <a:off x="0" y="3200400"/>
            <a:ext cx="4461828" cy="639762"/>
          </a:xfrm>
        </p:spPr>
        <p:txBody>
          <a:bodyPr/>
          <a:lstStyle/>
          <a:p>
            <a:pPr algn="ctr"/>
            <a:r>
              <a:rPr lang="en-US" altLang="en-US" sz="2800" dirty="0"/>
              <a:t>A. </a:t>
            </a:r>
            <a:r>
              <a:rPr lang="en-US" altLang="en-US" sz="2800" dirty="0">
                <a:solidFill>
                  <a:schemeClr val="accent5">
                    <a:lumMod val="50000"/>
                  </a:schemeClr>
                </a:solidFill>
              </a:rPr>
              <a:t>RELATIVE</a:t>
            </a:r>
            <a:r>
              <a:rPr lang="en-US" altLang="en-US" sz="2800" dirty="0">
                <a:solidFill>
                  <a:srgbClr val="130A96"/>
                </a:solidFill>
              </a:rPr>
              <a:t>:</a:t>
            </a:r>
            <a:r>
              <a:rPr lang="en-US" altLang="en-US" sz="2800" dirty="0"/>
              <a:t> compared to other places (variable)</a:t>
            </a:r>
          </a:p>
        </p:txBody>
      </p:sp>
      <p:sp>
        <p:nvSpPr>
          <p:cNvPr id="5123" name="Rectangle 3">
            <a:extLst>
              <a:ext uri="{FF2B5EF4-FFF2-40B4-BE49-F238E27FC236}">
                <a16:creationId xmlns:a16="http://schemas.microsoft.com/office/drawing/2014/main" id="{12638EBC-A3F6-47AE-BA70-844AF8FFAB95}"/>
              </a:ext>
            </a:extLst>
          </p:cNvPr>
          <p:cNvSpPr>
            <a:spLocks noGrp="1" noChangeArrowheads="1"/>
          </p:cNvSpPr>
          <p:nvPr>
            <p:ph sz="half" idx="2"/>
          </p:nvPr>
        </p:nvSpPr>
        <p:spPr>
          <a:xfrm>
            <a:off x="76199" y="4191000"/>
            <a:ext cx="4380547" cy="2579688"/>
          </a:xfrm>
        </p:spPr>
        <p:txBody>
          <a:bodyPr/>
          <a:lstStyle/>
          <a:p>
            <a:pPr lvl="2" eaLnBrk="1" hangingPunct="1">
              <a:lnSpc>
                <a:spcPct val="90000"/>
              </a:lnSpc>
            </a:pPr>
            <a:r>
              <a:rPr lang="en-US" altLang="en-US" sz="2400" i="1" dirty="0"/>
              <a:t>Changes dependent upon where you’re comparing it to. </a:t>
            </a:r>
          </a:p>
          <a:p>
            <a:pPr lvl="3" eaLnBrk="1" hangingPunct="1">
              <a:lnSpc>
                <a:spcPct val="90000"/>
              </a:lnSpc>
            </a:pPr>
            <a:r>
              <a:rPr lang="en-US" altLang="en-US" sz="2400" dirty="0"/>
              <a:t>Miles </a:t>
            </a:r>
          </a:p>
          <a:p>
            <a:pPr lvl="3" eaLnBrk="1" hangingPunct="1">
              <a:lnSpc>
                <a:spcPct val="90000"/>
              </a:lnSpc>
            </a:pPr>
            <a:r>
              <a:rPr lang="en-US" altLang="en-US" sz="2400" dirty="0"/>
              <a:t>Distance</a:t>
            </a:r>
          </a:p>
          <a:p>
            <a:pPr lvl="3" eaLnBrk="1" hangingPunct="1">
              <a:lnSpc>
                <a:spcPct val="90000"/>
              </a:lnSpc>
            </a:pPr>
            <a:r>
              <a:rPr lang="en-US" altLang="en-US" sz="2400" dirty="0"/>
              <a:t>Direction</a:t>
            </a:r>
          </a:p>
          <a:p>
            <a:pPr lvl="3" eaLnBrk="1" hangingPunct="1">
              <a:lnSpc>
                <a:spcPct val="90000"/>
              </a:lnSpc>
            </a:pPr>
            <a:endParaRPr lang="en-US" altLang="en-US" sz="2400" dirty="0"/>
          </a:p>
        </p:txBody>
      </p:sp>
      <p:sp>
        <p:nvSpPr>
          <p:cNvPr id="3" name="Text Placeholder 2">
            <a:extLst>
              <a:ext uri="{FF2B5EF4-FFF2-40B4-BE49-F238E27FC236}">
                <a16:creationId xmlns:a16="http://schemas.microsoft.com/office/drawing/2014/main" id="{DFDB2D72-7199-4376-A224-1BDDA350E1DF}"/>
              </a:ext>
            </a:extLst>
          </p:cNvPr>
          <p:cNvSpPr>
            <a:spLocks noGrp="1"/>
          </p:cNvSpPr>
          <p:nvPr>
            <p:ph type="body" sz="quarter" idx="3"/>
          </p:nvPr>
        </p:nvSpPr>
        <p:spPr>
          <a:xfrm>
            <a:off x="4456747" y="3200400"/>
            <a:ext cx="4682173" cy="639762"/>
          </a:xfrm>
        </p:spPr>
        <p:txBody>
          <a:bodyPr/>
          <a:lstStyle/>
          <a:p>
            <a:pPr lvl="1" eaLnBrk="1" hangingPunct="1">
              <a:lnSpc>
                <a:spcPct val="90000"/>
              </a:lnSpc>
            </a:pPr>
            <a:r>
              <a:rPr lang="en-US" altLang="en-US" sz="2800" dirty="0"/>
              <a:t>B.</a:t>
            </a:r>
            <a:r>
              <a:rPr lang="en-US" altLang="en-US" sz="2800" dirty="0">
                <a:solidFill>
                  <a:srgbClr val="DAEDEF">
                    <a:lumMod val="50000"/>
                  </a:srgbClr>
                </a:solidFill>
              </a:rPr>
              <a:t> ABSOLUTE: </a:t>
            </a:r>
            <a:r>
              <a:rPr lang="en-US" altLang="en-US" sz="2800" dirty="0">
                <a:solidFill>
                  <a:srgbClr val="000000"/>
                </a:solidFill>
              </a:rPr>
              <a:t>exact location on earth (fixed)</a:t>
            </a:r>
          </a:p>
        </p:txBody>
      </p:sp>
      <p:sp>
        <p:nvSpPr>
          <p:cNvPr id="5" name="Content Placeholder 4">
            <a:extLst>
              <a:ext uri="{FF2B5EF4-FFF2-40B4-BE49-F238E27FC236}">
                <a16:creationId xmlns:a16="http://schemas.microsoft.com/office/drawing/2014/main" id="{B4922192-67FD-4388-BEEF-E109EE239B77}"/>
              </a:ext>
            </a:extLst>
          </p:cNvPr>
          <p:cNvSpPr>
            <a:spLocks noGrp="1"/>
          </p:cNvSpPr>
          <p:nvPr>
            <p:ph sz="quarter" idx="4"/>
          </p:nvPr>
        </p:nvSpPr>
        <p:spPr>
          <a:xfrm>
            <a:off x="4572000" y="4165600"/>
            <a:ext cx="4495800" cy="2579688"/>
          </a:xfrm>
        </p:spPr>
        <p:txBody>
          <a:bodyPr/>
          <a:lstStyle/>
          <a:p>
            <a:pPr lvl="2" eaLnBrk="1" hangingPunct="1">
              <a:lnSpc>
                <a:spcPct val="90000"/>
              </a:lnSpc>
            </a:pPr>
            <a:r>
              <a:rPr lang="en-US" altLang="en-US" sz="2400" i="1" dirty="0"/>
              <a:t>Doesn’t change</a:t>
            </a:r>
          </a:p>
          <a:p>
            <a:pPr lvl="3" eaLnBrk="1" hangingPunct="1">
              <a:lnSpc>
                <a:spcPct val="90000"/>
              </a:lnSpc>
            </a:pPr>
            <a:r>
              <a:rPr lang="en-US" altLang="en-US" sz="2400" dirty="0"/>
              <a:t>Latitude/Longitude</a:t>
            </a:r>
          </a:p>
          <a:p>
            <a:pPr lvl="3" eaLnBrk="1" hangingPunct="1">
              <a:lnSpc>
                <a:spcPct val="90000"/>
              </a:lnSpc>
            </a:pPr>
            <a:r>
              <a:rPr lang="en-US" altLang="en-US" sz="2400" dirty="0"/>
              <a:t>Hemispheres</a:t>
            </a:r>
          </a:p>
          <a:p>
            <a:pPr lvl="3" eaLnBrk="1" hangingPunct="1">
              <a:lnSpc>
                <a:spcPct val="90000"/>
              </a:lnSpc>
            </a:pPr>
            <a:r>
              <a:rPr lang="en-US" altLang="en-US" sz="2400" dirty="0"/>
              <a:t>Grid System</a:t>
            </a:r>
          </a:p>
          <a:p>
            <a:pPr lvl="3" eaLnBrk="1" hangingPunct="1">
              <a:lnSpc>
                <a:spcPct val="90000"/>
              </a:lnSpc>
            </a:pPr>
            <a:r>
              <a:rPr lang="en-US" altLang="en-US" sz="2400" dirty="0"/>
              <a:t> Address</a:t>
            </a:r>
          </a:p>
          <a:p>
            <a:endParaRPr lang="en-US" dirty="0"/>
          </a:p>
        </p:txBody>
      </p:sp>
      <p:sp>
        <p:nvSpPr>
          <p:cNvPr id="8" name="Text Box 18">
            <a:extLst>
              <a:ext uri="{FF2B5EF4-FFF2-40B4-BE49-F238E27FC236}">
                <a16:creationId xmlns:a16="http://schemas.microsoft.com/office/drawing/2014/main" id="{AB706819-48B7-4036-97BA-4F7B982057CD}"/>
              </a:ext>
            </a:extLst>
          </p:cNvPr>
          <p:cNvSpPr txBox="1">
            <a:spLocks noChangeArrowheads="1"/>
          </p:cNvSpPr>
          <p:nvPr/>
        </p:nvSpPr>
        <p:spPr bwMode="auto">
          <a:xfrm>
            <a:off x="0" y="0"/>
            <a:ext cx="9144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123">
                                            <p:txEl>
                                              <p:pRg st="0" end="0"/>
                                            </p:txEl>
                                          </p:spTgt>
                                        </p:tgtEl>
                                        <p:attrNameLst>
                                          <p:attrName>style.visibility</p:attrName>
                                        </p:attrNameLst>
                                      </p:cBhvr>
                                      <p:to>
                                        <p:strVal val="visible"/>
                                      </p:to>
                                    </p:set>
                                    <p:animEffect transition="in" filter="wipe(down)">
                                      <p:cBhvr>
                                        <p:cTn id="21" dur="580">
                                          <p:stCondLst>
                                            <p:cond delay="0"/>
                                          </p:stCondLst>
                                        </p:cTn>
                                        <p:tgtEl>
                                          <p:spTgt spid="5123">
                                            <p:txEl>
                                              <p:pRg st="0" end="0"/>
                                            </p:txEl>
                                          </p:spTgt>
                                        </p:tgtEl>
                                      </p:cBhvr>
                                    </p:animEffect>
                                    <p:anim calcmode="lin" valueType="num">
                                      <p:cBhvr>
                                        <p:cTn id="22" dur="1822" tmFilter="0,0; 0.14,0.36; 0.43,0.73; 0.71,0.91; 1.0,1.0">
                                          <p:stCondLst>
                                            <p:cond delay="0"/>
                                          </p:stCondLst>
                                        </p:cTn>
                                        <p:tgtEl>
                                          <p:spTgt spid="5123">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123">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123">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123">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123">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5123">
                                            <p:txEl>
                                              <p:pRg st="0" end="0"/>
                                            </p:txEl>
                                          </p:spTgt>
                                        </p:tgtEl>
                                      </p:cBhvr>
                                      <p:to x="100000" y="60000"/>
                                    </p:animScale>
                                    <p:animScale>
                                      <p:cBhvr>
                                        <p:cTn id="28" dur="166" decel="50000">
                                          <p:stCondLst>
                                            <p:cond delay="676"/>
                                          </p:stCondLst>
                                        </p:cTn>
                                        <p:tgtEl>
                                          <p:spTgt spid="5123">
                                            <p:txEl>
                                              <p:pRg st="0" end="0"/>
                                            </p:txEl>
                                          </p:spTgt>
                                        </p:tgtEl>
                                      </p:cBhvr>
                                      <p:to x="100000" y="100000"/>
                                    </p:animScale>
                                    <p:animScale>
                                      <p:cBhvr>
                                        <p:cTn id="29" dur="26">
                                          <p:stCondLst>
                                            <p:cond delay="1312"/>
                                          </p:stCondLst>
                                        </p:cTn>
                                        <p:tgtEl>
                                          <p:spTgt spid="5123">
                                            <p:txEl>
                                              <p:pRg st="0" end="0"/>
                                            </p:txEl>
                                          </p:spTgt>
                                        </p:tgtEl>
                                      </p:cBhvr>
                                      <p:to x="100000" y="80000"/>
                                    </p:animScale>
                                    <p:animScale>
                                      <p:cBhvr>
                                        <p:cTn id="30" dur="166" decel="50000">
                                          <p:stCondLst>
                                            <p:cond delay="1338"/>
                                          </p:stCondLst>
                                        </p:cTn>
                                        <p:tgtEl>
                                          <p:spTgt spid="5123">
                                            <p:txEl>
                                              <p:pRg st="0" end="0"/>
                                            </p:txEl>
                                          </p:spTgt>
                                        </p:tgtEl>
                                      </p:cBhvr>
                                      <p:to x="100000" y="100000"/>
                                    </p:animScale>
                                    <p:animScale>
                                      <p:cBhvr>
                                        <p:cTn id="31" dur="26">
                                          <p:stCondLst>
                                            <p:cond delay="1642"/>
                                          </p:stCondLst>
                                        </p:cTn>
                                        <p:tgtEl>
                                          <p:spTgt spid="5123">
                                            <p:txEl>
                                              <p:pRg st="0" end="0"/>
                                            </p:txEl>
                                          </p:spTgt>
                                        </p:tgtEl>
                                      </p:cBhvr>
                                      <p:to x="100000" y="90000"/>
                                    </p:animScale>
                                    <p:animScale>
                                      <p:cBhvr>
                                        <p:cTn id="32" dur="166" decel="50000">
                                          <p:stCondLst>
                                            <p:cond delay="1668"/>
                                          </p:stCondLst>
                                        </p:cTn>
                                        <p:tgtEl>
                                          <p:spTgt spid="5123">
                                            <p:txEl>
                                              <p:pRg st="0" end="0"/>
                                            </p:txEl>
                                          </p:spTgt>
                                        </p:tgtEl>
                                      </p:cBhvr>
                                      <p:to x="100000" y="100000"/>
                                    </p:animScale>
                                    <p:animScale>
                                      <p:cBhvr>
                                        <p:cTn id="33" dur="26">
                                          <p:stCondLst>
                                            <p:cond delay="1808"/>
                                          </p:stCondLst>
                                        </p:cTn>
                                        <p:tgtEl>
                                          <p:spTgt spid="5123">
                                            <p:txEl>
                                              <p:pRg st="0" end="0"/>
                                            </p:txEl>
                                          </p:spTgt>
                                        </p:tgtEl>
                                      </p:cBhvr>
                                      <p:to x="100000" y="95000"/>
                                    </p:animScale>
                                    <p:animScale>
                                      <p:cBhvr>
                                        <p:cTn id="34" dur="166" decel="50000">
                                          <p:stCondLst>
                                            <p:cond delay="1834"/>
                                          </p:stCondLst>
                                        </p:cTn>
                                        <p:tgtEl>
                                          <p:spTgt spid="5123">
                                            <p:txEl>
                                              <p:pRg st="0" end="0"/>
                                            </p:txEl>
                                          </p:spTgt>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5123">
                                            <p:txEl>
                                              <p:pRg st="1" end="1"/>
                                            </p:txEl>
                                          </p:spTgt>
                                        </p:tgtEl>
                                        <p:attrNameLst>
                                          <p:attrName>style.visibility</p:attrName>
                                        </p:attrNameLst>
                                      </p:cBhvr>
                                      <p:to>
                                        <p:strVal val="visible"/>
                                      </p:to>
                                    </p:set>
                                    <p:animEffect transition="in" filter="wipe(down)">
                                      <p:cBhvr>
                                        <p:cTn id="37" dur="580">
                                          <p:stCondLst>
                                            <p:cond delay="0"/>
                                          </p:stCondLst>
                                        </p:cTn>
                                        <p:tgtEl>
                                          <p:spTgt spid="5123">
                                            <p:txEl>
                                              <p:pRg st="1" end="1"/>
                                            </p:txEl>
                                          </p:spTgt>
                                        </p:tgtEl>
                                      </p:cBhvr>
                                    </p:animEffect>
                                    <p:anim calcmode="lin" valueType="num">
                                      <p:cBhvr>
                                        <p:cTn id="38" dur="1822" tmFilter="0,0; 0.14,0.36; 0.43,0.73; 0.71,0.91; 1.0,1.0">
                                          <p:stCondLst>
                                            <p:cond delay="0"/>
                                          </p:stCondLst>
                                        </p:cTn>
                                        <p:tgtEl>
                                          <p:spTgt spid="512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12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12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12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12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5123">
                                            <p:txEl>
                                              <p:pRg st="1" end="1"/>
                                            </p:txEl>
                                          </p:spTgt>
                                        </p:tgtEl>
                                      </p:cBhvr>
                                      <p:to x="100000" y="60000"/>
                                    </p:animScale>
                                    <p:animScale>
                                      <p:cBhvr>
                                        <p:cTn id="44" dur="166" decel="50000">
                                          <p:stCondLst>
                                            <p:cond delay="676"/>
                                          </p:stCondLst>
                                        </p:cTn>
                                        <p:tgtEl>
                                          <p:spTgt spid="5123">
                                            <p:txEl>
                                              <p:pRg st="1" end="1"/>
                                            </p:txEl>
                                          </p:spTgt>
                                        </p:tgtEl>
                                      </p:cBhvr>
                                      <p:to x="100000" y="100000"/>
                                    </p:animScale>
                                    <p:animScale>
                                      <p:cBhvr>
                                        <p:cTn id="45" dur="26">
                                          <p:stCondLst>
                                            <p:cond delay="1312"/>
                                          </p:stCondLst>
                                        </p:cTn>
                                        <p:tgtEl>
                                          <p:spTgt spid="5123">
                                            <p:txEl>
                                              <p:pRg st="1" end="1"/>
                                            </p:txEl>
                                          </p:spTgt>
                                        </p:tgtEl>
                                      </p:cBhvr>
                                      <p:to x="100000" y="80000"/>
                                    </p:animScale>
                                    <p:animScale>
                                      <p:cBhvr>
                                        <p:cTn id="46" dur="166" decel="50000">
                                          <p:stCondLst>
                                            <p:cond delay="1338"/>
                                          </p:stCondLst>
                                        </p:cTn>
                                        <p:tgtEl>
                                          <p:spTgt spid="5123">
                                            <p:txEl>
                                              <p:pRg st="1" end="1"/>
                                            </p:txEl>
                                          </p:spTgt>
                                        </p:tgtEl>
                                      </p:cBhvr>
                                      <p:to x="100000" y="100000"/>
                                    </p:animScale>
                                    <p:animScale>
                                      <p:cBhvr>
                                        <p:cTn id="47" dur="26">
                                          <p:stCondLst>
                                            <p:cond delay="1642"/>
                                          </p:stCondLst>
                                        </p:cTn>
                                        <p:tgtEl>
                                          <p:spTgt spid="5123">
                                            <p:txEl>
                                              <p:pRg st="1" end="1"/>
                                            </p:txEl>
                                          </p:spTgt>
                                        </p:tgtEl>
                                      </p:cBhvr>
                                      <p:to x="100000" y="90000"/>
                                    </p:animScale>
                                    <p:animScale>
                                      <p:cBhvr>
                                        <p:cTn id="48" dur="166" decel="50000">
                                          <p:stCondLst>
                                            <p:cond delay="1668"/>
                                          </p:stCondLst>
                                        </p:cTn>
                                        <p:tgtEl>
                                          <p:spTgt spid="5123">
                                            <p:txEl>
                                              <p:pRg st="1" end="1"/>
                                            </p:txEl>
                                          </p:spTgt>
                                        </p:tgtEl>
                                      </p:cBhvr>
                                      <p:to x="100000" y="100000"/>
                                    </p:animScale>
                                    <p:animScale>
                                      <p:cBhvr>
                                        <p:cTn id="49" dur="26">
                                          <p:stCondLst>
                                            <p:cond delay="1808"/>
                                          </p:stCondLst>
                                        </p:cTn>
                                        <p:tgtEl>
                                          <p:spTgt spid="5123">
                                            <p:txEl>
                                              <p:pRg st="1" end="1"/>
                                            </p:txEl>
                                          </p:spTgt>
                                        </p:tgtEl>
                                      </p:cBhvr>
                                      <p:to x="100000" y="95000"/>
                                    </p:animScale>
                                    <p:animScale>
                                      <p:cBhvr>
                                        <p:cTn id="50" dur="166" decel="50000">
                                          <p:stCondLst>
                                            <p:cond delay="1834"/>
                                          </p:stCondLst>
                                        </p:cTn>
                                        <p:tgtEl>
                                          <p:spTgt spid="5123">
                                            <p:txEl>
                                              <p:pRg st="1" end="1"/>
                                            </p:txEl>
                                          </p:spTgt>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5123">
                                            <p:txEl>
                                              <p:pRg st="2" end="2"/>
                                            </p:txEl>
                                          </p:spTgt>
                                        </p:tgtEl>
                                        <p:attrNameLst>
                                          <p:attrName>style.visibility</p:attrName>
                                        </p:attrNameLst>
                                      </p:cBhvr>
                                      <p:to>
                                        <p:strVal val="visible"/>
                                      </p:to>
                                    </p:set>
                                    <p:animEffect transition="in" filter="wipe(down)">
                                      <p:cBhvr>
                                        <p:cTn id="53" dur="580">
                                          <p:stCondLst>
                                            <p:cond delay="0"/>
                                          </p:stCondLst>
                                        </p:cTn>
                                        <p:tgtEl>
                                          <p:spTgt spid="5123">
                                            <p:txEl>
                                              <p:pRg st="2" end="2"/>
                                            </p:txEl>
                                          </p:spTgt>
                                        </p:tgtEl>
                                      </p:cBhvr>
                                    </p:animEffect>
                                    <p:anim calcmode="lin" valueType="num">
                                      <p:cBhvr>
                                        <p:cTn id="54" dur="1822" tmFilter="0,0; 0.14,0.36; 0.43,0.73; 0.71,0.91; 1.0,1.0">
                                          <p:stCondLst>
                                            <p:cond delay="0"/>
                                          </p:stCondLst>
                                        </p:cTn>
                                        <p:tgtEl>
                                          <p:spTgt spid="5123">
                                            <p:txEl>
                                              <p:pRg st="2" end="2"/>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123">
                                            <p:txEl>
                                              <p:pRg st="2" end="2"/>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123">
                                            <p:txEl>
                                              <p:pRg st="2" end="2"/>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123">
                                            <p:txEl>
                                              <p:pRg st="2" end="2"/>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123">
                                            <p:txEl>
                                              <p:pRg st="2" end="2"/>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5123">
                                            <p:txEl>
                                              <p:pRg st="2" end="2"/>
                                            </p:txEl>
                                          </p:spTgt>
                                        </p:tgtEl>
                                      </p:cBhvr>
                                      <p:to x="100000" y="60000"/>
                                    </p:animScale>
                                    <p:animScale>
                                      <p:cBhvr>
                                        <p:cTn id="60" dur="166" decel="50000">
                                          <p:stCondLst>
                                            <p:cond delay="676"/>
                                          </p:stCondLst>
                                        </p:cTn>
                                        <p:tgtEl>
                                          <p:spTgt spid="5123">
                                            <p:txEl>
                                              <p:pRg st="2" end="2"/>
                                            </p:txEl>
                                          </p:spTgt>
                                        </p:tgtEl>
                                      </p:cBhvr>
                                      <p:to x="100000" y="100000"/>
                                    </p:animScale>
                                    <p:animScale>
                                      <p:cBhvr>
                                        <p:cTn id="61" dur="26">
                                          <p:stCondLst>
                                            <p:cond delay="1312"/>
                                          </p:stCondLst>
                                        </p:cTn>
                                        <p:tgtEl>
                                          <p:spTgt spid="5123">
                                            <p:txEl>
                                              <p:pRg st="2" end="2"/>
                                            </p:txEl>
                                          </p:spTgt>
                                        </p:tgtEl>
                                      </p:cBhvr>
                                      <p:to x="100000" y="80000"/>
                                    </p:animScale>
                                    <p:animScale>
                                      <p:cBhvr>
                                        <p:cTn id="62" dur="166" decel="50000">
                                          <p:stCondLst>
                                            <p:cond delay="1338"/>
                                          </p:stCondLst>
                                        </p:cTn>
                                        <p:tgtEl>
                                          <p:spTgt spid="5123">
                                            <p:txEl>
                                              <p:pRg st="2" end="2"/>
                                            </p:txEl>
                                          </p:spTgt>
                                        </p:tgtEl>
                                      </p:cBhvr>
                                      <p:to x="100000" y="100000"/>
                                    </p:animScale>
                                    <p:animScale>
                                      <p:cBhvr>
                                        <p:cTn id="63" dur="26">
                                          <p:stCondLst>
                                            <p:cond delay="1642"/>
                                          </p:stCondLst>
                                        </p:cTn>
                                        <p:tgtEl>
                                          <p:spTgt spid="5123">
                                            <p:txEl>
                                              <p:pRg st="2" end="2"/>
                                            </p:txEl>
                                          </p:spTgt>
                                        </p:tgtEl>
                                      </p:cBhvr>
                                      <p:to x="100000" y="90000"/>
                                    </p:animScale>
                                    <p:animScale>
                                      <p:cBhvr>
                                        <p:cTn id="64" dur="166" decel="50000">
                                          <p:stCondLst>
                                            <p:cond delay="1668"/>
                                          </p:stCondLst>
                                        </p:cTn>
                                        <p:tgtEl>
                                          <p:spTgt spid="5123">
                                            <p:txEl>
                                              <p:pRg st="2" end="2"/>
                                            </p:txEl>
                                          </p:spTgt>
                                        </p:tgtEl>
                                      </p:cBhvr>
                                      <p:to x="100000" y="100000"/>
                                    </p:animScale>
                                    <p:animScale>
                                      <p:cBhvr>
                                        <p:cTn id="65" dur="26">
                                          <p:stCondLst>
                                            <p:cond delay="1808"/>
                                          </p:stCondLst>
                                        </p:cTn>
                                        <p:tgtEl>
                                          <p:spTgt spid="5123">
                                            <p:txEl>
                                              <p:pRg st="2" end="2"/>
                                            </p:txEl>
                                          </p:spTgt>
                                        </p:tgtEl>
                                      </p:cBhvr>
                                      <p:to x="100000" y="95000"/>
                                    </p:animScale>
                                    <p:animScale>
                                      <p:cBhvr>
                                        <p:cTn id="66" dur="166" decel="50000">
                                          <p:stCondLst>
                                            <p:cond delay="1834"/>
                                          </p:stCondLst>
                                        </p:cTn>
                                        <p:tgtEl>
                                          <p:spTgt spid="5123">
                                            <p:txEl>
                                              <p:pRg st="2" end="2"/>
                                            </p:txEl>
                                          </p:spTgt>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5123">
                                            <p:txEl>
                                              <p:pRg st="3" end="3"/>
                                            </p:txEl>
                                          </p:spTgt>
                                        </p:tgtEl>
                                        <p:attrNameLst>
                                          <p:attrName>style.visibility</p:attrName>
                                        </p:attrNameLst>
                                      </p:cBhvr>
                                      <p:to>
                                        <p:strVal val="visible"/>
                                      </p:to>
                                    </p:set>
                                    <p:animEffect transition="in" filter="wipe(down)">
                                      <p:cBhvr>
                                        <p:cTn id="69" dur="580">
                                          <p:stCondLst>
                                            <p:cond delay="0"/>
                                          </p:stCondLst>
                                        </p:cTn>
                                        <p:tgtEl>
                                          <p:spTgt spid="5123">
                                            <p:txEl>
                                              <p:pRg st="3" end="3"/>
                                            </p:txEl>
                                          </p:spTgt>
                                        </p:tgtEl>
                                      </p:cBhvr>
                                    </p:animEffect>
                                    <p:anim calcmode="lin" valueType="num">
                                      <p:cBhvr>
                                        <p:cTn id="70" dur="1822" tmFilter="0,0; 0.14,0.36; 0.43,0.73; 0.71,0.91; 1.0,1.0">
                                          <p:stCondLst>
                                            <p:cond delay="0"/>
                                          </p:stCondLst>
                                        </p:cTn>
                                        <p:tgtEl>
                                          <p:spTgt spid="512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512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512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512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512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5123">
                                            <p:txEl>
                                              <p:pRg st="3" end="3"/>
                                            </p:txEl>
                                          </p:spTgt>
                                        </p:tgtEl>
                                      </p:cBhvr>
                                      <p:to x="100000" y="60000"/>
                                    </p:animScale>
                                    <p:animScale>
                                      <p:cBhvr>
                                        <p:cTn id="76" dur="166" decel="50000">
                                          <p:stCondLst>
                                            <p:cond delay="676"/>
                                          </p:stCondLst>
                                        </p:cTn>
                                        <p:tgtEl>
                                          <p:spTgt spid="5123">
                                            <p:txEl>
                                              <p:pRg st="3" end="3"/>
                                            </p:txEl>
                                          </p:spTgt>
                                        </p:tgtEl>
                                      </p:cBhvr>
                                      <p:to x="100000" y="100000"/>
                                    </p:animScale>
                                    <p:animScale>
                                      <p:cBhvr>
                                        <p:cTn id="77" dur="26">
                                          <p:stCondLst>
                                            <p:cond delay="1312"/>
                                          </p:stCondLst>
                                        </p:cTn>
                                        <p:tgtEl>
                                          <p:spTgt spid="5123">
                                            <p:txEl>
                                              <p:pRg st="3" end="3"/>
                                            </p:txEl>
                                          </p:spTgt>
                                        </p:tgtEl>
                                      </p:cBhvr>
                                      <p:to x="100000" y="80000"/>
                                    </p:animScale>
                                    <p:animScale>
                                      <p:cBhvr>
                                        <p:cTn id="78" dur="166" decel="50000">
                                          <p:stCondLst>
                                            <p:cond delay="1338"/>
                                          </p:stCondLst>
                                        </p:cTn>
                                        <p:tgtEl>
                                          <p:spTgt spid="5123">
                                            <p:txEl>
                                              <p:pRg st="3" end="3"/>
                                            </p:txEl>
                                          </p:spTgt>
                                        </p:tgtEl>
                                      </p:cBhvr>
                                      <p:to x="100000" y="100000"/>
                                    </p:animScale>
                                    <p:animScale>
                                      <p:cBhvr>
                                        <p:cTn id="79" dur="26">
                                          <p:stCondLst>
                                            <p:cond delay="1642"/>
                                          </p:stCondLst>
                                        </p:cTn>
                                        <p:tgtEl>
                                          <p:spTgt spid="5123">
                                            <p:txEl>
                                              <p:pRg st="3" end="3"/>
                                            </p:txEl>
                                          </p:spTgt>
                                        </p:tgtEl>
                                      </p:cBhvr>
                                      <p:to x="100000" y="90000"/>
                                    </p:animScale>
                                    <p:animScale>
                                      <p:cBhvr>
                                        <p:cTn id="80" dur="166" decel="50000">
                                          <p:stCondLst>
                                            <p:cond delay="1668"/>
                                          </p:stCondLst>
                                        </p:cTn>
                                        <p:tgtEl>
                                          <p:spTgt spid="5123">
                                            <p:txEl>
                                              <p:pRg st="3" end="3"/>
                                            </p:txEl>
                                          </p:spTgt>
                                        </p:tgtEl>
                                      </p:cBhvr>
                                      <p:to x="100000" y="100000"/>
                                    </p:animScale>
                                    <p:animScale>
                                      <p:cBhvr>
                                        <p:cTn id="81" dur="26">
                                          <p:stCondLst>
                                            <p:cond delay="1808"/>
                                          </p:stCondLst>
                                        </p:cTn>
                                        <p:tgtEl>
                                          <p:spTgt spid="5123">
                                            <p:txEl>
                                              <p:pRg st="3" end="3"/>
                                            </p:txEl>
                                          </p:spTgt>
                                        </p:tgtEl>
                                      </p:cBhvr>
                                      <p:to x="100000" y="95000"/>
                                    </p:animScale>
                                    <p:animScale>
                                      <p:cBhvr>
                                        <p:cTn id="82" dur="166" decel="50000">
                                          <p:stCondLst>
                                            <p:cond delay="1834"/>
                                          </p:stCondLst>
                                        </p:cTn>
                                        <p:tgtEl>
                                          <p:spTgt spid="5123">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3">
                                            <p:txEl>
                                              <p:pRg st="0" end="0"/>
                                            </p:txEl>
                                          </p:spTgt>
                                        </p:tgtEl>
                                        <p:attrNameLst>
                                          <p:attrName>style.visibility</p:attrName>
                                        </p:attrNameLst>
                                      </p:cBhvr>
                                      <p:to>
                                        <p:strVal val="visible"/>
                                      </p:to>
                                    </p:set>
                                    <p:animEffect transition="in" filter="fade">
                                      <p:cBhvr>
                                        <p:cTn id="87" dur="2000"/>
                                        <p:tgtEl>
                                          <p:spTgt spid="3">
                                            <p:txEl>
                                              <p:pRg st="0" end="0"/>
                                            </p:txEl>
                                          </p:spTgt>
                                        </p:tgtEl>
                                      </p:cBhvr>
                                    </p:animEffect>
                                    <p:anim calcmode="lin" valueType="num">
                                      <p:cBhvr>
                                        <p:cTn id="8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5">
                                            <p:txEl>
                                              <p:pRg st="0" end="0"/>
                                            </p:txEl>
                                          </p:spTgt>
                                        </p:tgtEl>
                                        <p:attrNameLst>
                                          <p:attrName>style.visibility</p:attrName>
                                        </p:attrNameLst>
                                      </p:cBhvr>
                                      <p:to>
                                        <p:strVal val="visible"/>
                                      </p:to>
                                    </p:set>
                                    <p:animEffect transition="in" filter="wipe(down)">
                                      <p:cBhvr>
                                        <p:cTn id="94" dur="580">
                                          <p:stCondLst>
                                            <p:cond delay="0"/>
                                          </p:stCondLst>
                                        </p:cTn>
                                        <p:tgtEl>
                                          <p:spTgt spid="5">
                                            <p:txEl>
                                              <p:pRg st="0" end="0"/>
                                            </p:txEl>
                                          </p:spTgt>
                                        </p:tgtEl>
                                      </p:cBhvr>
                                    </p:animEffect>
                                    <p:anim calcmode="lin" valueType="num">
                                      <p:cBhvr>
                                        <p:cTn id="95"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5">
                                            <p:txEl>
                                              <p:pRg st="0" end="0"/>
                                            </p:txEl>
                                          </p:spTgt>
                                        </p:tgtEl>
                                      </p:cBhvr>
                                      <p:to x="100000" y="60000"/>
                                    </p:animScale>
                                    <p:animScale>
                                      <p:cBhvr>
                                        <p:cTn id="101" dur="166" decel="50000">
                                          <p:stCondLst>
                                            <p:cond delay="676"/>
                                          </p:stCondLst>
                                        </p:cTn>
                                        <p:tgtEl>
                                          <p:spTgt spid="5">
                                            <p:txEl>
                                              <p:pRg st="0" end="0"/>
                                            </p:txEl>
                                          </p:spTgt>
                                        </p:tgtEl>
                                      </p:cBhvr>
                                      <p:to x="100000" y="100000"/>
                                    </p:animScale>
                                    <p:animScale>
                                      <p:cBhvr>
                                        <p:cTn id="102" dur="26">
                                          <p:stCondLst>
                                            <p:cond delay="1312"/>
                                          </p:stCondLst>
                                        </p:cTn>
                                        <p:tgtEl>
                                          <p:spTgt spid="5">
                                            <p:txEl>
                                              <p:pRg st="0" end="0"/>
                                            </p:txEl>
                                          </p:spTgt>
                                        </p:tgtEl>
                                      </p:cBhvr>
                                      <p:to x="100000" y="80000"/>
                                    </p:animScale>
                                    <p:animScale>
                                      <p:cBhvr>
                                        <p:cTn id="103" dur="166" decel="50000">
                                          <p:stCondLst>
                                            <p:cond delay="1338"/>
                                          </p:stCondLst>
                                        </p:cTn>
                                        <p:tgtEl>
                                          <p:spTgt spid="5">
                                            <p:txEl>
                                              <p:pRg st="0" end="0"/>
                                            </p:txEl>
                                          </p:spTgt>
                                        </p:tgtEl>
                                      </p:cBhvr>
                                      <p:to x="100000" y="100000"/>
                                    </p:animScale>
                                    <p:animScale>
                                      <p:cBhvr>
                                        <p:cTn id="104" dur="26">
                                          <p:stCondLst>
                                            <p:cond delay="1642"/>
                                          </p:stCondLst>
                                        </p:cTn>
                                        <p:tgtEl>
                                          <p:spTgt spid="5">
                                            <p:txEl>
                                              <p:pRg st="0" end="0"/>
                                            </p:txEl>
                                          </p:spTgt>
                                        </p:tgtEl>
                                      </p:cBhvr>
                                      <p:to x="100000" y="90000"/>
                                    </p:animScale>
                                    <p:animScale>
                                      <p:cBhvr>
                                        <p:cTn id="105" dur="166" decel="50000">
                                          <p:stCondLst>
                                            <p:cond delay="1668"/>
                                          </p:stCondLst>
                                        </p:cTn>
                                        <p:tgtEl>
                                          <p:spTgt spid="5">
                                            <p:txEl>
                                              <p:pRg st="0" end="0"/>
                                            </p:txEl>
                                          </p:spTgt>
                                        </p:tgtEl>
                                      </p:cBhvr>
                                      <p:to x="100000" y="100000"/>
                                    </p:animScale>
                                    <p:animScale>
                                      <p:cBhvr>
                                        <p:cTn id="106" dur="26">
                                          <p:stCondLst>
                                            <p:cond delay="1808"/>
                                          </p:stCondLst>
                                        </p:cTn>
                                        <p:tgtEl>
                                          <p:spTgt spid="5">
                                            <p:txEl>
                                              <p:pRg st="0" end="0"/>
                                            </p:txEl>
                                          </p:spTgt>
                                        </p:tgtEl>
                                      </p:cBhvr>
                                      <p:to x="100000" y="95000"/>
                                    </p:animScale>
                                    <p:animScale>
                                      <p:cBhvr>
                                        <p:cTn id="107" dur="166" decel="50000">
                                          <p:stCondLst>
                                            <p:cond delay="1834"/>
                                          </p:stCondLst>
                                        </p:cTn>
                                        <p:tgtEl>
                                          <p:spTgt spid="5">
                                            <p:txEl>
                                              <p:pRg st="0" end="0"/>
                                            </p:txEl>
                                          </p:spTgt>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5">
                                            <p:txEl>
                                              <p:pRg st="1" end="1"/>
                                            </p:txEl>
                                          </p:spTgt>
                                        </p:tgtEl>
                                        <p:attrNameLst>
                                          <p:attrName>style.visibility</p:attrName>
                                        </p:attrNameLst>
                                      </p:cBhvr>
                                      <p:to>
                                        <p:strVal val="visible"/>
                                      </p:to>
                                    </p:set>
                                    <p:animEffect transition="in" filter="wipe(down)">
                                      <p:cBhvr>
                                        <p:cTn id="110" dur="580">
                                          <p:stCondLst>
                                            <p:cond delay="0"/>
                                          </p:stCondLst>
                                        </p:cTn>
                                        <p:tgtEl>
                                          <p:spTgt spid="5">
                                            <p:txEl>
                                              <p:pRg st="1" end="1"/>
                                            </p:txEl>
                                          </p:spTgt>
                                        </p:tgtEl>
                                      </p:cBhvr>
                                    </p:animEffect>
                                    <p:anim calcmode="lin" valueType="num">
                                      <p:cBhvr>
                                        <p:cTn id="111"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5">
                                            <p:txEl>
                                              <p:pRg st="1" end="1"/>
                                            </p:txEl>
                                          </p:spTgt>
                                        </p:tgtEl>
                                      </p:cBhvr>
                                      <p:to x="100000" y="60000"/>
                                    </p:animScale>
                                    <p:animScale>
                                      <p:cBhvr>
                                        <p:cTn id="117" dur="166" decel="50000">
                                          <p:stCondLst>
                                            <p:cond delay="676"/>
                                          </p:stCondLst>
                                        </p:cTn>
                                        <p:tgtEl>
                                          <p:spTgt spid="5">
                                            <p:txEl>
                                              <p:pRg st="1" end="1"/>
                                            </p:txEl>
                                          </p:spTgt>
                                        </p:tgtEl>
                                      </p:cBhvr>
                                      <p:to x="100000" y="100000"/>
                                    </p:animScale>
                                    <p:animScale>
                                      <p:cBhvr>
                                        <p:cTn id="118" dur="26">
                                          <p:stCondLst>
                                            <p:cond delay="1312"/>
                                          </p:stCondLst>
                                        </p:cTn>
                                        <p:tgtEl>
                                          <p:spTgt spid="5">
                                            <p:txEl>
                                              <p:pRg st="1" end="1"/>
                                            </p:txEl>
                                          </p:spTgt>
                                        </p:tgtEl>
                                      </p:cBhvr>
                                      <p:to x="100000" y="80000"/>
                                    </p:animScale>
                                    <p:animScale>
                                      <p:cBhvr>
                                        <p:cTn id="119" dur="166" decel="50000">
                                          <p:stCondLst>
                                            <p:cond delay="1338"/>
                                          </p:stCondLst>
                                        </p:cTn>
                                        <p:tgtEl>
                                          <p:spTgt spid="5">
                                            <p:txEl>
                                              <p:pRg st="1" end="1"/>
                                            </p:txEl>
                                          </p:spTgt>
                                        </p:tgtEl>
                                      </p:cBhvr>
                                      <p:to x="100000" y="100000"/>
                                    </p:animScale>
                                    <p:animScale>
                                      <p:cBhvr>
                                        <p:cTn id="120" dur="26">
                                          <p:stCondLst>
                                            <p:cond delay="1642"/>
                                          </p:stCondLst>
                                        </p:cTn>
                                        <p:tgtEl>
                                          <p:spTgt spid="5">
                                            <p:txEl>
                                              <p:pRg st="1" end="1"/>
                                            </p:txEl>
                                          </p:spTgt>
                                        </p:tgtEl>
                                      </p:cBhvr>
                                      <p:to x="100000" y="90000"/>
                                    </p:animScale>
                                    <p:animScale>
                                      <p:cBhvr>
                                        <p:cTn id="121" dur="166" decel="50000">
                                          <p:stCondLst>
                                            <p:cond delay="1668"/>
                                          </p:stCondLst>
                                        </p:cTn>
                                        <p:tgtEl>
                                          <p:spTgt spid="5">
                                            <p:txEl>
                                              <p:pRg st="1" end="1"/>
                                            </p:txEl>
                                          </p:spTgt>
                                        </p:tgtEl>
                                      </p:cBhvr>
                                      <p:to x="100000" y="100000"/>
                                    </p:animScale>
                                    <p:animScale>
                                      <p:cBhvr>
                                        <p:cTn id="122" dur="26">
                                          <p:stCondLst>
                                            <p:cond delay="1808"/>
                                          </p:stCondLst>
                                        </p:cTn>
                                        <p:tgtEl>
                                          <p:spTgt spid="5">
                                            <p:txEl>
                                              <p:pRg st="1" end="1"/>
                                            </p:txEl>
                                          </p:spTgt>
                                        </p:tgtEl>
                                      </p:cBhvr>
                                      <p:to x="100000" y="95000"/>
                                    </p:animScale>
                                    <p:animScale>
                                      <p:cBhvr>
                                        <p:cTn id="123" dur="166" decel="50000">
                                          <p:stCondLst>
                                            <p:cond delay="1834"/>
                                          </p:stCondLst>
                                        </p:cTn>
                                        <p:tgtEl>
                                          <p:spTgt spid="5">
                                            <p:txEl>
                                              <p:pRg st="1" end="1"/>
                                            </p:txEl>
                                          </p:spTgt>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5">
                                            <p:txEl>
                                              <p:pRg st="2" end="2"/>
                                            </p:txEl>
                                          </p:spTgt>
                                        </p:tgtEl>
                                        <p:attrNameLst>
                                          <p:attrName>style.visibility</p:attrName>
                                        </p:attrNameLst>
                                      </p:cBhvr>
                                      <p:to>
                                        <p:strVal val="visible"/>
                                      </p:to>
                                    </p:set>
                                    <p:animEffect transition="in" filter="wipe(down)">
                                      <p:cBhvr>
                                        <p:cTn id="126" dur="580">
                                          <p:stCondLst>
                                            <p:cond delay="0"/>
                                          </p:stCondLst>
                                        </p:cTn>
                                        <p:tgtEl>
                                          <p:spTgt spid="5">
                                            <p:txEl>
                                              <p:pRg st="2" end="2"/>
                                            </p:txEl>
                                          </p:spTgt>
                                        </p:tgtEl>
                                      </p:cBhvr>
                                    </p:animEffect>
                                    <p:anim calcmode="lin" valueType="num">
                                      <p:cBhvr>
                                        <p:cTn id="127"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5">
                                            <p:txEl>
                                              <p:pRg st="2" end="2"/>
                                            </p:txEl>
                                          </p:spTgt>
                                        </p:tgtEl>
                                      </p:cBhvr>
                                      <p:to x="100000" y="60000"/>
                                    </p:animScale>
                                    <p:animScale>
                                      <p:cBhvr>
                                        <p:cTn id="133" dur="166" decel="50000">
                                          <p:stCondLst>
                                            <p:cond delay="676"/>
                                          </p:stCondLst>
                                        </p:cTn>
                                        <p:tgtEl>
                                          <p:spTgt spid="5">
                                            <p:txEl>
                                              <p:pRg st="2" end="2"/>
                                            </p:txEl>
                                          </p:spTgt>
                                        </p:tgtEl>
                                      </p:cBhvr>
                                      <p:to x="100000" y="100000"/>
                                    </p:animScale>
                                    <p:animScale>
                                      <p:cBhvr>
                                        <p:cTn id="134" dur="26">
                                          <p:stCondLst>
                                            <p:cond delay="1312"/>
                                          </p:stCondLst>
                                        </p:cTn>
                                        <p:tgtEl>
                                          <p:spTgt spid="5">
                                            <p:txEl>
                                              <p:pRg st="2" end="2"/>
                                            </p:txEl>
                                          </p:spTgt>
                                        </p:tgtEl>
                                      </p:cBhvr>
                                      <p:to x="100000" y="80000"/>
                                    </p:animScale>
                                    <p:animScale>
                                      <p:cBhvr>
                                        <p:cTn id="135" dur="166" decel="50000">
                                          <p:stCondLst>
                                            <p:cond delay="1338"/>
                                          </p:stCondLst>
                                        </p:cTn>
                                        <p:tgtEl>
                                          <p:spTgt spid="5">
                                            <p:txEl>
                                              <p:pRg st="2" end="2"/>
                                            </p:txEl>
                                          </p:spTgt>
                                        </p:tgtEl>
                                      </p:cBhvr>
                                      <p:to x="100000" y="100000"/>
                                    </p:animScale>
                                    <p:animScale>
                                      <p:cBhvr>
                                        <p:cTn id="136" dur="26">
                                          <p:stCondLst>
                                            <p:cond delay="1642"/>
                                          </p:stCondLst>
                                        </p:cTn>
                                        <p:tgtEl>
                                          <p:spTgt spid="5">
                                            <p:txEl>
                                              <p:pRg st="2" end="2"/>
                                            </p:txEl>
                                          </p:spTgt>
                                        </p:tgtEl>
                                      </p:cBhvr>
                                      <p:to x="100000" y="90000"/>
                                    </p:animScale>
                                    <p:animScale>
                                      <p:cBhvr>
                                        <p:cTn id="137" dur="166" decel="50000">
                                          <p:stCondLst>
                                            <p:cond delay="1668"/>
                                          </p:stCondLst>
                                        </p:cTn>
                                        <p:tgtEl>
                                          <p:spTgt spid="5">
                                            <p:txEl>
                                              <p:pRg st="2" end="2"/>
                                            </p:txEl>
                                          </p:spTgt>
                                        </p:tgtEl>
                                      </p:cBhvr>
                                      <p:to x="100000" y="100000"/>
                                    </p:animScale>
                                    <p:animScale>
                                      <p:cBhvr>
                                        <p:cTn id="138" dur="26">
                                          <p:stCondLst>
                                            <p:cond delay="1808"/>
                                          </p:stCondLst>
                                        </p:cTn>
                                        <p:tgtEl>
                                          <p:spTgt spid="5">
                                            <p:txEl>
                                              <p:pRg st="2" end="2"/>
                                            </p:txEl>
                                          </p:spTgt>
                                        </p:tgtEl>
                                      </p:cBhvr>
                                      <p:to x="100000" y="95000"/>
                                    </p:animScale>
                                    <p:animScale>
                                      <p:cBhvr>
                                        <p:cTn id="139" dur="166" decel="50000">
                                          <p:stCondLst>
                                            <p:cond delay="1834"/>
                                          </p:stCondLst>
                                        </p:cTn>
                                        <p:tgtEl>
                                          <p:spTgt spid="5">
                                            <p:txEl>
                                              <p:pRg st="2" end="2"/>
                                            </p:txEl>
                                          </p:spTgt>
                                        </p:tgtEl>
                                      </p:cBhvr>
                                      <p:to x="100000" y="100000"/>
                                    </p:animScale>
                                  </p:childTnLst>
                                </p:cTn>
                              </p:par>
                              <p:par>
                                <p:cTn id="140" presetID="26" presetClass="entr" presetSubtype="0" fill="hold" grpId="0" nodeType="withEffect">
                                  <p:stCondLst>
                                    <p:cond delay="0"/>
                                  </p:stCondLst>
                                  <p:childTnLst>
                                    <p:set>
                                      <p:cBhvr>
                                        <p:cTn id="141" dur="1" fill="hold">
                                          <p:stCondLst>
                                            <p:cond delay="0"/>
                                          </p:stCondLst>
                                        </p:cTn>
                                        <p:tgtEl>
                                          <p:spTgt spid="5">
                                            <p:txEl>
                                              <p:pRg st="3" end="3"/>
                                            </p:txEl>
                                          </p:spTgt>
                                        </p:tgtEl>
                                        <p:attrNameLst>
                                          <p:attrName>style.visibility</p:attrName>
                                        </p:attrNameLst>
                                      </p:cBhvr>
                                      <p:to>
                                        <p:strVal val="visible"/>
                                      </p:to>
                                    </p:set>
                                    <p:animEffect transition="in" filter="wipe(down)">
                                      <p:cBhvr>
                                        <p:cTn id="142" dur="580">
                                          <p:stCondLst>
                                            <p:cond delay="0"/>
                                          </p:stCondLst>
                                        </p:cTn>
                                        <p:tgtEl>
                                          <p:spTgt spid="5">
                                            <p:txEl>
                                              <p:pRg st="3" end="3"/>
                                            </p:txEl>
                                          </p:spTgt>
                                        </p:tgtEl>
                                      </p:cBhvr>
                                    </p:animEffect>
                                    <p:anim calcmode="lin" valueType="num">
                                      <p:cBhvr>
                                        <p:cTn id="143"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148" dur="26">
                                          <p:stCondLst>
                                            <p:cond delay="650"/>
                                          </p:stCondLst>
                                        </p:cTn>
                                        <p:tgtEl>
                                          <p:spTgt spid="5">
                                            <p:txEl>
                                              <p:pRg st="3" end="3"/>
                                            </p:txEl>
                                          </p:spTgt>
                                        </p:tgtEl>
                                      </p:cBhvr>
                                      <p:to x="100000" y="60000"/>
                                    </p:animScale>
                                    <p:animScale>
                                      <p:cBhvr>
                                        <p:cTn id="149" dur="166" decel="50000">
                                          <p:stCondLst>
                                            <p:cond delay="676"/>
                                          </p:stCondLst>
                                        </p:cTn>
                                        <p:tgtEl>
                                          <p:spTgt spid="5">
                                            <p:txEl>
                                              <p:pRg st="3" end="3"/>
                                            </p:txEl>
                                          </p:spTgt>
                                        </p:tgtEl>
                                      </p:cBhvr>
                                      <p:to x="100000" y="100000"/>
                                    </p:animScale>
                                    <p:animScale>
                                      <p:cBhvr>
                                        <p:cTn id="150" dur="26">
                                          <p:stCondLst>
                                            <p:cond delay="1312"/>
                                          </p:stCondLst>
                                        </p:cTn>
                                        <p:tgtEl>
                                          <p:spTgt spid="5">
                                            <p:txEl>
                                              <p:pRg st="3" end="3"/>
                                            </p:txEl>
                                          </p:spTgt>
                                        </p:tgtEl>
                                      </p:cBhvr>
                                      <p:to x="100000" y="80000"/>
                                    </p:animScale>
                                    <p:animScale>
                                      <p:cBhvr>
                                        <p:cTn id="151" dur="166" decel="50000">
                                          <p:stCondLst>
                                            <p:cond delay="1338"/>
                                          </p:stCondLst>
                                        </p:cTn>
                                        <p:tgtEl>
                                          <p:spTgt spid="5">
                                            <p:txEl>
                                              <p:pRg st="3" end="3"/>
                                            </p:txEl>
                                          </p:spTgt>
                                        </p:tgtEl>
                                      </p:cBhvr>
                                      <p:to x="100000" y="100000"/>
                                    </p:animScale>
                                    <p:animScale>
                                      <p:cBhvr>
                                        <p:cTn id="152" dur="26">
                                          <p:stCondLst>
                                            <p:cond delay="1642"/>
                                          </p:stCondLst>
                                        </p:cTn>
                                        <p:tgtEl>
                                          <p:spTgt spid="5">
                                            <p:txEl>
                                              <p:pRg st="3" end="3"/>
                                            </p:txEl>
                                          </p:spTgt>
                                        </p:tgtEl>
                                      </p:cBhvr>
                                      <p:to x="100000" y="90000"/>
                                    </p:animScale>
                                    <p:animScale>
                                      <p:cBhvr>
                                        <p:cTn id="153" dur="166" decel="50000">
                                          <p:stCondLst>
                                            <p:cond delay="1668"/>
                                          </p:stCondLst>
                                        </p:cTn>
                                        <p:tgtEl>
                                          <p:spTgt spid="5">
                                            <p:txEl>
                                              <p:pRg st="3" end="3"/>
                                            </p:txEl>
                                          </p:spTgt>
                                        </p:tgtEl>
                                      </p:cBhvr>
                                      <p:to x="100000" y="100000"/>
                                    </p:animScale>
                                    <p:animScale>
                                      <p:cBhvr>
                                        <p:cTn id="154" dur="26">
                                          <p:stCondLst>
                                            <p:cond delay="1808"/>
                                          </p:stCondLst>
                                        </p:cTn>
                                        <p:tgtEl>
                                          <p:spTgt spid="5">
                                            <p:txEl>
                                              <p:pRg st="3" end="3"/>
                                            </p:txEl>
                                          </p:spTgt>
                                        </p:tgtEl>
                                      </p:cBhvr>
                                      <p:to x="100000" y="95000"/>
                                    </p:animScale>
                                    <p:animScale>
                                      <p:cBhvr>
                                        <p:cTn id="155" dur="166" decel="50000">
                                          <p:stCondLst>
                                            <p:cond delay="1834"/>
                                          </p:stCondLst>
                                        </p:cTn>
                                        <p:tgtEl>
                                          <p:spTgt spid="5">
                                            <p:txEl>
                                              <p:pRg st="3" end="3"/>
                                            </p:txEl>
                                          </p:spTgt>
                                        </p:tgtEl>
                                      </p:cBhvr>
                                      <p:to x="100000" y="100000"/>
                                    </p:animScale>
                                  </p:childTnLst>
                                </p:cTn>
                              </p:par>
                              <p:par>
                                <p:cTn id="156" presetID="26" presetClass="entr" presetSubtype="0" fill="hold" grpId="0" nodeType="withEffect">
                                  <p:stCondLst>
                                    <p:cond delay="0"/>
                                  </p:stCondLst>
                                  <p:childTnLst>
                                    <p:set>
                                      <p:cBhvr>
                                        <p:cTn id="157" dur="1" fill="hold">
                                          <p:stCondLst>
                                            <p:cond delay="0"/>
                                          </p:stCondLst>
                                        </p:cTn>
                                        <p:tgtEl>
                                          <p:spTgt spid="5">
                                            <p:txEl>
                                              <p:pRg st="4" end="4"/>
                                            </p:txEl>
                                          </p:spTgt>
                                        </p:tgtEl>
                                        <p:attrNameLst>
                                          <p:attrName>style.visibility</p:attrName>
                                        </p:attrNameLst>
                                      </p:cBhvr>
                                      <p:to>
                                        <p:strVal val="visible"/>
                                      </p:to>
                                    </p:set>
                                    <p:animEffect transition="in" filter="wipe(down)">
                                      <p:cBhvr>
                                        <p:cTn id="158" dur="580">
                                          <p:stCondLst>
                                            <p:cond delay="0"/>
                                          </p:stCondLst>
                                        </p:cTn>
                                        <p:tgtEl>
                                          <p:spTgt spid="5">
                                            <p:txEl>
                                              <p:pRg st="4" end="4"/>
                                            </p:txEl>
                                          </p:spTgt>
                                        </p:tgtEl>
                                      </p:cBhvr>
                                    </p:animEffect>
                                    <p:anim calcmode="lin" valueType="num">
                                      <p:cBhvr>
                                        <p:cTn id="159"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5">
                                            <p:txEl>
                                              <p:pRg st="4" end="4"/>
                                            </p:txEl>
                                          </p:spTgt>
                                        </p:tgtEl>
                                      </p:cBhvr>
                                      <p:to x="100000" y="60000"/>
                                    </p:animScale>
                                    <p:animScale>
                                      <p:cBhvr>
                                        <p:cTn id="165" dur="166" decel="50000">
                                          <p:stCondLst>
                                            <p:cond delay="676"/>
                                          </p:stCondLst>
                                        </p:cTn>
                                        <p:tgtEl>
                                          <p:spTgt spid="5">
                                            <p:txEl>
                                              <p:pRg st="4" end="4"/>
                                            </p:txEl>
                                          </p:spTgt>
                                        </p:tgtEl>
                                      </p:cBhvr>
                                      <p:to x="100000" y="100000"/>
                                    </p:animScale>
                                    <p:animScale>
                                      <p:cBhvr>
                                        <p:cTn id="166" dur="26">
                                          <p:stCondLst>
                                            <p:cond delay="1312"/>
                                          </p:stCondLst>
                                        </p:cTn>
                                        <p:tgtEl>
                                          <p:spTgt spid="5">
                                            <p:txEl>
                                              <p:pRg st="4" end="4"/>
                                            </p:txEl>
                                          </p:spTgt>
                                        </p:tgtEl>
                                      </p:cBhvr>
                                      <p:to x="100000" y="80000"/>
                                    </p:animScale>
                                    <p:animScale>
                                      <p:cBhvr>
                                        <p:cTn id="167" dur="166" decel="50000">
                                          <p:stCondLst>
                                            <p:cond delay="1338"/>
                                          </p:stCondLst>
                                        </p:cTn>
                                        <p:tgtEl>
                                          <p:spTgt spid="5">
                                            <p:txEl>
                                              <p:pRg st="4" end="4"/>
                                            </p:txEl>
                                          </p:spTgt>
                                        </p:tgtEl>
                                      </p:cBhvr>
                                      <p:to x="100000" y="100000"/>
                                    </p:animScale>
                                    <p:animScale>
                                      <p:cBhvr>
                                        <p:cTn id="168" dur="26">
                                          <p:stCondLst>
                                            <p:cond delay="1642"/>
                                          </p:stCondLst>
                                        </p:cTn>
                                        <p:tgtEl>
                                          <p:spTgt spid="5">
                                            <p:txEl>
                                              <p:pRg st="4" end="4"/>
                                            </p:txEl>
                                          </p:spTgt>
                                        </p:tgtEl>
                                      </p:cBhvr>
                                      <p:to x="100000" y="90000"/>
                                    </p:animScale>
                                    <p:animScale>
                                      <p:cBhvr>
                                        <p:cTn id="169" dur="166" decel="50000">
                                          <p:stCondLst>
                                            <p:cond delay="1668"/>
                                          </p:stCondLst>
                                        </p:cTn>
                                        <p:tgtEl>
                                          <p:spTgt spid="5">
                                            <p:txEl>
                                              <p:pRg st="4" end="4"/>
                                            </p:txEl>
                                          </p:spTgt>
                                        </p:tgtEl>
                                      </p:cBhvr>
                                      <p:to x="100000" y="100000"/>
                                    </p:animScale>
                                    <p:animScale>
                                      <p:cBhvr>
                                        <p:cTn id="170" dur="26">
                                          <p:stCondLst>
                                            <p:cond delay="1808"/>
                                          </p:stCondLst>
                                        </p:cTn>
                                        <p:tgtEl>
                                          <p:spTgt spid="5">
                                            <p:txEl>
                                              <p:pRg st="4" end="4"/>
                                            </p:txEl>
                                          </p:spTgt>
                                        </p:tgtEl>
                                      </p:cBhvr>
                                      <p:to x="100000" y="95000"/>
                                    </p:animScale>
                                    <p:animScale>
                                      <p:cBhvr>
                                        <p:cTn id="171" dur="166" decel="50000">
                                          <p:stCondLst>
                                            <p:cond delay="1834"/>
                                          </p:stCondLst>
                                        </p:cTn>
                                        <p:tgtEl>
                                          <p:spTgt spid="5">
                                            <p:txEl>
                                              <p:pRg st="4" end="4"/>
                                            </p:txEl>
                                          </p:spTgt>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2" grpId="0" build="p"/>
      <p:bldP spid="5123" grpId="0" build="p"/>
      <p:bldP spid="3" grpId="0" build="p"/>
      <p:bldP spid="5" grpId="0"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Map lines of latitude and longitude">
            <a:extLst>
              <a:ext uri="{FF2B5EF4-FFF2-40B4-BE49-F238E27FC236}">
                <a16:creationId xmlns:a16="http://schemas.microsoft.com/office/drawing/2014/main" id="{856DD767-E586-4010-B181-0AD3A8F1C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03020"/>
            <a:ext cx="8229600" cy="55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a:extLst>
              <a:ext uri="{FF2B5EF4-FFF2-40B4-BE49-F238E27FC236}">
                <a16:creationId xmlns:a16="http://schemas.microsoft.com/office/drawing/2014/main" id="{19B5375F-882E-4A90-BE9F-CBF680F95ED2}"/>
              </a:ext>
            </a:extLst>
          </p:cNvPr>
          <p:cNvSpPr txBox="1">
            <a:spLocks noChangeArrowheads="1"/>
          </p:cNvSpPr>
          <p:nvPr/>
        </p:nvSpPr>
        <p:spPr bwMode="auto">
          <a:xfrm>
            <a:off x="0" y="762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latin typeface="Times New Roman" panose="02020603050405020304" pitchFamily="18" charset="0"/>
              </a:rPr>
              <a:t>When you combine the two sets of lines, you get a grid.  This allows you to find exact or absolute locations on the Earth’s surface.  </a:t>
            </a:r>
          </a:p>
        </p:txBody>
      </p:sp>
      <p:sp>
        <p:nvSpPr>
          <p:cNvPr id="4" name="Text Box 18">
            <a:extLst>
              <a:ext uri="{FF2B5EF4-FFF2-40B4-BE49-F238E27FC236}">
                <a16:creationId xmlns:a16="http://schemas.microsoft.com/office/drawing/2014/main" id="{6D33393B-C093-4979-85B9-9A17B789934D}"/>
              </a:ext>
            </a:extLst>
          </p:cNvPr>
          <p:cNvSpPr txBox="1">
            <a:spLocks noChangeArrowheads="1"/>
          </p:cNvSpPr>
          <p:nvPr/>
        </p:nvSpPr>
        <p:spPr bwMode="auto">
          <a:xfrm>
            <a:off x="0" y="0"/>
            <a:ext cx="9144000" cy="40011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What are the five themes of Geography?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9BECD4E-149B-4493-A0CE-F7274F15CFD7}"/>
              </a:ext>
            </a:extLst>
          </p:cNvPr>
          <p:cNvSpPr>
            <a:spLocks noGrp="1" noChangeArrowheads="1"/>
          </p:cNvSpPr>
          <p:nvPr>
            <p:ph type="title"/>
          </p:nvPr>
        </p:nvSpPr>
        <p:spPr>
          <a:xfrm>
            <a:off x="1247130" y="1511053"/>
            <a:ext cx="8229600" cy="1143000"/>
          </a:xfrm>
        </p:spPr>
        <p:txBody>
          <a:bodyPr/>
          <a:lstStyle/>
          <a:p>
            <a:pPr eaLnBrk="1" hangingPunct="1"/>
            <a:r>
              <a:rPr lang="en-US" altLang="en-US" dirty="0">
                <a:solidFill>
                  <a:srgbClr val="FF0000"/>
                </a:solidFill>
              </a:rPr>
              <a:t>Answer: Absolute Location</a:t>
            </a:r>
          </a:p>
        </p:txBody>
      </p:sp>
      <p:sp>
        <p:nvSpPr>
          <p:cNvPr id="6147" name="Rectangle 3">
            <a:extLst>
              <a:ext uri="{FF2B5EF4-FFF2-40B4-BE49-F238E27FC236}">
                <a16:creationId xmlns:a16="http://schemas.microsoft.com/office/drawing/2014/main" id="{9D57205C-CA51-4A39-A96B-ABFAA858DD33}"/>
              </a:ext>
            </a:extLst>
          </p:cNvPr>
          <p:cNvSpPr>
            <a:spLocks noGrp="1" noChangeArrowheads="1"/>
          </p:cNvSpPr>
          <p:nvPr>
            <p:ph type="body" idx="1"/>
          </p:nvPr>
        </p:nvSpPr>
        <p:spPr>
          <a:xfrm>
            <a:off x="457200" y="2919781"/>
            <a:ext cx="8229600" cy="3933139"/>
          </a:xfrm>
        </p:spPr>
        <p:txBody>
          <a:bodyPr/>
          <a:lstStyle/>
          <a:p>
            <a:pPr eaLnBrk="1" hangingPunct="1"/>
            <a:r>
              <a:rPr lang="en-US" altLang="en-US" dirty="0">
                <a:solidFill>
                  <a:schemeClr val="folHlink"/>
                </a:solidFill>
              </a:rPr>
              <a:t>Examples:</a:t>
            </a:r>
          </a:p>
          <a:p>
            <a:pPr lvl="1" eaLnBrk="1" hangingPunct="1"/>
            <a:r>
              <a:rPr lang="en-US" altLang="en-US" dirty="0"/>
              <a:t>Rome is located at 41 N, 12 E</a:t>
            </a:r>
          </a:p>
          <a:p>
            <a:pPr lvl="1" eaLnBrk="1" hangingPunct="1"/>
            <a:r>
              <a:rPr lang="en-US" altLang="en-US" dirty="0"/>
              <a:t>Argentina is located in the southern hemisphere</a:t>
            </a:r>
          </a:p>
          <a:p>
            <a:pPr lvl="1" eaLnBrk="1" hangingPunct="1"/>
            <a:r>
              <a:rPr lang="en-US" altLang="en-US" dirty="0"/>
              <a:t>Ecuador is located in Tropic of Cancer.</a:t>
            </a:r>
          </a:p>
          <a:p>
            <a:pPr lvl="1" eaLnBrk="1" hangingPunct="1"/>
            <a:r>
              <a:rPr lang="en-US" altLang="en-US" dirty="0"/>
              <a:t>LNE is located in Lincoln, NE.</a:t>
            </a:r>
          </a:p>
        </p:txBody>
      </p:sp>
      <p:sp>
        <p:nvSpPr>
          <p:cNvPr id="4" name="Text Box 18">
            <a:extLst>
              <a:ext uri="{FF2B5EF4-FFF2-40B4-BE49-F238E27FC236}">
                <a16:creationId xmlns:a16="http://schemas.microsoft.com/office/drawing/2014/main" id="{24E000E9-B019-477D-BA02-65C4B0C1E40D}"/>
              </a:ext>
            </a:extLst>
          </p:cNvPr>
          <p:cNvSpPr txBox="1">
            <a:spLocks noChangeArrowheads="1"/>
          </p:cNvSpPr>
          <p:nvPr/>
        </p:nvSpPr>
        <p:spPr bwMode="auto">
          <a:xfrm>
            <a:off x="2638926" y="80545"/>
            <a:ext cx="6019800" cy="144655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4400" b="1" dirty="0">
                <a:solidFill>
                  <a:schemeClr val="accent5">
                    <a:lumMod val="50000"/>
                  </a:schemeClr>
                </a:solidFill>
                <a:latin typeface="Source Sans Pro Black" panose="020B0604020202020204" pitchFamily="34" charset="0"/>
              </a:rPr>
              <a:t>What type of location is this? </a:t>
            </a:r>
          </a:p>
        </p:txBody>
      </p:sp>
      <p:pic>
        <p:nvPicPr>
          <p:cNvPr id="3" name="Picture 2">
            <a:extLst>
              <a:ext uri="{FF2B5EF4-FFF2-40B4-BE49-F238E27FC236}">
                <a16:creationId xmlns:a16="http://schemas.microsoft.com/office/drawing/2014/main" id="{C0880B5B-A87D-460D-8EC9-6B988B684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70951">
            <a:off x="-201912" y="822096"/>
            <a:ext cx="2825895" cy="6282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7510</TotalTime>
  <Words>2640</Words>
  <Application>Microsoft Office PowerPoint</Application>
  <PresentationFormat>On-screen Show (4:3)</PresentationFormat>
  <Paragraphs>376</Paragraphs>
  <Slides>59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Big Caslon</vt:lpstr>
      <vt:lpstr>Source Sans Pro</vt:lpstr>
      <vt:lpstr>Source Sans Pro Black</vt:lpstr>
      <vt:lpstr>Source Sans Pro SemiBold</vt:lpstr>
      <vt:lpstr>Stencil</vt:lpstr>
      <vt:lpstr>Times New Roman</vt:lpstr>
      <vt:lpstr>Wingdings</vt:lpstr>
      <vt:lpstr>Default Design</vt:lpstr>
      <vt:lpstr>PowerPoint Presentation</vt:lpstr>
      <vt:lpstr>1. GEOGRAPHY OF THE AMERICA’S:</vt:lpstr>
      <vt:lpstr>PowerPoint Presentation</vt:lpstr>
      <vt:lpstr>PowerPoint Presentation</vt:lpstr>
      <vt:lpstr>PowerPoint Presentation</vt:lpstr>
      <vt:lpstr>PowerPoint Presentation</vt:lpstr>
      <vt:lpstr>3. Location: Describes where places are at on earth. </vt:lpstr>
      <vt:lpstr>PowerPoint Presentation</vt:lpstr>
      <vt:lpstr>Answer: Absolute Location</vt:lpstr>
      <vt:lpstr>Answer: Relative Location</vt:lpstr>
      <vt:lpstr>PowerPoint Presentation</vt:lpstr>
      <vt:lpstr>Coordinate</vt:lpstr>
      <vt:lpstr>PowerPoint Presentation</vt:lpstr>
      <vt:lpstr>For notebook page 6</vt:lpstr>
      <vt:lpstr>Cardinal &amp; Intermediate Directions</vt:lpstr>
      <vt:lpstr>Notes on the Continents  Copy to the back of each page of you Continents booklet. </vt:lpstr>
      <vt:lpstr>PowerPoint Presentation</vt:lpstr>
      <vt:lpstr>PowerPoint Presentation</vt:lpstr>
      <vt:lpstr>PowerPoint Presentation</vt:lpstr>
      <vt:lpstr>PowerPoint Presentation</vt:lpstr>
      <vt:lpstr>Answer: Physical Features</vt:lpstr>
      <vt:lpstr>Answer: Human/Cultural Features </vt:lpstr>
      <vt:lpstr>Answer: Physical Features</vt:lpstr>
      <vt:lpstr>Answer: Human/Cultural Features </vt:lpstr>
      <vt:lpstr>Answer: Physical Features</vt:lpstr>
      <vt:lpstr>Answer: Human/Cultural Features </vt:lpstr>
      <vt:lpstr>For notebook Page 9 Using the IPADs to View “Thinglink.. Research and fill in 9 types of landforms leaving room for a small image or description for each.  </vt:lpstr>
      <vt:lpstr>LANDFORM DEFINITIONS </vt:lpstr>
      <vt:lpstr>8. Region: The world is divided into different regions based upon similarities &amp; differences.  Climate  Location  Beliefs   Languages  Ethnicity/Race </vt:lpstr>
      <vt:lpstr>Regions make the study of geography more manageable</vt:lpstr>
      <vt:lpstr>One place can be part of several different regions.</vt:lpstr>
      <vt:lpstr>Why is this region called the rust belt?</vt:lpstr>
      <vt:lpstr>PowerPoint Presentation</vt:lpstr>
      <vt:lpstr>Perceptual</vt:lpstr>
      <vt:lpstr>PowerPoint Presentation</vt:lpstr>
      <vt:lpstr>PowerPoint Presentation</vt:lpstr>
      <vt:lpstr>Modifying vs. Adapting</vt:lpstr>
      <vt:lpstr>Modifying vs. Adapting</vt:lpstr>
      <vt:lpstr>Modifying vs. Adapting</vt:lpstr>
      <vt:lpstr>Modifying vs. Adapting</vt:lpstr>
      <vt:lpstr>PowerPoint Presentation</vt:lpstr>
      <vt:lpstr>PowerPoint Presentation</vt:lpstr>
      <vt:lpstr>10. Movement: Movement of people, goods, and ideas. </vt:lpstr>
      <vt:lpstr>PowerPoint Presentation</vt:lpstr>
      <vt:lpstr>PowerPoint Presentation</vt:lpstr>
      <vt:lpstr>PowerPoint Presentation</vt:lpstr>
      <vt:lpstr>Political   OR   Physical? </vt:lpstr>
      <vt:lpstr>Physical  OR  Political?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Wagner Designs BVM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GEOGRAPHY</dc:title>
  <dc:creator>Clint Wagner</dc:creator>
  <cp:lastModifiedBy>Veronica Oliver</cp:lastModifiedBy>
  <cp:revision>141</cp:revision>
  <dcterms:created xsi:type="dcterms:W3CDTF">2004-08-22T15:45:49Z</dcterms:created>
  <dcterms:modified xsi:type="dcterms:W3CDTF">2019-09-09T17:34:38Z</dcterms:modified>
</cp:coreProperties>
</file>