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334" r:id="rId2"/>
    <p:sldId id="336" r:id="rId3"/>
    <p:sldId id="324" r:id="rId4"/>
    <p:sldId id="337" r:id="rId5"/>
    <p:sldId id="293" r:id="rId6"/>
    <p:sldId id="302" r:id="rId7"/>
    <p:sldId id="274" r:id="rId8"/>
    <p:sldId id="303" r:id="rId9"/>
    <p:sldId id="275" r:id="rId10"/>
    <p:sldId id="325" r:id="rId11"/>
    <p:sldId id="276" r:id="rId12"/>
    <p:sldId id="385" r:id="rId13"/>
    <p:sldId id="327" r:id="rId14"/>
    <p:sldId id="329" r:id="rId15"/>
    <p:sldId id="270" r:id="rId16"/>
    <p:sldId id="330" r:id="rId17"/>
    <p:sldId id="332" r:id="rId18"/>
    <p:sldId id="333" r:id="rId19"/>
    <p:sldId id="295" r:id="rId20"/>
    <p:sldId id="331"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4554" autoAdjust="0"/>
  </p:normalViewPr>
  <p:slideViewPr>
    <p:cSldViewPr>
      <p:cViewPr varScale="1">
        <p:scale>
          <a:sx n="61" d="100"/>
          <a:sy n="61" d="100"/>
        </p:scale>
        <p:origin x="79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www.thinglink.com/scene/1230163111059652615"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hyperlink" Target="https://www.thinglink.com/scene/1230163111059652615"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8E11-585F-4FB9-B1DF-C58483334849}"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46F8ADA2-0B81-4E09-8000-F9A46B5B4A75}">
      <dgm:prSet phldrT="[Text]"/>
      <dgm:spPr/>
      <dgm:t>
        <a:bodyPr/>
        <a:lstStyle/>
        <a:p>
          <a:r>
            <a:rPr lang="en-US" dirty="0"/>
            <a:t>5 Themes of Geography</a:t>
          </a:r>
        </a:p>
      </dgm:t>
    </dgm:pt>
    <dgm:pt modelId="{9FCBADA9-8155-470C-B65F-EAEB622A31A6}" type="parTrans" cxnId="{4DFABD20-4248-445E-8753-FFB55710A205}">
      <dgm:prSet/>
      <dgm:spPr/>
      <dgm:t>
        <a:bodyPr/>
        <a:lstStyle/>
        <a:p>
          <a:endParaRPr lang="en-US"/>
        </a:p>
      </dgm:t>
    </dgm:pt>
    <dgm:pt modelId="{111BB75B-2C21-475C-B003-A20DD1CBE803}" type="sibTrans" cxnId="{4DFABD20-4248-445E-8753-FFB55710A205}">
      <dgm:prSet/>
      <dgm:spPr/>
      <dgm:t>
        <a:bodyPr/>
        <a:lstStyle/>
        <a:p>
          <a:endParaRPr lang="en-US"/>
        </a:p>
      </dgm:t>
    </dgm:pt>
    <dgm:pt modelId="{07B1AFE3-9C28-4C1C-BF1E-E140593DB5C5}">
      <dgm:prSet phldrT="[Text]"/>
      <dgm:spPr/>
      <dgm:t>
        <a:bodyPr/>
        <a:lstStyle/>
        <a:p>
          <a:r>
            <a:rPr lang="en-US" dirty="0"/>
            <a:t> </a:t>
          </a:r>
        </a:p>
      </dgm:t>
    </dgm:pt>
    <dgm:pt modelId="{C045378E-20D4-476B-8CF4-7033FD36B028}" type="parTrans" cxnId="{EEDEE814-5361-4288-B570-5F9FE5A53BD5}">
      <dgm:prSet/>
      <dgm:spPr/>
      <dgm:t>
        <a:bodyPr/>
        <a:lstStyle/>
        <a:p>
          <a:endParaRPr lang="en-US"/>
        </a:p>
      </dgm:t>
    </dgm:pt>
    <dgm:pt modelId="{3D7D58FA-5E3A-4EB1-BA03-885E6CABFAC2}" type="sibTrans" cxnId="{EEDEE814-5361-4288-B570-5F9FE5A53BD5}">
      <dgm:prSet/>
      <dgm:spPr/>
      <dgm:t>
        <a:bodyPr/>
        <a:lstStyle/>
        <a:p>
          <a:endParaRPr lang="en-US"/>
        </a:p>
      </dgm:t>
    </dgm:pt>
    <dgm:pt modelId="{21D94C02-5E49-4B60-B176-D5F79F99E320}">
      <dgm:prSet phldrT="[Text]"/>
      <dgm:spPr/>
      <dgm:t>
        <a:bodyPr/>
        <a:lstStyle/>
        <a:p>
          <a:r>
            <a:rPr lang="en-US" dirty="0"/>
            <a:t> </a:t>
          </a:r>
        </a:p>
      </dgm:t>
    </dgm:pt>
    <dgm:pt modelId="{070A1C6F-7FF0-4FB3-9E1D-C1B19706D2E6}" type="parTrans" cxnId="{7C5F9E13-1042-4BCD-83D2-A828FAE64432}">
      <dgm:prSet/>
      <dgm:spPr/>
      <dgm:t>
        <a:bodyPr/>
        <a:lstStyle/>
        <a:p>
          <a:endParaRPr lang="en-US"/>
        </a:p>
      </dgm:t>
    </dgm:pt>
    <dgm:pt modelId="{BCB9687A-BE9C-4AC9-B724-DAEB9F45F26A}" type="sibTrans" cxnId="{7C5F9E13-1042-4BCD-83D2-A828FAE64432}">
      <dgm:prSet/>
      <dgm:spPr/>
      <dgm:t>
        <a:bodyPr/>
        <a:lstStyle/>
        <a:p>
          <a:endParaRPr lang="en-US"/>
        </a:p>
      </dgm:t>
    </dgm:pt>
    <dgm:pt modelId="{542F57C7-B5A9-474D-BED4-1533E9F8CA3E}">
      <dgm:prSet phldrT="[Text]"/>
      <dgm:spPr/>
      <dgm:t>
        <a:bodyPr/>
        <a:lstStyle/>
        <a:p>
          <a:r>
            <a:rPr lang="en-US" dirty="0"/>
            <a:t> </a:t>
          </a:r>
        </a:p>
      </dgm:t>
    </dgm:pt>
    <dgm:pt modelId="{7E7B93CD-0B9E-4D6E-8B14-05327AFC1EA3}" type="parTrans" cxnId="{ED641A58-EDB9-4E81-981B-E64AAD7ED799}">
      <dgm:prSet/>
      <dgm:spPr/>
      <dgm:t>
        <a:bodyPr/>
        <a:lstStyle/>
        <a:p>
          <a:endParaRPr lang="en-US"/>
        </a:p>
      </dgm:t>
    </dgm:pt>
    <dgm:pt modelId="{9E5DE825-201C-4D32-9C6E-2574F32BDF99}" type="sibTrans" cxnId="{ED641A58-EDB9-4E81-981B-E64AAD7ED799}">
      <dgm:prSet/>
      <dgm:spPr/>
      <dgm:t>
        <a:bodyPr/>
        <a:lstStyle/>
        <a:p>
          <a:endParaRPr lang="en-US"/>
        </a:p>
      </dgm:t>
    </dgm:pt>
    <dgm:pt modelId="{3A984F47-AA6A-4E0A-9A05-0CD94EDBC482}">
      <dgm:prSet phldrT="[Text]"/>
      <dgm:spPr/>
      <dgm:t>
        <a:bodyPr/>
        <a:lstStyle/>
        <a:p>
          <a:r>
            <a:rPr lang="en-US" dirty="0"/>
            <a:t> </a:t>
          </a:r>
        </a:p>
      </dgm:t>
    </dgm:pt>
    <dgm:pt modelId="{F0504F2D-D917-44DF-AC71-26391622A708}" type="parTrans" cxnId="{283A4362-87DB-4776-90A3-9FC47F82A7D0}">
      <dgm:prSet/>
      <dgm:spPr/>
      <dgm:t>
        <a:bodyPr/>
        <a:lstStyle/>
        <a:p>
          <a:endParaRPr lang="en-US"/>
        </a:p>
      </dgm:t>
    </dgm:pt>
    <dgm:pt modelId="{F5BCB777-43C8-49C9-8EA8-051CD01C3EAD}" type="sibTrans" cxnId="{283A4362-87DB-4776-90A3-9FC47F82A7D0}">
      <dgm:prSet/>
      <dgm:spPr/>
      <dgm:t>
        <a:bodyPr/>
        <a:lstStyle/>
        <a:p>
          <a:endParaRPr lang="en-US"/>
        </a:p>
      </dgm:t>
    </dgm:pt>
    <dgm:pt modelId="{952FA942-CFA2-4FC2-B913-153905F88DAD}">
      <dgm:prSet phldrT="[Text]"/>
      <dgm:spPr/>
      <dgm:t>
        <a:bodyPr/>
        <a:lstStyle/>
        <a:p>
          <a:endParaRPr lang="en-US" dirty="0"/>
        </a:p>
      </dgm:t>
    </dgm:pt>
    <dgm:pt modelId="{6638F167-9ED9-4F8C-B871-1236C0902D8A}" type="parTrans" cxnId="{FEE35427-9E2D-4E9F-8CEF-D89EFB4B15CC}">
      <dgm:prSet/>
      <dgm:spPr/>
      <dgm:t>
        <a:bodyPr/>
        <a:lstStyle/>
        <a:p>
          <a:endParaRPr lang="en-US"/>
        </a:p>
      </dgm:t>
    </dgm:pt>
    <dgm:pt modelId="{6DB7EF00-6CDE-44E1-A965-CB39E680F087}" type="sibTrans" cxnId="{FEE35427-9E2D-4E9F-8CEF-D89EFB4B15CC}">
      <dgm:prSet/>
      <dgm:spPr/>
      <dgm:t>
        <a:bodyPr/>
        <a:lstStyle/>
        <a:p>
          <a:endParaRPr lang="en-US"/>
        </a:p>
      </dgm:t>
    </dgm:pt>
    <dgm:pt modelId="{EC34130F-CEAE-4FB3-BB14-2FDF8D31C2F0}" type="pres">
      <dgm:prSet presAssocID="{44C08E11-585F-4FB9-B1DF-C58483334849}" presName="Name0" presStyleCnt="0">
        <dgm:presLayoutVars>
          <dgm:chPref val="1"/>
          <dgm:dir/>
          <dgm:animOne val="branch"/>
          <dgm:animLvl val="lvl"/>
          <dgm:resizeHandles val="exact"/>
        </dgm:presLayoutVars>
      </dgm:prSet>
      <dgm:spPr/>
    </dgm:pt>
    <dgm:pt modelId="{E6C1EA01-AE19-4EA3-A062-49E5537FD925}" type="pres">
      <dgm:prSet presAssocID="{46F8ADA2-0B81-4E09-8000-F9A46B5B4A75}" presName="root1" presStyleCnt="0"/>
      <dgm:spPr/>
    </dgm:pt>
    <dgm:pt modelId="{EA064664-AA13-45F8-9372-BE3A83C1C37D}" type="pres">
      <dgm:prSet presAssocID="{46F8ADA2-0B81-4E09-8000-F9A46B5B4A75}" presName="LevelOneTextNode" presStyleLbl="node0" presStyleIdx="0" presStyleCnt="1">
        <dgm:presLayoutVars>
          <dgm:chPref val="3"/>
        </dgm:presLayoutVars>
      </dgm:prSet>
      <dgm:spPr/>
    </dgm:pt>
    <dgm:pt modelId="{E6C535CB-A8CE-4317-ADE7-656918FEC180}" type="pres">
      <dgm:prSet presAssocID="{46F8ADA2-0B81-4E09-8000-F9A46B5B4A75}" presName="level2hierChild" presStyleCnt="0"/>
      <dgm:spPr/>
    </dgm:pt>
    <dgm:pt modelId="{25A09D2B-B0BA-4158-B93D-092783C06C13}" type="pres">
      <dgm:prSet presAssocID="{C045378E-20D4-476B-8CF4-7033FD36B028}" presName="conn2-1" presStyleLbl="parChTrans1D2" presStyleIdx="0" presStyleCnt="5"/>
      <dgm:spPr/>
    </dgm:pt>
    <dgm:pt modelId="{05F5A8D9-D5F5-47DB-A572-7091827BA6DE}" type="pres">
      <dgm:prSet presAssocID="{C045378E-20D4-476B-8CF4-7033FD36B028}" presName="connTx" presStyleLbl="parChTrans1D2" presStyleIdx="0" presStyleCnt="5"/>
      <dgm:spPr/>
    </dgm:pt>
    <dgm:pt modelId="{29502D1B-79E2-4C46-A0AC-5A16421BA080}" type="pres">
      <dgm:prSet presAssocID="{07B1AFE3-9C28-4C1C-BF1E-E140593DB5C5}" presName="root2" presStyleCnt="0"/>
      <dgm:spPr/>
    </dgm:pt>
    <dgm:pt modelId="{17A75641-083C-4EE0-8669-7A9BC047336F}" type="pres">
      <dgm:prSet presAssocID="{07B1AFE3-9C28-4C1C-BF1E-E140593DB5C5}" presName="LevelTwoTextNode" presStyleLbl="node2" presStyleIdx="0" presStyleCnt="5">
        <dgm:presLayoutVars>
          <dgm:chPref val="3"/>
        </dgm:presLayoutVars>
      </dgm:prSet>
      <dgm:spPr/>
    </dgm:pt>
    <dgm:pt modelId="{8FDD1F92-B870-41C9-A95B-E093C4D8820F}" type="pres">
      <dgm:prSet presAssocID="{07B1AFE3-9C28-4C1C-BF1E-E140593DB5C5}" presName="level3hierChild" presStyleCnt="0"/>
      <dgm:spPr/>
    </dgm:pt>
    <dgm:pt modelId="{B0AF4EF5-5592-4B64-A2F2-51A90A811CFD}" type="pres">
      <dgm:prSet presAssocID="{F0504F2D-D917-44DF-AC71-26391622A708}" presName="conn2-1" presStyleLbl="parChTrans1D2" presStyleIdx="1" presStyleCnt="5"/>
      <dgm:spPr/>
    </dgm:pt>
    <dgm:pt modelId="{697AF721-A780-4BBD-8300-7CFBE8863C05}" type="pres">
      <dgm:prSet presAssocID="{F0504F2D-D917-44DF-AC71-26391622A708}" presName="connTx" presStyleLbl="parChTrans1D2" presStyleIdx="1" presStyleCnt="5"/>
      <dgm:spPr/>
    </dgm:pt>
    <dgm:pt modelId="{27319FE2-CCF0-4092-A2BE-605560511CAA}" type="pres">
      <dgm:prSet presAssocID="{3A984F47-AA6A-4E0A-9A05-0CD94EDBC482}" presName="root2" presStyleCnt="0"/>
      <dgm:spPr/>
    </dgm:pt>
    <dgm:pt modelId="{50D76329-9A5B-4E6A-9649-16EF9E3DFD96}" type="pres">
      <dgm:prSet presAssocID="{3A984F47-AA6A-4E0A-9A05-0CD94EDBC482}" presName="LevelTwoTextNode" presStyleLbl="node2" presStyleIdx="1" presStyleCnt="5">
        <dgm:presLayoutVars>
          <dgm:chPref val="3"/>
        </dgm:presLayoutVars>
      </dgm:prSet>
      <dgm:spPr/>
    </dgm:pt>
    <dgm:pt modelId="{DEC9907C-BDDE-455F-835E-78862E7DEC35}" type="pres">
      <dgm:prSet presAssocID="{3A984F47-AA6A-4E0A-9A05-0CD94EDBC482}" presName="level3hierChild" presStyleCnt="0"/>
      <dgm:spPr/>
    </dgm:pt>
    <dgm:pt modelId="{8DBEBAB2-6CB5-44A0-89C8-6A44406D81F3}" type="pres">
      <dgm:prSet presAssocID="{070A1C6F-7FF0-4FB3-9E1D-C1B19706D2E6}" presName="conn2-1" presStyleLbl="parChTrans1D2" presStyleIdx="2" presStyleCnt="5"/>
      <dgm:spPr/>
    </dgm:pt>
    <dgm:pt modelId="{BDFFED84-DACD-4D01-8074-51C5129E5873}" type="pres">
      <dgm:prSet presAssocID="{070A1C6F-7FF0-4FB3-9E1D-C1B19706D2E6}" presName="connTx" presStyleLbl="parChTrans1D2" presStyleIdx="2" presStyleCnt="5"/>
      <dgm:spPr/>
    </dgm:pt>
    <dgm:pt modelId="{ABDDAC48-5B99-41F8-AA71-753F45A9E1AF}" type="pres">
      <dgm:prSet presAssocID="{21D94C02-5E49-4B60-B176-D5F79F99E320}" presName="root2" presStyleCnt="0"/>
      <dgm:spPr/>
    </dgm:pt>
    <dgm:pt modelId="{6A066397-DDE6-4CA3-BB12-51D724B57DB5}" type="pres">
      <dgm:prSet presAssocID="{21D94C02-5E49-4B60-B176-D5F79F99E320}" presName="LevelTwoTextNode" presStyleLbl="node2" presStyleIdx="2" presStyleCnt="5">
        <dgm:presLayoutVars>
          <dgm:chPref val="3"/>
        </dgm:presLayoutVars>
      </dgm:prSet>
      <dgm:spPr/>
    </dgm:pt>
    <dgm:pt modelId="{790AC328-40BA-447A-8994-9C4FDBE39DD4}" type="pres">
      <dgm:prSet presAssocID="{21D94C02-5E49-4B60-B176-D5F79F99E320}" presName="level3hierChild" presStyleCnt="0"/>
      <dgm:spPr/>
    </dgm:pt>
    <dgm:pt modelId="{1977C8F9-DEBD-417D-87F4-A2B2556EEF16}" type="pres">
      <dgm:prSet presAssocID="{7E7B93CD-0B9E-4D6E-8B14-05327AFC1EA3}" presName="conn2-1" presStyleLbl="parChTrans1D2" presStyleIdx="3" presStyleCnt="5"/>
      <dgm:spPr/>
    </dgm:pt>
    <dgm:pt modelId="{21EE80E0-F609-43CE-8C2F-3F7D04A73F9C}" type="pres">
      <dgm:prSet presAssocID="{7E7B93CD-0B9E-4D6E-8B14-05327AFC1EA3}" presName="connTx" presStyleLbl="parChTrans1D2" presStyleIdx="3" presStyleCnt="5"/>
      <dgm:spPr/>
    </dgm:pt>
    <dgm:pt modelId="{A3B1761B-A5F1-4177-B597-A1F468CB0055}" type="pres">
      <dgm:prSet presAssocID="{542F57C7-B5A9-474D-BED4-1533E9F8CA3E}" presName="root2" presStyleCnt="0"/>
      <dgm:spPr/>
    </dgm:pt>
    <dgm:pt modelId="{F6D9EAD2-5827-461C-8B6E-7A1F9633D588}" type="pres">
      <dgm:prSet presAssocID="{542F57C7-B5A9-474D-BED4-1533E9F8CA3E}" presName="LevelTwoTextNode" presStyleLbl="node2" presStyleIdx="3" presStyleCnt="5">
        <dgm:presLayoutVars>
          <dgm:chPref val="3"/>
        </dgm:presLayoutVars>
      </dgm:prSet>
      <dgm:spPr/>
    </dgm:pt>
    <dgm:pt modelId="{9605793B-0272-4620-B65A-C9D9784DAD4B}" type="pres">
      <dgm:prSet presAssocID="{542F57C7-B5A9-474D-BED4-1533E9F8CA3E}" presName="level3hierChild" presStyleCnt="0"/>
      <dgm:spPr/>
    </dgm:pt>
    <dgm:pt modelId="{99007C4C-397E-47F9-A532-C537C8DB0EB1}" type="pres">
      <dgm:prSet presAssocID="{6638F167-9ED9-4F8C-B871-1236C0902D8A}" presName="conn2-1" presStyleLbl="parChTrans1D2" presStyleIdx="4" presStyleCnt="5"/>
      <dgm:spPr/>
    </dgm:pt>
    <dgm:pt modelId="{642335EA-7726-418D-8005-D04FC0662B73}" type="pres">
      <dgm:prSet presAssocID="{6638F167-9ED9-4F8C-B871-1236C0902D8A}" presName="connTx" presStyleLbl="parChTrans1D2" presStyleIdx="4" presStyleCnt="5"/>
      <dgm:spPr/>
    </dgm:pt>
    <dgm:pt modelId="{86DF19DB-3C10-40F8-B650-3E11475F2D42}" type="pres">
      <dgm:prSet presAssocID="{952FA942-CFA2-4FC2-B913-153905F88DAD}" presName="root2" presStyleCnt="0"/>
      <dgm:spPr/>
    </dgm:pt>
    <dgm:pt modelId="{EECCA13E-739B-4B48-B9B7-183A470250C9}" type="pres">
      <dgm:prSet presAssocID="{952FA942-CFA2-4FC2-B913-153905F88DAD}" presName="LevelTwoTextNode" presStyleLbl="node2" presStyleIdx="4" presStyleCnt="5">
        <dgm:presLayoutVars>
          <dgm:chPref val="3"/>
        </dgm:presLayoutVars>
      </dgm:prSet>
      <dgm:spPr/>
    </dgm:pt>
    <dgm:pt modelId="{42AFB110-A712-44A6-814E-14FE78753263}" type="pres">
      <dgm:prSet presAssocID="{952FA942-CFA2-4FC2-B913-153905F88DAD}" presName="level3hierChild" presStyleCnt="0"/>
      <dgm:spPr/>
    </dgm:pt>
  </dgm:ptLst>
  <dgm:cxnLst>
    <dgm:cxn modelId="{627F2510-6434-47E3-A0DB-3608BABC63D4}" type="presOf" srcId="{F0504F2D-D917-44DF-AC71-26391622A708}" destId="{697AF721-A780-4BBD-8300-7CFBE8863C05}" srcOrd="1" destOrd="0" presId="urn:microsoft.com/office/officeart/2008/layout/HorizontalMultiLevelHierarchy"/>
    <dgm:cxn modelId="{7C5F9E13-1042-4BCD-83D2-A828FAE64432}" srcId="{46F8ADA2-0B81-4E09-8000-F9A46B5B4A75}" destId="{21D94C02-5E49-4B60-B176-D5F79F99E320}" srcOrd="2" destOrd="0" parTransId="{070A1C6F-7FF0-4FB3-9E1D-C1B19706D2E6}" sibTransId="{BCB9687A-BE9C-4AC9-B724-DAEB9F45F26A}"/>
    <dgm:cxn modelId="{EEDEE814-5361-4288-B570-5F9FE5A53BD5}" srcId="{46F8ADA2-0B81-4E09-8000-F9A46B5B4A75}" destId="{07B1AFE3-9C28-4C1C-BF1E-E140593DB5C5}" srcOrd="0" destOrd="0" parTransId="{C045378E-20D4-476B-8CF4-7033FD36B028}" sibTransId="{3D7D58FA-5E3A-4EB1-BA03-885E6CABFAC2}"/>
    <dgm:cxn modelId="{9A8DFD14-5FFB-4AA6-BFCA-C56C95DE3BC8}" type="presOf" srcId="{F0504F2D-D917-44DF-AC71-26391622A708}" destId="{B0AF4EF5-5592-4B64-A2F2-51A90A811CFD}" srcOrd="0" destOrd="0" presId="urn:microsoft.com/office/officeart/2008/layout/HorizontalMultiLevelHierarchy"/>
    <dgm:cxn modelId="{293CF116-C04C-4294-99C5-CF5B772F6A3B}" type="presOf" srcId="{7E7B93CD-0B9E-4D6E-8B14-05327AFC1EA3}" destId="{1977C8F9-DEBD-417D-87F4-A2B2556EEF16}" srcOrd="0" destOrd="0" presId="urn:microsoft.com/office/officeart/2008/layout/HorizontalMultiLevelHierarchy"/>
    <dgm:cxn modelId="{4DFABD20-4248-445E-8753-FFB55710A205}" srcId="{44C08E11-585F-4FB9-B1DF-C58483334849}" destId="{46F8ADA2-0B81-4E09-8000-F9A46B5B4A75}" srcOrd="0" destOrd="0" parTransId="{9FCBADA9-8155-470C-B65F-EAEB622A31A6}" sibTransId="{111BB75B-2C21-475C-B003-A20DD1CBE803}"/>
    <dgm:cxn modelId="{FEE35427-9E2D-4E9F-8CEF-D89EFB4B15CC}" srcId="{46F8ADA2-0B81-4E09-8000-F9A46B5B4A75}" destId="{952FA942-CFA2-4FC2-B913-153905F88DAD}" srcOrd="4" destOrd="0" parTransId="{6638F167-9ED9-4F8C-B871-1236C0902D8A}" sibTransId="{6DB7EF00-6CDE-44E1-A965-CB39E680F087}"/>
    <dgm:cxn modelId="{DED3BC5D-B51B-428C-92B8-E15A3FB92123}" type="presOf" srcId="{46F8ADA2-0B81-4E09-8000-F9A46B5B4A75}" destId="{EA064664-AA13-45F8-9372-BE3A83C1C37D}" srcOrd="0" destOrd="0" presId="urn:microsoft.com/office/officeart/2008/layout/HorizontalMultiLevelHierarchy"/>
    <dgm:cxn modelId="{3940EB5D-7778-4BCB-998C-6BE4357E4761}" type="presOf" srcId="{44C08E11-585F-4FB9-B1DF-C58483334849}" destId="{EC34130F-CEAE-4FB3-BB14-2FDF8D31C2F0}" srcOrd="0" destOrd="0" presId="urn:microsoft.com/office/officeart/2008/layout/HorizontalMultiLevelHierarchy"/>
    <dgm:cxn modelId="{46579761-EECA-4BE1-B024-C61E4CD7B5C7}" type="presOf" srcId="{3A984F47-AA6A-4E0A-9A05-0CD94EDBC482}" destId="{50D76329-9A5B-4E6A-9649-16EF9E3DFD96}" srcOrd="0" destOrd="0" presId="urn:microsoft.com/office/officeart/2008/layout/HorizontalMultiLevelHierarchy"/>
    <dgm:cxn modelId="{283A4362-87DB-4776-90A3-9FC47F82A7D0}" srcId="{46F8ADA2-0B81-4E09-8000-F9A46B5B4A75}" destId="{3A984F47-AA6A-4E0A-9A05-0CD94EDBC482}" srcOrd="1" destOrd="0" parTransId="{F0504F2D-D917-44DF-AC71-26391622A708}" sibTransId="{F5BCB777-43C8-49C9-8EA8-051CD01C3EAD}"/>
    <dgm:cxn modelId="{0E0C3843-A1D9-4401-98EF-4E2A96307352}" type="presOf" srcId="{070A1C6F-7FF0-4FB3-9E1D-C1B19706D2E6}" destId="{8DBEBAB2-6CB5-44A0-89C8-6A44406D81F3}" srcOrd="0" destOrd="0" presId="urn:microsoft.com/office/officeart/2008/layout/HorizontalMultiLevelHierarchy"/>
    <dgm:cxn modelId="{4ABB7543-E12C-4466-B6CD-7B46AB77D86E}" type="presOf" srcId="{542F57C7-B5A9-474D-BED4-1533E9F8CA3E}" destId="{F6D9EAD2-5827-461C-8B6E-7A1F9633D588}" srcOrd="0" destOrd="0" presId="urn:microsoft.com/office/officeart/2008/layout/HorizontalMultiLevelHierarchy"/>
    <dgm:cxn modelId="{77FE8F46-E4DD-41BC-ADC7-6C12AEA800D2}" type="presOf" srcId="{6638F167-9ED9-4F8C-B871-1236C0902D8A}" destId="{99007C4C-397E-47F9-A532-C537C8DB0EB1}" srcOrd="0" destOrd="0" presId="urn:microsoft.com/office/officeart/2008/layout/HorizontalMultiLevelHierarchy"/>
    <dgm:cxn modelId="{02932577-B415-4264-9F86-CC5A98311E0D}" type="presOf" srcId="{07B1AFE3-9C28-4C1C-BF1E-E140593DB5C5}" destId="{17A75641-083C-4EE0-8669-7A9BC047336F}" srcOrd="0" destOrd="0" presId="urn:microsoft.com/office/officeart/2008/layout/HorizontalMultiLevelHierarchy"/>
    <dgm:cxn modelId="{9150AD77-F7EA-4B93-ABAD-629A9686D0F8}" type="presOf" srcId="{6638F167-9ED9-4F8C-B871-1236C0902D8A}" destId="{642335EA-7726-418D-8005-D04FC0662B73}" srcOrd="1" destOrd="0" presId="urn:microsoft.com/office/officeart/2008/layout/HorizontalMultiLevelHierarchy"/>
    <dgm:cxn modelId="{ED641A58-EDB9-4E81-981B-E64AAD7ED799}" srcId="{46F8ADA2-0B81-4E09-8000-F9A46B5B4A75}" destId="{542F57C7-B5A9-474D-BED4-1533E9F8CA3E}" srcOrd="3" destOrd="0" parTransId="{7E7B93CD-0B9E-4D6E-8B14-05327AFC1EA3}" sibTransId="{9E5DE825-201C-4D32-9C6E-2574F32BDF99}"/>
    <dgm:cxn modelId="{7C73208D-1D56-4E6D-8B06-5448A5C3C0D4}" type="presOf" srcId="{C045378E-20D4-476B-8CF4-7033FD36B028}" destId="{25A09D2B-B0BA-4158-B93D-092783C06C13}" srcOrd="0" destOrd="0" presId="urn:microsoft.com/office/officeart/2008/layout/HorizontalMultiLevelHierarchy"/>
    <dgm:cxn modelId="{BBCDCAAD-1A03-4297-9A03-6BA52CEFE69C}" type="presOf" srcId="{070A1C6F-7FF0-4FB3-9E1D-C1B19706D2E6}" destId="{BDFFED84-DACD-4D01-8074-51C5129E5873}" srcOrd="1" destOrd="0" presId="urn:microsoft.com/office/officeart/2008/layout/HorizontalMultiLevelHierarchy"/>
    <dgm:cxn modelId="{B9E26BD5-7EDC-4A2D-B25F-8AA019F20A64}" type="presOf" srcId="{952FA942-CFA2-4FC2-B913-153905F88DAD}" destId="{EECCA13E-739B-4B48-B9B7-183A470250C9}" srcOrd="0" destOrd="0" presId="urn:microsoft.com/office/officeart/2008/layout/HorizontalMultiLevelHierarchy"/>
    <dgm:cxn modelId="{CB2110D6-DE05-4984-9329-6BD86C8F5DDD}" type="presOf" srcId="{21D94C02-5E49-4B60-B176-D5F79F99E320}" destId="{6A066397-DDE6-4CA3-BB12-51D724B57DB5}" srcOrd="0" destOrd="0" presId="urn:microsoft.com/office/officeart/2008/layout/HorizontalMultiLevelHierarchy"/>
    <dgm:cxn modelId="{49783DEB-1659-461F-9F4B-97ACA6F94CFD}" type="presOf" srcId="{C045378E-20D4-476B-8CF4-7033FD36B028}" destId="{05F5A8D9-D5F5-47DB-A572-7091827BA6DE}" srcOrd="1" destOrd="0" presId="urn:microsoft.com/office/officeart/2008/layout/HorizontalMultiLevelHierarchy"/>
    <dgm:cxn modelId="{CF1676F3-1F5A-4EB5-9207-4B2C9DA56EAD}" type="presOf" srcId="{7E7B93CD-0B9E-4D6E-8B14-05327AFC1EA3}" destId="{21EE80E0-F609-43CE-8C2F-3F7D04A73F9C}" srcOrd="1" destOrd="0" presId="urn:microsoft.com/office/officeart/2008/layout/HorizontalMultiLevelHierarchy"/>
    <dgm:cxn modelId="{3834E83F-2AF5-4246-9376-D29FA134D465}" type="presParOf" srcId="{EC34130F-CEAE-4FB3-BB14-2FDF8D31C2F0}" destId="{E6C1EA01-AE19-4EA3-A062-49E5537FD925}" srcOrd="0" destOrd="0" presId="urn:microsoft.com/office/officeart/2008/layout/HorizontalMultiLevelHierarchy"/>
    <dgm:cxn modelId="{6E77F5B3-B512-4FDB-96B3-B2672F4007A2}" type="presParOf" srcId="{E6C1EA01-AE19-4EA3-A062-49E5537FD925}" destId="{EA064664-AA13-45F8-9372-BE3A83C1C37D}" srcOrd="0" destOrd="0" presId="urn:microsoft.com/office/officeart/2008/layout/HorizontalMultiLevelHierarchy"/>
    <dgm:cxn modelId="{5B82CC3C-7EC1-4037-A760-374DC7F91F3B}" type="presParOf" srcId="{E6C1EA01-AE19-4EA3-A062-49E5537FD925}" destId="{E6C535CB-A8CE-4317-ADE7-656918FEC180}" srcOrd="1" destOrd="0" presId="urn:microsoft.com/office/officeart/2008/layout/HorizontalMultiLevelHierarchy"/>
    <dgm:cxn modelId="{1390A2FF-DF4F-4C28-AF69-53B77655CABF}" type="presParOf" srcId="{E6C535CB-A8CE-4317-ADE7-656918FEC180}" destId="{25A09D2B-B0BA-4158-B93D-092783C06C13}" srcOrd="0" destOrd="0" presId="urn:microsoft.com/office/officeart/2008/layout/HorizontalMultiLevelHierarchy"/>
    <dgm:cxn modelId="{12D43106-28DC-48F5-9ED0-324346AD747F}" type="presParOf" srcId="{25A09D2B-B0BA-4158-B93D-092783C06C13}" destId="{05F5A8D9-D5F5-47DB-A572-7091827BA6DE}" srcOrd="0" destOrd="0" presId="urn:microsoft.com/office/officeart/2008/layout/HorizontalMultiLevelHierarchy"/>
    <dgm:cxn modelId="{CD8CFC96-BE09-4DFE-A3E5-984F43717A4E}" type="presParOf" srcId="{E6C535CB-A8CE-4317-ADE7-656918FEC180}" destId="{29502D1B-79E2-4C46-A0AC-5A16421BA080}" srcOrd="1" destOrd="0" presId="urn:microsoft.com/office/officeart/2008/layout/HorizontalMultiLevelHierarchy"/>
    <dgm:cxn modelId="{C0DD51A6-5FA7-4A58-95BF-1C12E260FA8E}" type="presParOf" srcId="{29502D1B-79E2-4C46-A0AC-5A16421BA080}" destId="{17A75641-083C-4EE0-8669-7A9BC047336F}" srcOrd="0" destOrd="0" presId="urn:microsoft.com/office/officeart/2008/layout/HorizontalMultiLevelHierarchy"/>
    <dgm:cxn modelId="{C30D9D8F-C2CC-435A-82D3-D8405BADF2BD}" type="presParOf" srcId="{29502D1B-79E2-4C46-A0AC-5A16421BA080}" destId="{8FDD1F92-B870-41C9-A95B-E093C4D8820F}" srcOrd="1" destOrd="0" presId="urn:microsoft.com/office/officeart/2008/layout/HorizontalMultiLevelHierarchy"/>
    <dgm:cxn modelId="{68538B83-3975-42EE-87C5-9E9CA46A4F45}" type="presParOf" srcId="{E6C535CB-A8CE-4317-ADE7-656918FEC180}" destId="{B0AF4EF5-5592-4B64-A2F2-51A90A811CFD}" srcOrd="2" destOrd="0" presId="urn:microsoft.com/office/officeart/2008/layout/HorizontalMultiLevelHierarchy"/>
    <dgm:cxn modelId="{40A83BC6-E157-4B68-B9B3-744755E2F515}" type="presParOf" srcId="{B0AF4EF5-5592-4B64-A2F2-51A90A811CFD}" destId="{697AF721-A780-4BBD-8300-7CFBE8863C05}" srcOrd="0" destOrd="0" presId="urn:microsoft.com/office/officeart/2008/layout/HorizontalMultiLevelHierarchy"/>
    <dgm:cxn modelId="{B227FA3A-411F-432C-ADC7-3205A149BE70}" type="presParOf" srcId="{E6C535CB-A8CE-4317-ADE7-656918FEC180}" destId="{27319FE2-CCF0-4092-A2BE-605560511CAA}" srcOrd="3" destOrd="0" presId="urn:microsoft.com/office/officeart/2008/layout/HorizontalMultiLevelHierarchy"/>
    <dgm:cxn modelId="{99573F31-FAB5-4C1C-9A5D-52955D757384}" type="presParOf" srcId="{27319FE2-CCF0-4092-A2BE-605560511CAA}" destId="{50D76329-9A5B-4E6A-9649-16EF9E3DFD96}" srcOrd="0" destOrd="0" presId="urn:microsoft.com/office/officeart/2008/layout/HorizontalMultiLevelHierarchy"/>
    <dgm:cxn modelId="{E7F44AFD-2E8C-4B17-AA8A-AFB642246834}" type="presParOf" srcId="{27319FE2-CCF0-4092-A2BE-605560511CAA}" destId="{DEC9907C-BDDE-455F-835E-78862E7DEC35}" srcOrd="1" destOrd="0" presId="urn:microsoft.com/office/officeart/2008/layout/HorizontalMultiLevelHierarchy"/>
    <dgm:cxn modelId="{19981344-8E9E-4E78-9AC7-795CE3AEDD2A}" type="presParOf" srcId="{E6C535CB-A8CE-4317-ADE7-656918FEC180}" destId="{8DBEBAB2-6CB5-44A0-89C8-6A44406D81F3}" srcOrd="4" destOrd="0" presId="urn:microsoft.com/office/officeart/2008/layout/HorizontalMultiLevelHierarchy"/>
    <dgm:cxn modelId="{09C94C04-E27A-460B-93FA-9A3C5CA35F4C}" type="presParOf" srcId="{8DBEBAB2-6CB5-44A0-89C8-6A44406D81F3}" destId="{BDFFED84-DACD-4D01-8074-51C5129E5873}" srcOrd="0" destOrd="0" presId="urn:microsoft.com/office/officeart/2008/layout/HorizontalMultiLevelHierarchy"/>
    <dgm:cxn modelId="{2D7CC161-AFE9-4115-815D-46F761E711DD}" type="presParOf" srcId="{E6C535CB-A8CE-4317-ADE7-656918FEC180}" destId="{ABDDAC48-5B99-41F8-AA71-753F45A9E1AF}" srcOrd="5" destOrd="0" presId="urn:microsoft.com/office/officeart/2008/layout/HorizontalMultiLevelHierarchy"/>
    <dgm:cxn modelId="{18DDC4B0-9B83-46A0-8F1D-FF0BE095402A}" type="presParOf" srcId="{ABDDAC48-5B99-41F8-AA71-753F45A9E1AF}" destId="{6A066397-DDE6-4CA3-BB12-51D724B57DB5}" srcOrd="0" destOrd="0" presId="urn:microsoft.com/office/officeart/2008/layout/HorizontalMultiLevelHierarchy"/>
    <dgm:cxn modelId="{2F07A173-515B-412F-873D-AAED68905D26}" type="presParOf" srcId="{ABDDAC48-5B99-41F8-AA71-753F45A9E1AF}" destId="{790AC328-40BA-447A-8994-9C4FDBE39DD4}" srcOrd="1" destOrd="0" presId="urn:microsoft.com/office/officeart/2008/layout/HorizontalMultiLevelHierarchy"/>
    <dgm:cxn modelId="{0D72A6F3-0CDA-47E3-95BE-4938A704EA7F}" type="presParOf" srcId="{E6C535CB-A8CE-4317-ADE7-656918FEC180}" destId="{1977C8F9-DEBD-417D-87F4-A2B2556EEF16}" srcOrd="6" destOrd="0" presId="urn:microsoft.com/office/officeart/2008/layout/HorizontalMultiLevelHierarchy"/>
    <dgm:cxn modelId="{DBD9122D-E9EA-468A-8AA7-7DB72EDA8921}" type="presParOf" srcId="{1977C8F9-DEBD-417D-87F4-A2B2556EEF16}" destId="{21EE80E0-F609-43CE-8C2F-3F7D04A73F9C}" srcOrd="0" destOrd="0" presId="urn:microsoft.com/office/officeart/2008/layout/HorizontalMultiLevelHierarchy"/>
    <dgm:cxn modelId="{5EA1545D-6DAC-4EC6-A23E-89DC655BC59D}" type="presParOf" srcId="{E6C535CB-A8CE-4317-ADE7-656918FEC180}" destId="{A3B1761B-A5F1-4177-B597-A1F468CB0055}" srcOrd="7" destOrd="0" presId="urn:microsoft.com/office/officeart/2008/layout/HorizontalMultiLevelHierarchy"/>
    <dgm:cxn modelId="{B0020035-9116-431E-851E-0ACBE33664FA}" type="presParOf" srcId="{A3B1761B-A5F1-4177-B597-A1F468CB0055}" destId="{F6D9EAD2-5827-461C-8B6E-7A1F9633D588}" srcOrd="0" destOrd="0" presId="urn:microsoft.com/office/officeart/2008/layout/HorizontalMultiLevelHierarchy"/>
    <dgm:cxn modelId="{C5B14C86-76FE-4173-B19D-F68D745A6E88}" type="presParOf" srcId="{A3B1761B-A5F1-4177-B597-A1F468CB0055}" destId="{9605793B-0272-4620-B65A-C9D9784DAD4B}" srcOrd="1" destOrd="0" presId="urn:microsoft.com/office/officeart/2008/layout/HorizontalMultiLevelHierarchy"/>
    <dgm:cxn modelId="{FA020030-B0B3-447A-B886-4CDB4C67D008}" type="presParOf" srcId="{E6C535CB-A8CE-4317-ADE7-656918FEC180}" destId="{99007C4C-397E-47F9-A532-C537C8DB0EB1}" srcOrd="8" destOrd="0" presId="urn:microsoft.com/office/officeart/2008/layout/HorizontalMultiLevelHierarchy"/>
    <dgm:cxn modelId="{5A4FDA87-68CB-4778-8BCB-7488D5AA240C}" type="presParOf" srcId="{99007C4C-397E-47F9-A532-C537C8DB0EB1}" destId="{642335EA-7726-418D-8005-D04FC0662B73}" srcOrd="0" destOrd="0" presId="urn:microsoft.com/office/officeart/2008/layout/HorizontalMultiLevelHierarchy"/>
    <dgm:cxn modelId="{DEB9E73D-3E68-4444-935F-C07DC213601E}" type="presParOf" srcId="{E6C535CB-A8CE-4317-ADE7-656918FEC180}" destId="{86DF19DB-3C10-40F8-B650-3E11475F2D42}" srcOrd="9" destOrd="0" presId="urn:microsoft.com/office/officeart/2008/layout/HorizontalMultiLevelHierarchy"/>
    <dgm:cxn modelId="{F5A15217-4F26-4862-B205-46CFB89EC8B8}" type="presParOf" srcId="{86DF19DB-3C10-40F8-B650-3E11475F2D42}" destId="{EECCA13E-739B-4B48-B9B7-183A470250C9}" srcOrd="0" destOrd="0" presId="urn:microsoft.com/office/officeart/2008/layout/HorizontalMultiLevelHierarchy"/>
    <dgm:cxn modelId="{AEB4CA27-8702-4D18-9415-B5E98D5114F1}" type="presParOf" srcId="{86DF19DB-3C10-40F8-B650-3E11475F2D42}" destId="{42AFB110-A712-44A6-814E-14FE7875326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44129-8103-4848-81EC-B38016995FA9}"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9D09542-82B7-4972-A414-ED1C949F31AD}">
      <dgm:prSet phldrT="[Text]"/>
      <dgm:spPr/>
      <dgm:t>
        <a:bodyPr/>
        <a:lstStyle/>
        <a:p>
          <a:r>
            <a:rPr lang="en-US" dirty="0"/>
            <a:t> </a:t>
          </a:r>
        </a:p>
      </dgm:t>
    </dgm:pt>
    <dgm:pt modelId="{08959B97-AC8B-4DE1-B5BD-545562EF04D7}" type="parTrans" cxnId="{B6C46660-B864-4DB9-9145-72790E1BBF1E}">
      <dgm:prSet/>
      <dgm:spPr/>
      <dgm:t>
        <a:bodyPr/>
        <a:lstStyle/>
        <a:p>
          <a:endParaRPr lang="en-US"/>
        </a:p>
      </dgm:t>
    </dgm:pt>
    <dgm:pt modelId="{016F11B0-91F0-4E5E-9EAC-2519E8E75FC5}" type="sibTrans" cxnId="{B6C46660-B864-4DB9-9145-72790E1BBF1E}">
      <dgm:prSet/>
      <dgm:spPr/>
      <dgm:t>
        <a:bodyPr/>
        <a:lstStyle/>
        <a:p>
          <a:endParaRPr lang="en-US"/>
        </a:p>
      </dgm:t>
    </dgm:pt>
    <dgm:pt modelId="{2F76CBA4-84BE-4B33-B323-DE39D53ADFC0}">
      <dgm:prSet phldrT="[Text]"/>
      <dgm:spPr/>
      <dgm:t>
        <a:bodyPr/>
        <a:lstStyle/>
        <a:p>
          <a:r>
            <a:rPr lang="en-US" dirty="0"/>
            <a:t> </a:t>
          </a:r>
        </a:p>
      </dgm:t>
    </dgm:pt>
    <dgm:pt modelId="{15EB920D-202D-468C-90B3-2C08192F4D77}" type="parTrans" cxnId="{6379E266-197F-4821-98EB-46066F6EFAC7}">
      <dgm:prSet/>
      <dgm:spPr/>
      <dgm:t>
        <a:bodyPr/>
        <a:lstStyle/>
        <a:p>
          <a:endParaRPr lang="en-US"/>
        </a:p>
      </dgm:t>
    </dgm:pt>
    <dgm:pt modelId="{A38B4EF1-50D8-4963-A4A3-56B4A71289FC}" type="sibTrans" cxnId="{6379E266-197F-4821-98EB-46066F6EFAC7}">
      <dgm:prSet/>
      <dgm:spPr/>
      <dgm:t>
        <a:bodyPr/>
        <a:lstStyle/>
        <a:p>
          <a:endParaRPr lang="en-US"/>
        </a:p>
      </dgm:t>
    </dgm:pt>
    <dgm:pt modelId="{B3E2C15C-5799-4E20-843C-21C5EA9A9AB9}">
      <dgm:prSet phldrT="[Text]"/>
      <dgm:spPr/>
      <dgm:t>
        <a:bodyPr/>
        <a:lstStyle/>
        <a:p>
          <a:r>
            <a:rPr lang="en-US" dirty="0"/>
            <a:t> </a:t>
          </a:r>
        </a:p>
      </dgm:t>
    </dgm:pt>
    <dgm:pt modelId="{9CE2E095-5543-4701-B880-B5BF27D64E99}" type="parTrans" cxnId="{ADA4EE2C-09EE-4E4F-8B5F-3491C25D75CA}">
      <dgm:prSet/>
      <dgm:spPr/>
      <dgm:t>
        <a:bodyPr/>
        <a:lstStyle/>
        <a:p>
          <a:endParaRPr lang="en-US"/>
        </a:p>
      </dgm:t>
    </dgm:pt>
    <dgm:pt modelId="{33EF3992-445A-4DDC-80B9-52D8F4C1BC90}" type="sibTrans" cxnId="{ADA4EE2C-09EE-4E4F-8B5F-3491C25D75CA}">
      <dgm:prSet/>
      <dgm:spPr/>
      <dgm:t>
        <a:bodyPr/>
        <a:lstStyle/>
        <a:p>
          <a:endParaRPr lang="en-US"/>
        </a:p>
      </dgm:t>
    </dgm:pt>
    <dgm:pt modelId="{0FECAC93-EB1B-4CD2-A7DE-0DC52052B4D5}">
      <dgm:prSet phldrT="[Text]"/>
      <dgm:spPr/>
      <dgm:t>
        <a:bodyPr/>
        <a:lstStyle/>
        <a:p>
          <a:r>
            <a:rPr lang="en-US" dirty="0"/>
            <a:t> </a:t>
          </a:r>
        </a:p>
      </dgm:t>
    </dgm:pt>
    <dgm:pt modelId="{041AF470-5794-48B3-8E3B-3240BDC86A95}" type="parTrans" cxnId="{1299BADD-FC39-4770-9559-10690CF693C9}">
      <dgm:prSet/>
      <dgm:spPr/>
      <dgm:t>
        <a:bodyPr/>
        <a:lstStyle/>
        <a:p>
          <a:endParaRPr lang="en-US"/>
        </a:p>
      </dgm:t>
    </dgm:pt>
    <dgm:pt modelId="{1E7D8AA0-BDCF-474A-BA2E-78063D5033B8}" type="sibTrans" cxnId="{1299BADD-FC39-4770-9559-10690CF693C9}">
      <dgm:prSet/>
      <dgm:spPr/>
      <dgm:t>
        <a:bodyPr/>
        <a:lstStyle/>
        <a:p>
          <a:endParaRPr lang="en-US"/>
        </a:p>
      </dgm:t>
    </dgm:pt>
    <dgm:pt modelId="{E8C118BF-9E6E-41B3-BA3B-B0E0F80DA70C}">
      <dgm:prSet phldrT="[Text]"/>
      <dgm:spPr/>
      <dgm:t>
        <a:bodyPr/>
        <a:lstStyle/>
        <a:p>
          <a:r>
            <a:rPr lang="en-US" dirty="0"/>
            <a:t> </a:t>
          </a:r>
        </a:p>
      </dgm:t>
    </dgm:pt>
    <dgm:pt modelId="{CB10D81C-9C84-4DA6-B7CE-A35D045CE188}" type="parTrans" cxnId="{F1EEA1E5-ACF4-4198-9FD8-3E57E08464B4}">
      <dgm:prSet/>
      <dgm:spPr/>
      <dgm:t>
        <a:bodyPr/>
        <a:lstStyle/>
        <a:p>
          <a:endParaRPr lang="en-US"/>
        </a:p>
      </dgm:t>
    </dgm:pt>
    <dgm:pt modelId="{5F86ADE5-34F4-4807-801F-2EB083CBED60}" type="sibTrans" cxnId="{F1EEA1E5-ACF4-4198-9FD8-3E57E08464B4}">
      <dgm:prSet/>
      <dgm:spPr/>
      <dgm:t>
        <a:bodyPr/>
        <a:lstStyle/>
        <a:p>
          <a:endParaRPr lang="en-US"/>
        </a:p>
      </dgm:t>
    </dgm:pt>
    <dgm:pt modelId="{8E7D1A7D-8117-44A8-A8E4-BDE8A38D42D9}">
      <dgm:prSet phldrT="[Text]"/>
      <dgm:spPr/>
      <dgm:t>
        <a:bodyPr/>
        <a:lstStyle/>
        <a:p>
          <a:r>
            <a:rPr lang="en-US" dirty="0"/>
            <a:t> </a:t>
          </a:r>
        </a:p>
      </dgm:t>
    </dgm:pt>
    <dgm:pt modelId="{AF93C88B-9AD1-4750-9D07-80022004FC2D}" type="parTrans" cxnId="{99AA4D52-2E0C-4D90-9F7E-80B92C7AA9E5}">
      <dgm:prSet/>
      <dgm:spPr/>
      <dgm:t>
        <a:bodyPr/>
        <a:lstStyle/>
        <a:p>
          <a:endParaRPr lang="en-US"/>
        </a:p>
      </dgm:t>
    </dgm:pt>
    <dgm:pt modelId="{9801A2AF-4284-44A0-AE37-A7DC15BEBF1C}" type="sibTrans" cxnId="{99AA4D52-2E0C-4D90-9F7E-80B92C7AA9E5}">
      <dgm:prSet/>
      <dgm:spPr/>
      <dgm:t>
        <a:bodyPr/>
        <a:lstStyle/>
        <a:p>
          <a:endParaRPr lang="en-US"/>
        </a:p>
      </dgm:t>
    </dgm:pt>
    <dgm:pt modelId="{D970F5FA-BEC2-4190-8BF2-21F19A35CF77}">
      <dgm:prSet phldrT="[Text]"/>
      <dgm:spPr/>
      <dgm:t>
        <a:bodyPr/>
        <a:lstStyle/>
        <a:p>
          <a:r>
            <a:rPr lang="en-US" dirty="0"/>
            <a:t>   </a:t>
          </a:r>
        </a:p>
      </dgm:t>
    </dgm:pt>
    <dgm:pt modelId="{567DE824-2BF2-4BBC-8507-8CF187FAD0A8}" type="parTrans" cxnId="{6CC3E0AF-0351-4590-956B-FBD687CEB141}">
      <dgm:prSet/>
      <dgm:spPr/>
      <dgm:t>
        <a:bodyPr/>
        <a:lstStyle/>
        <a:p>
          <a:endParaRPr lang="en-US"/>
        </a:p>
      </dgm:t>
    </dgm:pt>
    <dgm:pt modelId="{F2A29403-6C15-4AD9-91F5-C027E45C8A49}" type="sibTrans" cxnId="{6CC3E0AF-0351-4590-956B-FBD687CEB141}">
      <dgm:prSet/>
      <dgm:spPr/>
      <dgm:t>
        <a:bodyPr/>
        <a:lstStyle/>
        <a:p>
          <a:endParaRPr lang="en-US"/>
        </a:p>
      </dgm:t>
    </dgm:pt>
    <dgm:pt modelId="{E8B4F928-D2CC-43D7-9CE2-40679C69ACF7}">
      <dgm:prSet phldrT="[Text]"/>
      <dgm:spPr/>
      <dgm:t>
        <a:bodyPr/>
        <a:lstStyle/>
        <a:p>
          <a:r>
            <a:rPr lang="en-US" dirty="0"/>
            <a:t> </a:t>
          </a:r>
        </a:p>
      </dgm:t>
    </dgm:pt>
    <dgm:pt modelId="{645838E1-F61B-4588-8D79-BF7A36E828E5}" type="parTrans" cxnId="{119D9A97-8503-40EE-AC56-36734A129A71}">
      <dgm:prSet/>
      <dgm:spPr/>
      <dgm:t>
        <a:bodyPr/>
        <a:lstStyle/>
        <a:p>
          <a:endParaRPr lang="en-US"/>
        </a:p>
      </dgm:t>
    </dgm:pt>
    <dgm:pt modelId="{07AE76B3-2825-4608-9415-692390DE9E77}" type="sibTrans" cxnId="{119D9A97-8503-40EE-AC56-36734A129A71}">
      <dgm:prSet/>
      <dgm:spPr/>
      <dgm:t>
        <a:bodyPr/>
        <a:lstStyle/>
        <a:p>
          <a:endParaRPr lang="en-US"/>
        </a:p>
      </dgm:t>
    </dgm:pt>
    <dgm:pt modelId="{23E392E0-4573-4309-A33D-1C9F4B8637EA}">
      <dgm:prSet phldrT="[Text]" custT="1"/>
      <dgm:spPr/>
      <dgm:t>
        <a:bodyPr/>
        <a:lstStyle/>
        <a:p>
          <a:r>
            <a:rPr lang="en-US" sz="1800" dirty="0">
              <a:hlinkClick xmlns:r="http://schemas.openxmlformats.org/officeDocument/2006/relationships" r:id="rId1"/>
            </a:rPr>
            <a:t>https://www.thinglink.com/scene/1230163111059652615</a:t>
          </a:r>
          <a:endParaRPr lang="en-US" sz="1800" dirty="0"/>
        </a:p>
      </dgm:t>
    </dgm:pt>
    <dgm:pt modelId="{CD3618CD-CD1F-48CA-9B05-78F8FA32CE33}" type="parTrans" cxnId="{EF786616-B2FE-415D-8235-E57DCA631B7B}">
      <dgm:prSet/>
      <dgm:spPr/>
      <dgm:t>
        <a:bodyPr/>
        <a:lstStyle/>
        <a:p>
          <a:endParaRPr lang="en-US"/>
        </a:p>
      </dgm:t>
    </dgm:pt>
    <dgm:pt modelId="{F441AA19-DD0A-45DD-9EF3-E9149419C11E}" type="sibTrans" cxnId="{EF786616-B2FE-415D-8235-E57DCA631B7B}">
      <dgm:prSet/>
      <dgm:spPr/>
      <dgm:t>
        <a:bodyPr/>
        <a:lstStyle/>
        <a:p>
          <a:endParaRPr lang="en-US"/>
        </a:p>
      </dgm:t>
    </dgm:pt>
    <dgm:pt modelId="{EFCF7365-8CF5-4F09-955D-604793231CB7}">
      <dgm:prSet phldrT="[Text]"/>
      <dgm:spPr/>
      <dgm:t>
        <a:bodyPr/>
        <a:lstStyle/>
        <a:p>
          <a:endParaRPr lang="en-US" dirty="0"/>
        </a:p>
      </dgm:t>
    </dgm:pt>
    <dgm:pt modelId="{E1571432-D4CE-4351-9F59-686BA2617480}" type="parTrans" cxnId="{7F186835-AACA-41DF-9F05-8FD5471EA2AC}">
      <dgm:prSet/>
      <dgm:spPr/>
      <dgm:t>
        <a:bodyPr/>
        <a:lstStyle/>
        <a:p>
          <a:endParaRPr lang="en-US"/>
        </a:p>
      </dgm:t>
    </dgm:pt>
    <dgm:pt modelId="{3AE4E276-1945-41D8-95BC-7C3BA175EFD1}" type="sibTrans" cxnId="{7F186835-AACA-41DF-9F05-8FD5471EA2AC}">
      <dgm:prSet/>
      <dgm:spPr/>
      <dgm:t>
        <a:bodyPr/>
        <a:lstStyle/>
        <a:p>
          <a:endParaRPr lang="en-US"/>
        </a:p>
      </dgm:t>
    </dgm:pt>
    <dgm:pt modelId="{00F1C0B7-6FC0-47CB-8347-95A5C68CD730}" type="pres">
      <dgm:prSet presAssocID="{BCD44129-8103-4848-81EC-B38016995FA9}" presName="diagram" presStyleCnt="0">
        <dgm:presLayoutVars>
          <dgm:dir/>
          <dgm:resizeHandles val="exact"/>
        </dgm:presLayoutVars>
      </dgm:prSet>
      <dgm:spPr/>
    </dgm:pt>
    <dgm:pt modelId="{47C6F3C8-5EF3-42D4-8BCB-C0C99E96F3FD}" type="pres">
      <dgm:prSet presAssocID="{19D09542-82B7-4972-A414-ED1C949F31AD}" presName="node" presStyleLbl="node1" presStyleIdx="0" presStyleCnt="10">
        <dgm:presLayoutVars>
          <dgm:bulletEnabled val="1"/>
        </dgm:presLayoutVars>
      </dgm:prSet>
      <dgm:spPr/>
    </dgm:pt>
    <dgm:pt modelId="{8A63D5CB-FE37-4343-979D-7AA68831D4B6}" type="pres">
      <dgm:prSet presAssocID="{016F11B0-91F0-4E5E-9EAC-2519E8E75FC5}" presName="sibTrans" presStyleCnt="0"/>
      <dgm:spPr/>
    </dgm:pt>
    <dgm:pt modelId="{D4B4B33F-42C2-4EE6-B55F-6D60B1545B15}" type="pres">
      <dgm:prSet presAssocID="{8E7D1A7D-8117-44A8-A8E4-BDE8A38D42D9}" presName="node" presStyleLbl="node1" presStyleIdx="1" presStyleCnt="10">
        <dgm:presLayoutVars>
          <dgm:bulletEnabled val="1"/>
        </dgm:presLayoutVars>
      </dgm:prSet>
      <dgm:spPr/>
    </dgm:pt>
    <dgm:pt modelId="{19941F36-BC3A-484C-8C32-2F3E87E76CE4}" type="pres">
      <dgm:prSet presAssocID="{9801A2AF-4284-44A0-AE37-A7DC15BEBF1C}" presName="sibTrans" presStyleCnt="0"/>
      <dgm:spPr/>
    </dgm:pt>
    <dgm:pt modelId="{3A191105-E58C-4DA3-956E-92C4805FAC5C}" type="pres">
      <dgm:prSet presAssocID="{2F76CBA4-84BE-4B33-B323-DE39D53ADFC0}" presName="node" presStyleLbl="node1" presStyleIdx="2" presStyleCnt="10">
        <dgm:presLayoutVars>
          <dgm:bulletEnabled val="1"/>
        </dgm:presLayoutVars>
      </dgm:prSet>
      <dgm:spPr/>
    </dgm:pt>
    <dgm:pt modelId="{DD172D37-B3CF-4DEB-9F71-07D06E16B221}" type="pres">
      <dgm:prSet presAssocID="{A38B4EF1-50D8-4963-A4A3-56B4A71289FC}" presName="sibTrans" presStyleCnt="0"/>
      <dgm:spPr/>
    </dgm:pt>
    <dgm:pt modelId="{B9C39225-B3A3-42D4-A942-5A9F5DCBE2D5}" type="pres">
      <dgm:prSet presAssocID="{B3E2C15C-5799-4E20-843C-21C5EA9A9AB9}" presName="node" presStyleLbl="node1" presStyleIdx="3" presStyleCnt="10">
        <dgm:presLayoutVars>
          <dgm:bulletEnabled val="1"/>
        </dgm:presLayoutVars>
      </dgm:prSet>
      <dgm:spPr/>
    </dgm:pt>
    <dgm:pt modelId="{2788F707-3EEC-40F3-B5C1-3F1B562AF9EB}" type="pres">
      <dgm:prSet presAssocID="{33EF3992-445A-4DDC-80B9-52D8F4C1BC90}" presName="sibTrans" presStyleCnt="0"/>
      <dgm:spPr/>
    </dgm:pt>
    <dgm:pt modelId="{9F340243-5B51-40E8-8FD7-8AD90134C510}" type="pres">
      <dgm:prSet presAssocID="{0FECAC93-EB1B-4CD2-A7DE-0DC52052B4D5}" presName="node" presStyleLbl="node1" presStyleIdx="4" presStyleCnt="10">
        <dgm:presLayoutVars>
          <dgm:bulletEnabled val="1"/>
        </dgm:presLayoutVars>
      </dgm:prSet>
      <dgm:spPr/>
    </dgm:pt>
    <dgm:pt modelId="{DA672BAA-4604-41E6-8649-948D8357F50A}" type="pres">
      <dgm:prSet presAssocID="{1E7D8AA0-BDCF-474A-BA2E-78063D5033B8}" presName="sibTrans" presStyleCnt="0"/>
      <dgm:spPr/>
    </dgm:pt>
    <dgm:pt modelId="{B46C1FA8-DBA4-4527-BEF6-1E3314BD234A}" type="pres">
      <dgm:prSet presAssocID="{E8C118BF-9E6E-41B3-BA3B-B0E0F80DA70C}" presName="node" presStyleLbl="node1" presStyleIdx="5" presStyleCnt="10">
        <dgm:presLayoutVars>
          <dgm:bulletEnabled val="1"/>
        </dgm:presLayoutVars>
      </dgm:prSet>
      <dgm:spPr/>
    </dgm:pt>
    <dgm:pt modelId="{5F77F0AD-0873-4BDD-A07A-693E094CB5DE}" type="pres">
      <dgm:prSet presAssocID="{5F86ADE5-34F4-4807-801F-2EB083CBED60}" presName="sibTrans" presStyleCnt="0"/>
      <dgm:spPr/>
    </dgm:pt>
    <dgm:pt modelId="{DB8A2046-E9A4-4CC9-8BCD-C10CADDE32AF}" type="pres">
      <dgm:prSet presAssocID="{D970F5FA-BEC2-4190-8BF2-21F19A35CF77}" presName="node" presStyleLbl="node1" presStyleIdx="6" presStyleCnt="10">
        <dgm:presLayoutVars>
          <dgm:bulletEnabled val="1"/>
        </dgm:presLayoutVars>
      </dgm:prSet>
      <dgm:spPr/>
    </dgm:pt>
    <dgm:pt modelId="{2CC9DEE6-B3FF-4DA5-BA54-1F83FDE8A755}" type="pres">
      <dgm:prSet presAssocID="{F2A29403-6C15-4AD9-91F5-C027E45C8A49}" presName="sibTrans" presStyleCnt="0"/>
      <dgm:spPr/>
    </dgm:pt>
    <dgm:pt modelId="{14514803-009B-489F-986F-FA252F40FD98}" type="pres">
      <dgm:prSet presAssocID="{EFCF7365-8CF5-4F09-955D-604793231CB7}" presName="node" presStyleLbl="node1" presStyleIdx="7" presStyleCnt="10">
        <dgm:presLayoutVars>
          <dgm:bulletEnabled val="1"/>
        </dgm:presLayoutVars>
      </dgm:prSet>
      <dgm:spPr/>
    </dgm:pt>
    <dgm:pt modelId="{18351549-BF7F-4600-93C6-9C2C90F78419}" type="pres">
      <dgm:prSet presAssocID="{3AE4E276-1945-41D8-95BC-7C3BA175EFD1}" presName="sibTrans" presStyleCnt="0"/>
      <dgm:spPr/>
    </dgm:pt>
    <dgm:pt modelId="{7904B7A2-3AA5-4F00-8745-64446D55C9DC}" type="pres">
      <dgm:prSet presAssocID="{E8B4F928-D2CC-43D7-9CE2-40679C69ACF7}" presName="node" presStyleLbl="node1" presStyleIdx="8" presStyleCnt="10">
        <dgm:presLayoutVars>
          <dgm:bulletEnabled val="1"/>
        </dgm:presLayoutVars>
      </dgm:prSet>
      <dgm:spPr/>
    </dgm:pt>
    <dgm:pt modelId="{759D9420-E200-4B4A-B3BE-4AE0A42161CB}" type="pres">
      <dgm:prSet presAssocID="{07AE76B3-2825-4608-9415-692390DE9E77}" presName="sibTrans" presStyleCnt="0"/>
      <dgm:spPr/>
    </dgm:pt>
    <dgm:pt modelId="{5D5403B5-D290-4A57-93BB-29270A9F4983}" type="pres">
      <dgm:prSet presAssocID="{23E392E0-4573-4309-A33D-1C9F4B8637EA}" presName="node" presStyleLbl="node1" presStyleIdx="9" presStyleCnt="10">
        <dgm:presLayoutVars>
          <dgm:bulletEnabled val="1"/>
        </dgm:presLayoutVars>
      </dgm:prSet>
      <dgm:spPr/>
    </dgm:pt>
  </dgm:ptLst>
  <dgm:cxnLst>
    <dgm:cxn modelId="{BA6C8A11-B976-434B-892B-1ABFE1D5700C}" type="presOf" srcId="{0FECAC93-EB1B-4CD2-A7DE-0DC52052B4D5}" destId="{9F340243-5B51-40E8-8FD7-8AD90134C510}" srcOrd="0" destOrd="0" presId="urn:microsoft.com/office/officeart/2005/8/layout/default"/>
    <dgm:cxn modelId="{14D64515-52AF-4AC0-8293-BA984412FCA3}" type="presOf" srcId="{19D09542-82B7-4972-A414-ED1C949F31AD}" destId="{47C6F3C8-5EF3-42D4-8BCB-C0C99E96F3FD}" srcOrd="0" destOrd="0" presId="urn:microsoft.com/office/officeart/2005/8/layout/default"/>
    <dgm:cxn modelId="{EF786616-B2FE-415D-8235-E57DCA631B7B}" srcId="{BCD44129-8103-4848-81EC-B38016995FA9}" destId="{23E392E0-4573-4309-A33D-1C9F4B8637EA}" srcOrd="9" destOrd="0" parTransId="{CD3618CD-CD1F-48CA-9B05-78F8FA32CE33}" sibTransId="{F441AA19-DD0A-45DD-9EF3-E9149419C11E}"/>
    <dgm:cxn modelId="{0BF69119-C2BF-41C3-B174-76A39F98E69C}" type="presOf" srcId="{8E7D1A7D-8117-44A8-A8E4-BDE8A38D42D9}" destId="{D4B4B33F-42C2-4EE6-B55F-6D60B1545B15}" srcOrd="0" destOrd="0" presId="urn:microsoft.com/office/officeart/2005/8/layout/default"/>
    <dgm:cxn modelId="{ADA4EE2C-09EE-4E4F-8B5F-3491C25D75CA}" srcId="{BCD44129-8103-4848-81EC-B38016995FA9}" destId="{B3E2C15C-5799-4E20-843C-21C5EA9A9AB9}" srcOrd="3" destOrd="0" parTransId="{9CE2E095-5543-4701-B880-B5BF27D64E99}" sibTransId="{33EF3992-445A-4DDC-80B9-52D8F4C1BC90}"/>
    <dgm:cxn modelId="{7F186835-AACA-41DF-9F05-8FD5471EA2AC}" srcId="{BCD44129-8103-4848-81EC-B38016995FA9}" destId="{EFCF7365-8CF5-4F09-955D-604793231CB7}" srcOrd="7" destOrd="0" parTransId="{E1571432-D4CE-4351-9F59-686BA2617480}" sibTransId="{3AE4E276-1945-41D8-95BC-7C3BA175EFD1}"/>
    <dgm:cxn modelId="{B6C46660-B864-4DB9-9145-72790E1BBF1E}" srcId="{BCD44129-8103-4848-81EC-B38016995FA9}" destId="{19D09542-82B7-4972-A414-ED1C949F31AD}" srcOrd="0" destOrd="0" parTransId="{08959B97-AC8B-4DE1-B5BD-545562EF04D7}" sibTransId="{016F11B0-91F0-4E5E-9EAC-2519E8E75FC5}"/>
    <dgm:cxn modelId="{A6D7AB41-3351-47D4-9165-6FD9615919C7}" type="presOf" srcId="{2F76CBA4-84BE-4B33-B323-DE39D53ADFC0}" destId="{3A191105-E58C-4DA3-956E-92C4805FAC5C}" srcOrd="0" destOrd="0" presId="urn:microsoft.com/office/officeart/2005/8/layout/default"/>
    <dgm:cxn modelId="{E2346763-1686-4B88-B23C-74BEC2BDC5C1}" type="presOf" srcId="{23E392E0-4573-4309-A33D-1C9F4B8637EA}" destId="{5D5403B5-D290-4A57-93BB-29270A9F4983}" srcOrd="0" destOrd="0" presId="urn:microsoft.com/office/officeart/2005/8/layout/default"/>
    <dgm:cxn modelId="{6379E266-197F-4821-98EB-46066F6EFAC7}" srcId="{BCD44129-8103-4848-81EC-B38016995FA9}" destId="{2F76CBA4-84BE-4B33-B323-DE39D53ADFC0}" srcOrd="2" destOrd="0" parTransId="{15EB920D-202D-468C-90B3-2C08192F4D77}" sibTransId="{A38B4EF1-50D8-4963-A4A3-56B4A71289FC}"/>
    <dgm:cxn modelId="{99AA4D52-2E0C-4D90-9F7E-80B92C7AA9E5}" srcId="{BCD44129-8103-4848-81EC-B38016995FA9}" destId="{8E7D1A7D-8117-44A8-A8E4-BDE8A38D42D9}" srcOrd="1" destOrd="0" parTransId="{AF93C88B-9AD1-4750-9D07-80022004FC2D}" sibTransId="{9801A2AF-4284-44A0-AE37-A7DC15BEBF1C}"/>
    <dgm:cxn modelId="{89689054-4C50-4996-8A1D-0FB9AA3B2464}" type="presOf" srcId="{E8B4F928-D2CC-43D7-9CE2-40679C69ACF7}" destId="{7904B7A2-3AA5-4F00-8745-64446D55C9DC}" srcOrd="0" destOrd="0" presId="urn:microsoft.com/office/officeart/2005/8/layout/default"/>
    <dgm:cxn modelId="{46DD638F-EE50-4631-A1F2-7E7DBF306891}" type="presOf" srcId="{EFCF7365-8CF5-4F09-955D-604793231CB7}" destId="{14514803-009B-489F-986F-FA252F40FD98}" srcOrd="0" destOrd="0" presId="urn:microsoft.com/office/officeart/2005/8/layout/default"/>
    <dgm:cxn modelId="{119D9A97-8503-40EE-AC56-36734A129A71}" srcId="{BCD44129-8103-4848-81EC-B38016995FA9}" destId="{E8B4F928-D2CC-43D7-9CE2-40679C69ACF7}" srcOrd="8" destOrd="0" parTransId="{645838E1-F61B-4588-8D79-BF7A36E828E5}" sibTransId="{07AE76B3-2825-4608-9415-692390DE9E77}"/>
    <dgm:cxn modelId="{6CC3E0AF-0351-4590-956B-FBD687CEB141}" srcId="{BCD44129-8103-4848-81EC-B38016995FA9}" destId="{D970F5FA-BEC2-4190-8BF2-21F19A35CF77}" srcOrd="6" destOrd="0" parTransId="{567DE824-2BF2-4BBC-8507-8CF187FAD0A8}" sibTransId="{F2A29403-6C15-4AD9-91F5-C027E45C8A49}"/>
    <dgm:cxn modelId="{DBB58DC2-A13D-4A0E-BD08-8A908BFFAB4B}" type="presOf" srcId="{E8C118BF-9E6E-41B3-BA3B-B0E0F80DA70C}" destId="{B46C1FA8-DBA4-4527-BEF6-1E3314BD234A}" srcOrd="0" destOrd="0" presId="urn:microsoft.com/office/officeart/2005/8/layout/default"/>
    <dgm:cxn modelId="{D803C1D3-6331-4621-8D83-88E979F85D25}" type="presOf" srcId="{D970F5FA-BEC2-4190-8BF2-21F19A35CF77}" destId="{DB8A2046-E9A4-4CC9-8BCD-C10CADDE32AF}" srcOrd="0" destOrd="0" presId="urn:microsoft.com/office/officeart/2005/8/layout/default"/>
    <dgm:cxn modelId="{264C9BD7-A143-416F-AAC0-41FC62264B12}" type="presOf" srcId="{BCD44129-8103-4848-81EC-B38016995FA9}" destId="{00F1C0B7-6FC0-47CB-8347-95A5C68CD730}" srcOrd="0" destOrd="0" presId="urn:microsoft.com/office/officeart/2005/8/layout/default"/>
    <dgm:cxn modelId="{1299BADD-FC39-4770-9559-10690CF693C9}" srcId="{BCD44129-8103-4848-81EC-B38016995FA9}" destId="{0FECAC93-EB1B-4CD2-A7DE-0DC52052B4D5}" srcOrd="4" destOrd="0" parTransId="{041AF470-5794-48B3-8E3B-3240BDC86A95}" sibTransId="{1E7D8AA0-BDCF-474A-BA2E-78063D5033B8}"/>
    <dgm:cxn modelId="{F1EEA1E5-ACF4-4198-9FD8-3E57E08464B4}" srcId="{BCD44129-8103-4848-81EC-B38016995FA9}" destId="{E8C118BF-9E6E-41B3-BA3B-B0E0F80DA70C}" srcOrd="5" destOrd="0" parTransId="{CB10D81C-9C84-4DA6-B7CE-A35D045CE188}" sibTransId="{5F86ADE5-34F4-4807-801F-2EB083CBED60}"/>
    <dgm:cxn modelId="{B109CCE6-668E-46D6-BCA9-D6BB76F23576}" type="presOf" srcId="{B3E2C15C-5799-4E20-843C-21C5EA9A9AB9}" destId="{B9C39225-B3A3-42D4-A942-5A9F5DCBE2D5}" srcOrd="0" destOrd="0" presId="urn:microsoft.com/office/officeart/2005/8/layout/default"/>
    <dgm:cxn modelId="{CFB779D0-7E77-425C-BC33-EBC50F1EB5AF}" type="presParOf" srcId="{00F1C0B7-6FC0-47CB-8347-95A5C68CD730}" destId="{47C6F3C8-5EF3-42D4-8BCB-C0C99E96F3FD}" srcOrd="0" destOrd="0" presId="urn:microsoft.com/office/officeart/2005/8/layout/default"/>
    <dgm:cxn modelId="{C3CB03CC-CBF6-48F8-8434-32A604DF7305}" type="presParOf" srcId="{00F1C0B7-6FC0-47CB-8347-95A5C68CD730}" destId="{8A63D5CB-FE37-4343-979D-7AA68831D4B6}" srcOrd="1" destOrd="0" presId="urn:microsoft.com/office/officeart/2005/8/layout/default"/>
    <dgm:cxn modelId="{11FBB3BF-1693-4217-9EAA-5872CD59F288}" type="presParOf" srcId="{00F1C0B7-6FC0-47CB-8347-95A5C68CD730}" destId="{D4B4B33F-42C2-4EE6-B55F-6D60B1545B15}" srcOrd="2" destOrd="0" presId="urn:microsoft.com/office/officeart/2005/8/layout/default"/>
    <dgm:cxn modelId="{947B2AC4-B21C-4D2B-87C6-CB71710FCCFC}" type="presParOf" srcId="{00F1C0B7-6FC0-47CB-8347-95A5C68CD730}" destId="{19941F36-BC3A-484C-8C32-2F3E87E76CE4}" srcOrd="3" destOrd="0" presId="urn:microsoft.com/office/officeart/2005/8/layout/default"/>
    <dgm:cxn modelId="{92F3B70A-AC94-4FFF-BD08-2BC92C1D4B65}" type="presParOf" srcId="{00F1C0B7-6FC0-47CB-8347-95A5C68CD730}" destId="{3A191105-E58C-4DA3-956E-92C4805FAC5C}" srcOrd="4" destOrd="0" presId="urn:microsoft.com/office/officeart/2005/8/layout/default"/>
    <dgm:cxn modelId="{A3429C41-9280-41E9-A698-624E516A039A}" type="presParOf" srcId="{00F1C0B7-6FC0-47CB-8347-95A5C68CD730}" destId="{DD172D37-B3CF-4DEB-9F71-07D06E16B221}" srcOrd="5" destOrd="0" presId="urn:microsoft.com/office/officeart/2005/8/layout/default"/>
    <dgm:cxn modelId="{6F2970B1-466E-45FD-9466-3D11A0339B25}" type="presParOf" srcId="{00F1C0B7-6FC0-47CB-8347-95A5C68CD730}" destId="{B9C39225-B3A3-42D4-A942-5A9F5DCBE2D5}" srcOrd="6" destOrd="0" presId="urn:microsoft.com/office/officeart/2005/8/layout/default"/>
    <dgm:cxn modelId="{D1AD753A-74DD-4347-A296-C918EA38A8BC}" type="presParOf" srcId="{00F1C0B7-6FC0-47CB-8347-95A5C68CD730}" destId="{2788F707-3EEC-40F3-B5C1-3F1B562AF9EB}" srcOrd="7" destOrd="0" presId="urn:microsoft.com/office/officeart/2005/8/layout/default"/>
    <dgm:cxn modelId="{32A48614-C597-442E-BB75-86A7314B129A}" type="presParOf" srcId="{00F1C0B7-6FC0-47CB-8347-95A5C68CD730}" destId="{9F340243-5B51-40E8-8FD7-8AD90134C510}" srcOrd="8" destOrd="0" presId="urn:microsoft.com/office/officeart/2005/8/layout/default"/>
    <dgm:cxn modelId="{5102AF4D-3514-4FC9-8AD7-6F62EDD552FA}" type="presParOf" srcId="{00F1C0B7-6FC0-47CB-8347-95A5C68CD730}" destId="{DA672BAA-4604-41E6-8649-948D8357F50A}" srcOrd="9" destOrd="0" presId="urn:microsoft.com/office/officeart/2005/8/layout/default"/>
    <dgm:cxn modelId="{6782BCFB-41BD-4059-9B47-E9BF3DB36FA9}" type="presParOf" srcId="{00F1C0B7-6FC0-47CB-8347-95A5C68CD730}" destId="{B46C1FA8-DBA4-4527-BEF6-1E3314BD234A}" srcOrd="10" destOrd="0" presId="urn:microsoft.com/office/officeart/2005/8/layout/default"/>
    <dgm:cxn modelId="{973CEC9C-F472-4797-A5FA-BE750DB19A42}" type="presParOf" srcId="{00F1C0B7-6FC0-47CB-8347-95A5C68CD730}" destId="{5F77F0AD-0873-4BDD-A07A-693E094CB5DE}" srcOrd="11" destOrd="0" presId="urn:microsoft.com/office/officeart/2005/8/layout/default"/>
    <dgm:cxn modelId="{C43F8DC0-50E6-4225-A860-03394A2EEF14}" type="presParOf" srcId="{00F1C0B7-6FC0-47CB-8347-95A5C68CD730}" destId="{DB8A2046-E9A4-4CC9-8BCD-C10CADDE32AF}" srcOrd="12" destOrd="0" presId="urn:microsoft.com/office/officeart/2005/8/layout/default"/>
    <dgm:cxn modelId="{305E82E2-CF5A-472A-A3FF-091723691900}" type="presParOf" srcId="{00F1C0B7-6FC0-47CB-8347-95A5C68CD730}" destId="{2CC9DEE6-B3FF-4DA5-BA54-1F83FDE8A755}" srcOrd="13" destOrd="0" presId="urn:microsoft.com/office/officeart/2005/8/layout/default"/>
    <dgm:cxn modelId="{11857C10-1653-4C60-800F-FC237EBACF1B}" type="presParOf" srcId="{00F1C0B7-6FC0-47CB-8347-95A5C68CD730}" destId="{14514803-009B-489F-986F-FA252F40FD98}" srcOrd="14" destOrd="0" presId="urn:microsoft.com/office/officeart/2005/8/layout/default"/>
    <dgm:cxn modelId="{2026B98C-1D57-4521-A68E-98FB5D3693E7}" type="presParOf" srcId="{00F1C0B7-6FC0-47CB-8347-95A5C68CD730}" destId="{18351549-BF7F-4600-93C6-9C2C90F78419}" srcOrd="15" destOrd="0" presId="urn:microsoft.com/office/officeart/2005/8/layout/default"/>
    <dgm:cxn modelId="{F9D98479-B8EB-475B-B3D9-B7B02A27E93E}" type="presParOf" srcId="{00F1C0B7-6FC0-47CB-8347-95A5C68CD730}" destId="{7904B7A2-3AA5-4F00-8745-64446D55C9DC}" srcOrd="16" destOrd="0" presId="urn:microsoft.com/office/officeart/2005/8/layout/default"/>
    <dgm:cxn modelId="{725190E8-E19F-41B9-A3C4-96D72C459717}" type="presParOf" srcId="{00F1C0B7-6FC0-47CB-8347-95A5C68CD730}" destId="{759D9420-E200-4B4A-B3BE-4AE0A42161CB}" srcOrd="17" destOrd="0" presId="urn:microsoft.com/office/officeart/2005/8/layout/default"/>
    <dgm:cxn modelId="{C6E37C82-A357-473A-A8F2-DA3D740AAEA9}" type="presParOf" srcId="{00F1C0B7-6FC0-47CB-8347-95A5C68CD730}" destId="{5D5403B5-D290-4A57-93BB-29270A9F4983}"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44129-8103-4848-81EC-B38016995FA9}"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9D09542-82B7-4972-A414-ED1C949F31AD}">
      <dgm:prSet phldrT="[Text]"/>
      <dgm:spPr/>
      <dgm:t>
        <a:bodyPr/>
        <a:lstStyle/>
        <a:p>
          <a:r>
            <a:rPr lang="en-US"/>
            <a:t> </a:t>
          </a:r>
          <a:endParaRPr lang="en-US" dirty="0"/>
        </a:p>
      </dgm:t>
    </dgm:pt>
    <dgm:pt modelId="{08959B97-AC8B-4DE1-B5BD-545562EF04D7}" type="parTrans" cxnId="{B6C46660-B864-4DB9-9145-72790E1BBF1E}">
      <dgm:prSet/>
      <dgm:spPr/>
      <dgm:t>
        <a:bodyPr/>
        <a:lstStyle/>
        <a:p>
          <a:endParaRPr lang="en-US"/>
        </a:p>
      </dgm:t>
    </dgm:pt>
    <dgm:pt modelId="{016F11B0-91F0-4E5E-9EAC-2519E8E75FC5}" type="sibTrans" cxnId="{B6C46660-B864-4DB9-9145-72790E1BBF1E}">
      <dgm:prSet/>
      <dgm:spPr/>
      <dgm:t>
        <a:bodyPr/>
        <a:lstStyle/>
        <a:p>
          <a:endParaRPr lang="en-US"/>
        </a:p>
      </dgm:t>
    </dgm:pt>
    <dgm:pt modelId="{D970F5FA-BEC2-4190-8BF2-21F19A35CF77}">
      <dgm:prSet phldrT="[Text]"/>
      <dgm:spPr/>
      <dgm:t>
        <a:bodyPr/>
        <a:lstStyle/>
        <a:p>
          <a:r>
            <a:rPr lang="en-US" dirty="0"/>
            <a:t>   </a:t>
          </a:r>
        </a:p>
      </dgm:t>
    </dgm:pt>
    <dgm:pt modelId="{567DE824-2BF2-4BBC-8507-8CF187FAD0A8}" type="parTrans" cxnId="{6CC3E0AF-0351-4590-956B-FBD687CEB141}">
      <dgm:prSet/>
      <dgm:spPr/>
      <dgm:t>
        <a:bodyPr/>
        <a:lstStyle/>
        <a:p>
          <a:endParaRPr lang="en-US"/>
        </a:p>
      </dgm:t>
    </dgm:pt>
    <dgm:pt modelId="{F2A29403-6C15-4AD9-91F5-C027E45C8A49}" type="sibTrans" cxnId="{6CC3E0AF-0351-4590-956B-FBD687CEB141}">
      <dgm:prSet/>
      <dgm:spPr/>
      <dgm:t>
        <a:bodyPr/>
        <a:lstStyle/>
        <a:p>
          <a:endParaRPr lang="en-US"/>
        </a:p>
      </dgm:t>
    </dgm:pt>
    <dgm:pt modelId="{E8B4F928-D2CC-43D7-9CE2-40679C69ACF7}">
      <dgm:prSet phldrT="[Text]" custT="1"/>
      <dgm:spPr/>
      <dgm:t>
        <a:bodyPr/>
        <a:lstStyle/>
        <a:p>
          <a:r>
            <a:rPr lang="en-US" sz="4800" dirty="0"/>
            <a:t> </a:t>
          </a:r>
        </a:p>
      </dgm:t>
    </dgm:pt>
    <dgm:pt modelId="{645838E1-F61B-4588-8D79-BF7A36E828E5}" type="parTrans" cxnId="{119D9A97-8503-40EE-AC56-36734A129A71}">
      <dgm:prSet/>
      <dgm:spPr/>
      <dgm:t>
        <a:bodyPr/>
        <a:lstStyle/>
        <a:p>
          <a:endParaRPr lang="en-US"/>
        </a:p>
      </dgm:t>
    </dgm:pt>
    <dgm:pt modelId="{07AE76B3-2825-4608-9415-692390DE9E77}" type="sibTrans" cxnId="{119D9A97-8503-40EE-AC56-36734A129A71}">
      <dgm:prSet/>
      <dgm:spPr/>
      <dgm:t>
        <a:bodyPr/>
        <a:lstStyle/>
        <a:p>
          <a:endParaRPr lang="en-US"/>
        </a:p>
      </dgm:t>
    </dgm:pt>
    <dgm:pt modelId="{23E392E0-4573-4309-A33D-1C9F4B8637EA}">
      <dgm:prSet phldrT="[Text]" custT="1"/>
      <dgm:spPr/>
      <dgm:t>
        <a:bodyPr/>
        <a:lstStyle/>
        <a:p>
          <a:r>
            <a:rPr lang="en-US" sz="1400" dirty="0"/>
            <a:t>https://www.thinglink.com/scene/1223687788235325445</a:t>
          </a:r>
        </a:p>
      </dgm:t>
    </dgm:pt>
    <dgm:pt modelId="{CD3618CD-CD1F-48CA-9B05-78F8FA32CE33}" type="parTrans" cxnId="{EF786616-B2FE-415D-8235-E57DCA631B7B}">
      <dgm:prSet/>
      <dgm:spPr/>
      <dgm:t>
        <a:bodyPr/>
        <a:lstStyle/>
        <a:p>
          <a:endParaRPr lang="en-US"/>
        </a:p>
      </dgm:t>
    </dgm:pt>
    <dgm:pt modelId="{F441AA19-DD0A-45DD-9EF3-E9149419C11E}" type="sibTrans" cxnId="{EF786616-B2FE-415D-8235-E57DCA631B7B}">
      <dgm:prSet/>
      <dgm:spPr/>
      <dgm:t>
        <a:bodyPr/>
        <a:lstStyle/>
        <a:p>
          <a:endParaRPr lang="en-US"/>
        </a:p>
      </dgm:t>
    </dgm:pt>
    <dgm:pt modelId="{EFCF7365-8CF5-4F09-955D-604793231CB7}">
      <dgm:prSet phldrT="[Text]"/>
      <dgm:spPr/>
      <dgm:t>
        <a:bodyPr/>
        <a:lstStyle/>
        <a:p>
          <a:endParaRPr lang="en-US" dirty="0"/>
        </a:p>
      </dgm:t>
    </dgm:pt>
    <dgm:pt modelId="{E1571432-D4CE-4351-9F59-686BA2617480}" type="parTrans" cxnId="{7F186835-AACA-41DF-9F05-8FD5471EA2AC}">
      <dgm:prSet/>
      <dgm:spPr/>
      <dgm:t>
        <a:bodyPr/>
        <a:lstStyle/>
        <a:p>
          <a:endParaRPr lang="en-US"/>
        </a:p>
      </dgm:t>
    </dgm:pt>
    <dgm:pt modelId="{3AE4E276-1945-41D8-95BC-7C3BA175EFD1}" type="sibTrans" cxnId="{7F186835-AACA-41DF-9F05-8FD5471EA2AC}">
      <dgm:prSet/>
      <dgm:spPr/>
      <dgm:t>
        <a:bodyPr/>
        <a:lstStyle/>
        <a:p>
          <a:endParaRPr lang="en-US"/>
        </a:p>
      </dgm:t>
    </dgm:pt>
    <dgm:pt modelId="{E5F43C74-92FA-4FC4-B684-D485120D9910}">
      <dgm:prSet phldrT="[Text]"/>
      <dgm:spPr/>
      <dgm:t>
        <a:bodyPr/>
        <a:lstStyle/>
        <a:p>
          <a:endParaRPr lang="en-US" dirty="0"/>
        </a:p>
      </dgm:t>
    </dgm:pt>
    <dgm:pt modelId="{8F2AD769-0C49-4374-8127-26695D0A2F2D}" type="parTrans" cxnId="{99AFC362-7730-4077-ACD2-BC8B7FD007AE}">
      <dgm:prSet/>
      <dgm:spPr/>
      <dgm:t>
        <a:bodyPr/>
        <a:lstStyle/>
        <a:p>
          <a:endParaRPr lang="en-US"/>
        </a:p>
      </dgm:t>
    </dgm:pt>
    <dgm:pt modelId="{0F76029C-558C-4D75-9565-44CB72D5C0CB}" type="sibTrans" cxnId="{99AFC362-7730-4077-ACD2-BC8B7FD007AE}">
      <dgm:prSet/>
      <dgm:spPr/>
      <dgm:t>
        <a:bodyPr/>
        <a:lstStyle/>
        <a:p>
          <a:endParaRPr lang="en-US"/>
        </a:p>
      </dgm:t>
    </dgm:pt>
    <dgm:pt modelId="{EAA07146-FF12-4B59-B061-79763AD03A21}">
      <dgm:prSet phldrT="[Text]"/>
      <dgm:spPr/>
      <dgm:t>
        <a:bodyPr/>
        <a:lstStyle/>
        <a:p>
          <a:endParaRPr lang="en-US" dirty="0"/>
        </a:p>
      </dgm:t>
    </dgm:pt>
    <dgm:pt modelId="{F1978F30-EC75-48E0-A345-D7A631722DB3}" type="parTrans" cxnId="{FCA6F219-B4C7-4567-ACE2-DB3B085D8709}">
      <dgm:prSet/>
      <dgm:spPr/>
      <dgm:t>
        <a:bodyPr/>
        <a:lstStyle/>
        <a:p>
          <a:endParaRPr lang="en-US"/>
        </a:p>
      </dgm:t>
    </dgm:pt>
    <dgm:pt modelId="{899A4AFD-0518-42DB-BFF8-0E0BE74CBF49}" type="sibTrans" cxnId="{FCA6F219-B4C7-4567-ACE2-DB3B085D8709}">
      <dgm:prSet/>
      <dgm:spPr/>
      <dgm:t>
        <a:bodyPr/>
        <a:lstStyle/>
        <a:p>
          <a:endParaRPr lang="en-US"/>
        </a:p>
      </dgm:t>
    </dgm:pt>
    <dgm:pt modelId="{00F1C0B7-6FC0-47CB-8347-95A5C68CD730}" type="pres">
      <dgm:prSet presAssocID="{BCD44129-8103-4848-81EC-B38016995FA9}" presName="diagram" presStyleCnt="0">
        <dgm:presLayoutVars>
          <dgm:dir/>
          <dgm:resizeHandles val="exact"/>
        </dgm:presLayoutVars>
      </dgm:prSet>
      <dgm:spPr/>
    </dgm:pt>
    <dgm:pt modelId="{803B7AE9-3E04-4497-B85D-833325013EF5}" type="pres">
      <dgm:prSet presAssocID="{E5F43C74-92FA-4FC4-B684-D485120D9910}" presName="node" presStyleLbl="node1" presStyleIdx="0" presStyleCnt="7">
        <dgm:presLayoutVars>
          <dgm:bulletEnabled val="1"/>
        </dgm:presLayoutVars>
      </dgm:prSet>
      <dgm:spPr/>
    </dgm:pt>
    <dgm:pt modelId="{CC879466-BB9C-4DB1-B409-FC4929904311}" type="pres">
      <dgm:prSet presAssocID="{0F76029C-558C-4D75-9565-44CB72D5C0CB}" presName="sibTrans" presStyleCnt="0"/>
      <dgm:spPr/>
    </dgm:pt>
    <dgm:pt modelId="{EAA72C39-2E2D-4654-8AD5-314A1A5FCD4D}" type="pres">
      <dgm:prSet presAssocID="{EAA07146-FF12-4B59-B061-79763AD03A21}" presName="node" presStyleLbl="node1" presStyleIdx="1" presStyleCnt="7">
        <dgm:presLayoutVars>
          <dgm:bulletEnabled val="1"/>
        </dgm:presLayoutVars>
      </dgm:prSet>
      <dgm:spPr/>
    </dgm:pt>
    <dgm:pt modelId="{9E6690EC-9C25-4411-A209-7A931E0ED700}" type="pres">
      <dgm:prSet presAssocID="{899A4AFD-0518-42DB-BFF8-0E0BE74CBF49}" presName="sibTrans" presStyleCnt="0"/>
      <dgm:spPr/>
    </dgm:pt>
    <dgm:pt modelId="{47C6F3C8-5EF3-42D4-8BCB-C0C99E96F3FD}" type="pres">
      <dgm:prSet presAssocID="{19D09542-82B7-4972-A414-ED1C949F31AD}" presName="node" presStyleLbl="node1" presStyleIdx="2" presStyleCnt="7">
        <dgm:presLayoutVars>
          <dgm:bulletEnabled val="1"/>
        </dgm:presLayoutVars>
      </dgm:prSet>
      <dgm:spPr/>
    </dgm:pt>
    <dgm:pt modelId="{8A63D5CB-FE37-4343-979D-7AA68831D4B6}" type="pres">
      <dgm:prSet presAssocID="{016F11B0-91F0-4E5E-9EAC-2519E8E75FC5}" presName="sibTrans" presStyleCnt="0"/>
      <dgm:spPr/>
    </dgm:pt>
    <dgm:pt modelId="{DB8A2046-E9A4-4CC9-8BCD-C10CADDE32AF}" type="pres">
      <dgm:prSet presAssocID="{D970F5FA-BEC2-4190-8BF2-21F19A35CF77}" presName="node" presStyleLbl="node1" presStyleIdx="3" presStyleCnt="7">
        <dgm:presLayoutVars>
          <dgm:bulletEnabled val="1"/>
        </dgm:presLayoutVars>
      </dgm:prSet>
      <dgm:spPr/>
    </dgm:pt>
    <dgm:pt modelId="{2CC9DEE6-B3FF-4DA5-BA54-1F83FDE8A755}" type="pres">
      <dgm:prSet presAssocID="{F2A29403-6C15-4AD9-91F5-C027E45C8A49}" presName="sibTrans" presStyleCnt="0"/>
      <dgm:spPr/>
    </dgm:pt>
    <dgm:pt modelId="{14514803-009B-489F-986F-FA252F40FD98}" type="pres">
      <dgm:prSet presAssocID="{EFCF7365-8CF5-4F09-955D-604793231CB7}" presName="node" presStyleLbl="node1" presStyleIdx="4" presStyleCnt="7">
        <dgm:presLayoutVars>
          <dgm:bulletEnabled val="1"/>
        </dgm:presLayoutVars>
      </dgm:prSet>
      <dgm:spPr/>
    </dgm:pt>
    <dgm:pt modelId="{18351549-BF7F-4600-93C6-9C2C90F78419}" type="pres">
      <dgm:prSet presAssocID="{3AE4E276-1945-41D8-95BC-7C3BA175EFD1}" presName="sibTrans" presStyleCnt="0"/>
      <dgm:spPr/>
    </dgm:pt>
    <dgm:pt modelId="{7904B7A2-3AA5-4F00-8745-64446D55C9DC}" type="pres">
      <dgm:prSet presAssocID="{E8B4F928-D2CC-43D7-9CE2-40679C69ACF7}" presName="node" presStyleLbl="node1" presStyleIdx="5" presStyleCnt="7">
        <dgm:presLayoutVars>
          <dgm:bulletEnabled val="1"/>
        </dgm:presLayoutVars>
      </dgm:prSet>
      <dgm:spPr/>
    </dgm:pt>
    <dgm:pt modelId="{759D9420-E200-4B4A-B3BE-4AE0A42161CB}" type="pres">
      <dgm:prSet presAssocID="{07AE76B3-2825-4608-9415-692390DE9E77}" presName="sibTrans" presStyleCnt="0"/>
      <dgm:spPr/>
    </dgm:pt>
    <dgm:pt modelId="{5D5403B5-D290-4A57-93BB-29270A9F4983}" type="pres">
      <dgm:prSet presAssocID="{23E392E0-4573-4309-A33D-1C9F4B8637EA}" presName="node" presStyleLbl="node1" presStyleIdx="6" presStyleCnt="7">
        <dgm:presLayoutVars>
          <dgm:bulletEnabled val="1"/>
        </dgm:presLayoutVars>
      </dgm:prSet>
      <dgm:spPr/>
    </dgm:pt>
  </dgm:ptLst>
  <dgm:cxnLst>
    <dgm:cxn modelId="{14D64515-52AF-4AC0-8293-BA984412FCA3}" type="presOf" srcId="{19D09542-82B7-4972-A414-ED1C949F31AD}" destId="{47C6F3C8-5EF3-42D4-8BCB-C0C99E96F3FD}" srcOrd="0" destOrd="0" presId="urn:microsoft.com/office/officeart/2005/8/layout/default"/>
    <dgm:cxn modelId="{EF786616-B2FE-415D-8235-E57DCA631B7B}" srcId="{BCD44129-8103-4848-81EC-B38016995FA9}" destId="{23E392E0-4573-4309-A33D-1C9F4B8637EA}" srcOrd="6" destOrd="0" parTransId="{CD3618CD-CD1F-48CA-9B05-78F8FA32CE33}" sibTransId="{F441AA19-DD0A-45DD-9EF3-E9149419C11E}"/>
    <dgm:cxn modelId="{FCA6F219-B4C7-4567-ACE2-DB3B085D8709}" srcId="{BCD44129-8103-4848-81EC-B38016995FA9}" destId="{EAA07146-FF12-4B59-B061-79763AD03A21}" srcOrd="1" destOrd="0" parTransId="{F1978F30-EC75-48E0-A345-D7A631722DB3}" sibTransId="{899A4AFD-0518-42DB-BFF8-0E0BE74CBF49}"/>
    <dgm:cxn modelId="{7F186835-AACA-41DF-9F05-8FD5471EA2AC}" srcId="{BCD44129-8103-4848-81EC-B38016995FA9}" destId="{EFCF7365-8CF5-4F09-955D-604793231CB7}" srcOrd="4" destOrd="0" parTransId="{E1571432-D4CE-4351-9F59-686BA2617480}" sibTransId="{3AE4E276-1945-41D8-95BC-7C3BA175EFD1}"/>
    <dgm:cxn modelId="{B6C46660-B864-4DB9-9145-72790E1BBF1E}" srcId="{BCD44129-8103-4848-81EC-B38016995FA9}" destId="{19D09542-82B7-4972-A414-ED1C949F31AD}" srcOrd="2" destOrd="0" parTransId="{08959B97-AC8B-4DE1-B5BD-545562EF04D7}" sibTransId="{016F11B0-91F0-4E5E-9EAC-2519E8E75FC5}"/>
    <dgm:cxn modelId="{99AFC362-7730-4077-ACD2-BC8B7FD007AE}" srcId="{BCD44129-8103-4848-81EC-B38016995FA9}" destId="{E5F43C74-92FA-4FC4-B684-D485120D9910}" srcOrd="0" destOrd="0" parTransId="{8F2AD769-0C49-4374-8127-26695D0A2F2D}" sibTransId="{0F76029C-558C-4D75-9565-44CB72D5C0CB}"/>
    <dgm:cxn modelId="{E2346763-1686-4B88-B23C-74BEC2BDC5C1}" type="presOf" srcId="{23E392E0-4573-4309-A33D-1C9F4B8637EA}" destId="{5D5403B5-D290-4A57-93BB-29270A9F4983}" srcOrd="0" destOrd="0" presId="urn:microsoft.com/office/officeart/2005/8/layout/default"/>
    <dgm:cxn modelId="{89689054-4C50-4996-8A1D-0FB9AA3B2464}" type="presOf" srcId="{E8B4F928-D2CC-43D7-9CE2-40679C69ACF7}" destId="{7904B7A2-3AA5-4F00-8745-64446D55C9DC}" srcOrd="0" destOrd="0" presId="urn:microsoft.com/office/officeart/2005/8/layout/default"/>
    <dgm:cxn modelId="{46DD638F-EE50-4631-A1F2-7E7DBF306891}" type="presOf" srcId="{EFCF7365-8CF5-4F09-955D-604793231CB7}" destId="{14514803-009B-489F-986F-FA252F40FD98}" srcOrd="0" destOrd="0" presId="urn:microsoft.com/office/officeart/2005/8/layout/default"/>
    <dgm:cxn modelId="{119D9A97-8503-40EE-AC56-36734A129A71}" srcId="{BCD44129-8103-4848-81EC-B38016995FA9}" destId="{E8B4F928-D2CC-43D7-9CE2-40679C69ACF7}" srcOrd="5" destOrd="0" parTransId="{645838E1-F61B-4588-8D79-BF7A36E828E5}" sibTransId="{07AE76B3-2825-4608-9415-692390DE9E77}"/>
    <dgm:cxn modelId="{6CC3E0AF-0351-4590-956B-FBD687CEB141}" srcId="{BCD44129-8103-4848-81EC-B38016995FA9}" destId="{D970F5FA-BEC2-4190-8BF2-21F19A35CF77}" srcOrd="3" destOrd="0" parTransId="{567DE824-2BF2-4BBC-8507-8CF187FAD0A8}" sibTransId="{F2A29403-6C15-4AD9-91F5-C027E45C8A49}"/>
    <dgm:cxn modelId="{183349D2-15E2-43DA-AB3D-04638830E951}" type="presOf" srcId="{E5F43C74-92FA-4FC4-B684-D485120D9910}" destId="{803B7AE9-3E04-4497-B85D-833325013EF5}" srcOrd="0" destOrd="0" presId="urn:microsoft.com/office/officeart/2005/8/layout/default"/>
    <dgm:cxn modelId="{D803C1D3-6331-4621-8D83-88E979F85D25}" type="presOf" srcId="{D970F5FA-BEC2-4190-8BF2-21F19A35CF77}" destId="{DB8A2046-E9A4-4CC9-8BCD-C10CADDE32AF}" srcOrd="0" destOrd="0" presId="urn:microsoft.com/office/officeart/2005/8/layout/default"/>
    <dgm:cxn modelId="{264C9BD7-A143-416F-AAC0-41FC62264B12}" type="presOf" srcId="{BCD44129-8103-4848-81EC-B38016995FA9}" destId="{00F1C0B7-6FC0-47CB-8347-95A5C68CD730}" srcOrd="0" destOrd="0" presId="urn:microsoft.com/office/officeart/2005/8/layout/default"/>
    <dgm:cxn modelId="{86B61EE8-692F-4F9D-ADBA-5F839F40A6BA}" type="presOf" srcId="{EAA07146-FF12-4B59-B061-79763AD03A21}" destId="{EAA72C39-2E2D-4654-8AD5-314A1A5FCD4D}" srcOrd="0" destOrd="0" presId="urn:microsoft.com/office/officeart/2005/8/layout/default"/>
    <dgm:cxn modelId="{6AAC36D0-E591-4BEA-AAEF-574E1220CC46}" type="presParOf" srcId="{00F1C0B7-6FC0-47CB-8347-95A5C68CD730}" destId="{803B7AE9-3E04-4497-B85D-833325013EF5}" srcOrd="0" destOrd="0" presId="urn:microsoft.com/office/officeart/2005/8/layout/default"/>
    <dgm:cxn modelId="{AC4AF8B6-7F64-43F8-B190-295CBD105222}" type="presParOf" srcId="{00F1C0B7-6FC0-47CB-8347-95A5C68CD730}" destId="{CC879466-BB9C-4DB1-B409-FC4929904311}" srcOrd="1" destOrd="0" presId="urn:microsoft.com/office/officeart/2005/8/layout/default"/>
    <dgm:cxn modelId="{604DD3B3-0F54-44E0-934D-8899C8EB3161}" type="presParOf" srcId="{00F1C0B7-6FC0-47CB-8347-95A5C68CD730}" destId="{EAA72C39-2E2D-4654-8AD5-314A1A5FCD4D}" srcOrd="2" destOrd="0" presId="urn:microsoft.com/office/officeart/2005/8/layout/default"/>
    <dgm:cxn modelId="{B67ACCE8-797A-4BE8-B3CA-0D8D23172770}" type="presParOf" srcId="{00F1C0B7-6FC0-47CB-8347-95A5C68CD730}" destId="{9E6690EC-9C25-4411-A209-7A931E0ED700}" srcOrd="3" destOrd="0" presId="urn:microsoft.com/office/officeart/2005/8/layout/default"/>
    <dgm:cxn modelId="{CFB779D0-7E77-425C-BC33-EBC50F1EB5AF}" type="presParOf" srcId="{00F1C0B7-6FC0-47CB-8347-95A5C68CD730}" destId="{47C6F3C8-5EF3-42D4-8BCB-C0C99E96F3FD}" srcOrd="4" destOrd="0" presId="urn:microsoft.com/office/officeart/2005/8/layout/default"/>
    <dgm:cxn modelId="{C3CB03CC-CBF6-48F8-8434-32A604DF7305}" type="presParOf" srcId="{00F1C0B7-6FC0-47CB-8347-95A5C68CD730}" destId="{8A63D5CB-FE37-4343-979D-7AA68831D4B6}" srcOrd="5" destOrd="0" presId="urn:microsoft.com/office/officeart/2005/8/layout/default"/>
    <dgm:cxn modelId="{C43F8DC0-50E6-4225-A860-03394A2EEF14}" type="presParOf" srcId="{00F1C0B7-6FC0-47CB-8347-95A5C68CD730}" destId="{DB8A2046-E9A4-4CC9-8BCD-C10CADDE32AF}" srcOrd="6" destOrd="0" presId="urn:microsoft.com/office/officeart/2005/8/layout/default"/>
    <dgm:cxn modelId="{305E82E2-CF5A-472A-A3FF-091723691900}" type="presParOf" srcId="{00F1C0B7-6FC0-47CB-8347-95A5C68CD730}" destId="{2CC9DEE6-B3FF-4DA5-BA54-1F83FDE8A755}" srcOrd="7" destOrd="0" presId="urn:microsoft.com/office/officeart/2005/8/layout/default"/>
    <dgm:cxn modelId="{11857C10-1653-4C60-800F-FC237EBACF1B}" type="presParOf" srcId="{00F1C0B7-6FC0-47CB-8347-95A5C68CD730}" destId="{14514803-009B-489F-986F-FA252F40FD98}" srcOrd="8" destOrd="0" presId="urn:microsoft.com/office/officeart/2005/8/layout/default"/>
    <dgm:cxn modelId="{2026B98C-1D57-4521-A68E-98FB5D3693E7}" type="presParOf" srcId="{00F1C0B7-6FC0-47CB-8347-95A5C68CD730}" destId="{18351549-BF7F-4600-93C6-9C2C90F78419}" srcOrd="9" destOrd="0" presId="urn:microsoft.com/office/officeart/2005/8/layout/default"/>
    <dgm:cxn modelId="{F9D98479-B8EB-475B-B3D9-B7B02A27E93E}" type="presParOf" srcId="{00F1C0B7-6FC0-47CB-8347-95A5C68CD730}" destId="{7904B7A2-3AA5-4F00-8745-64446D55C9DC}" srcOrd="10" destOrd="0" presId="urn:microsoft.com/office/officeart/2005/8/layout/default"/>
    <dgm:cxn modelId="{725190E8-E19F-41B9-A3C4-96D72C459717}" type="presParOf" srcId="{00F1C0B7-6FC0-47CB-8347-95A5C68CD730}" destId="{759D9420-E200-4B4A-B3BE-4AE0A42161CB}" srcOrd="11" destOrd="0" presId="urn:microsoft.com/office/officeart/2005/8/layout/default"/>
    <dgm:cxn modelId="{C6E37C82-A357-473A-A8F2-DA3D740AAEA9}" type="presParOf" srcId="{00F1C0B7-6FC0-47CB-8347-95A5C68CD730}" destId="{5D5403B5-D290-4A57-93BB-29270A9F4983}"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13C34-2A5D-43B8-8D78-FAFF705764A2}"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US"/>
        </a:p>
      </dgm:t>
    </dgm:pt>
    <dgm:pt modelId="{4811399F-A888-4EC2-93DB-D273D12394C6}">
      <dgm:prSet phldrT="[Text]"/>
      <dgm:spPr/>
      <dgm:t>
        <a:bodyPr/>
        <a:lstStyle/>
        <a:p>
          <a:endParaRPr lang="en-US" b="1" dirty="0"/>
        </a:p>
      </dgm:t>
    </dgm:pt>
    <dgm:pt modelId="{6C8C4460-8FAB-4086-BC49-B9F1DEF4213D}" type="parTrans" cxnId="{3A92C468-9EB6-4059-BEB3-0BBAB1112479}">
      <dgm:prSet/>
      <dgm:spPr/>
      <dgm:t>
        <a:bodyPr/>
        <a:lstStyle/>
        <a:p>
          <a:endParaRPr lang="en-US"/>
        </a:p>
      </dgm:t>
    </dgm:pt>
    <dgm:pt modelId="{0EDA8101-6117-408C-AA17-2578660E7F95}" type="sibTrans" cxnId="{3A92C468-9EB6-4059-BEB3-0BBAB1112479}">
      <dgm:prSet/>
      <dgm:spPr/>
      <dgm:t>
        <a:bodyPr/>
        <a:lstStyle/>
        <a:p>
          <a:endParaRPr lang="en-US"/>
        </a:p>
      </dgm:t>
    </dgm:pt>
    <dgm:pt modelId="{618457DF-105B-4AEE-A31F-9A4307B3DEBC}">
      <dgm:prSet phldrT="[Text]"/>
      <dgm:spPr/>
      <dgm:t>
        <a:bodyPr/>
        <a:lstStyle/>
        <a:p>
          <a:endParaRPr lang="en-US" b="1" dirty="0"/>
        </a:p>
      </dgm:t>
    </dgm:pt>
    <dgm:pt modelId="{485C2693-ACF2-4C63-98AD-F41795329A70}" type="parTrans" cxnId="{E9B6D09C-0D08-4D8A-A248-6604F4786AB0}">
      <dgm:prSet/>
      <dgm:spPr/>
      <dgm:t>
        <a:bodyPr/>
        <a:lstStyle/>
        <a:p>
          <a:endParaRPr lang="en-US"/>
        </a:p>
      </dgm:t>
    </dgm:pt>
    <dgm:pt modelId="{B982BF77-32C1-4098-BE4C-77733C501C9D}" type="sibTrans" cxnId="{E9B6D09C-0D08-4D8A-A248-6604F4786AB0}">
      <dgm:prSet/>
      <dgm:spPr/>
      <dgm:t>
        <a:bodyPr/>
        <a:lstStyle/>
        <a:p>
          <a:endParaRPr lang="en-US"/>
        </a:p>
      </dgm:t>
    </dgm:pt>
    <dgm:pt modelId="{901EE6CE-0EFF-43EB-991D-29E6F89D1261}">
      <dgm:prSet phldrT="[Text]"/>
      <dgm:spPr/>
      <dgm:t>
        <a:bodyPr/>
        <a:lstStyle/>
        <a:p>
          <a:endParaRPr lang="en-US" b="1" dirty="0"/>
        </a:p>
      </dgm:t>
    </dgm:pt>
    <dgm:pt modelId="{A12FD897-F521-4B3B-B944-201B0661481A}" type="parTrans" cxnId="{067793BA-BBD6-40B8-AFDE-B4736ABD3D3B}">
      <dgm:prSet/>
      <dgm:spPr/>
      <dgm:t>
        <a:bodyPr/>
        <a:lstStyle/>
        <a:p>
          <a:endParaRPr lang="en-US"/>
        </a:p>
      </dgm:t>
    </dgm:pt>
    <dgm:pt modelId="{687D8FB5-7CB9-41A1-A429-FD1C91FEA773}" type="sibTrans" cxnId="{067793BA-BBD6-40B8-AFDE-B4736ABD3D3B}">
      <dgm:prSet/>
      <dgm:spPr/>
      <dgm:t>
        <a:bodyPr/>
        <a:lstStyle/>
        <a:p>
          <a:endParaRPr lang="en-US"/>
        </a:p>
      </dgm:t>
    </dgm:pt>
    <dgm:pt modelId="{26B38C72-3105-4511-A076-542CB716C438}">
      <dgm:prSet phldrT="[Text]"/>
      <dgm:spPr/>
      <dgm:t>
        <a:bodyPr/>
        <a:lstStyle/>
        <a:p>
          <a:endParaRPr lang="en-US" b="1" dirty="0"/>
        </a:p>
      </dgm:t>
    </dgm:pt>
    <dgm:pt modelId="{04E23677-27CF-4A88-A22E-3D2098167820}" type="parTrans" cxnId="{2ECB25F3-2368-4D8D-B244-83745E329F56}">
      <dgm:prSet/>
      <dgm:spPr/>
      <dgm:t>
        <a:bodyPr/>
        <a:lstStyle/>
        <a:p>
          <a:endParaRPr lang="en-US"/>
        </a:p>
      </dgm:t>
    </dgm:pt>
    <dgm:pt modelId="{E518EF29-9F83-4190-927F-4E7E8E6A0F31}" type="sibTrans" cxnId="{2ECB25F3-2368-4D8D-B244-83745E329F56}">
      <dgm:prSet/>
      <dgm:spPr/>
      <dgm:t>
        <a:bodyPr/>
        <a:lstStyle/>
        <a:p>
          <a:endParaRPr lang="en-US"/>
        </a:p>
      </dgm:t>
    </dgm:pt>
    <dgm:pt modelId="{612FCAC3-EE20-407E-AA28-2EAB9F99704C}">
      <dgm:prSet phldrT="[Text]"/>
      <dgm:spPr/>
      <dgm:t>
        <a:bodyPr/>
        <a:lstStyle/>
        <a:p>
          <a:endParaRPr lang="en-US" b="1" dirty="0"/>
        </a:p>
      </dgm:t>
    </dgm:pt>
    <dgm:pt modelId="{81520ADB-F434-4D0A-A031-B8337805B810}" type="parTrans" cxnId="{A8D050A2-2B3A-4C54-98FC-B9783711DC2F}">
      <dgm:prSet/>
      <dgm:spPr/>
      <dgm:t>
        <a:bodyPr/>
        <a:lstStyle/>
        <a:p>
          <a:endParaRPr lang="en-US"/>
        </a:p>
      </dgm:t>
    </dgm:pt>
    <dgm:pt modelId="{3D64D104-8046-484C-894F-4E2E52BC4ACD}" type="sibTrans" cxnId="{A8D050A2-2B3A-4C54-98FC-B9783711DC2F}">
      <dgm:prSet/>
      <dgm:spPr/>
      <dgm:t>
        <a:bodyPr/>
        <a:lstStyle/>
        <a:p>
          <a:endParaRPr lang="en-US"/>
        </a:p>
      </dgm:t>
    </dgm:pt>
    <dgm:pt modelId="{95FC3117-6E0A-4E4D-BC8E-CE1C90E99D6E}" type="pres">
      <dgm:prSet presAssocID="{7BE13C34-2A5D-43B8-8D78-FAFF705764A2}" presName="Name0" presStyleCnt="0">
        <dgm:presLayoutVars>
          <dgm:dir/>
          <dgm:resizeHandles val="exact"/>
        </dgm:presLayoutVars>
      </dgm:prSet>
      <dgm:spPr/>
    </dgm:pt>
    <dgm:pt modelId="{D6E618F4-2769-44E4-947F-8197EE6A9482}" type="pres">
      <dgm:prSet presAssocID="{7BE13C34-2A5D-43B8-8D78-FAFF705764A2}" presName="fgShape" presStyleLbl="fgShp" presStyleIdx="0" presStyleCnt="1"/>
      <dgm:spPr/>
    </dgm:pt>
    <dgm:pt modelId="{3CD52075-7316-439C-BEAC-98A5475CA324}" type="pres">
      <dgm:prSet presAssocID="{7BE13C34-2A5D-43B8-8D78-FAFF705764A2}" presName="linComp" presStyleCnt="0"/>
      <dgm:spPr/>
    </dgm:pt>
    <dgm:pt modelId="{E16C3CEA-6EFB-4AB3-BE9B-3BBB21E1B4E1}" type="pres">
      <dgm:prSet presAssocID="{4811399F-A888-4EC2-93DB-D273D12394C6}" presName="compNode" presStyleCnt="0"/>
      <dgm:spPr/>
    </dgm:pt>
    <dgm:pt modelId="{B2C73745-4072-497C-8A61-28A0874AD0F6}" type="pres">
      <dgm:prSet presAssocID="{4811399F-A888-4EC2-93DB-D273D12394C6}" presName="bkgdShape" presStyleLbl="node1" presStyleIdx="0" presStyleCnt="5"/>
      <dgm:spPr/>
    </dgm:pt>
    <dgm:pt modelId="{FFEF6347-95F5-438A-A20D-582C4900F22F}" type="pres">
      <dgm:prSet presAssocID="{4811399F-A888-4EC2-93DB-D273D12394C6}" presName="nodeTx" presStyleLbl="node1" presStyleIdx="0" presStyleCnt="5">
        <dgm:presLayoutVars>
          <dgm:bulletEnabled val="1"/>
        </dgm:presLayoutVars>
      </dgm:prSet>
      <dgm:spPr/>
    </dgm:pt>
    <dgm:pt modelId="{B04A6B8D-F1CC-489A-8CAE-B99A8A39DB1E}" type="pres">
      <dgm:prSet presAssocID="{4811399F-A888-4EC2-93DB-D273D12394C6}" presName="invisiNode" presStyleLbl="node1" presStyleIdx="0" presStyleCnt="5"/>
      <dgm:spPr/>
    </dgm:pt>
    <dgm:pt modelId="{BD72E99D-C308-406B-9421-2A654794F68F}" type="pres">
      <dgm:prSet presAssocID="{4811399F-A888-4EC2-93DB-D273D12394C6}" presName="imagNode" presStyleLbl="fgImgPlace1" presStyleIdx="0" presStyleCnt="5"/>
      <dgm:spPr>
        <a:blipFill rotWithShape="1">
          <a:blip xmlns:r="http://schemas.openxmlformats.org/officeDocument/2006/relationships" r:embed="rId1"/>
          <a:srcRect/>
          <a:stretch>
            <a:fillRect l="-13000" r="-13000"/>
          </a:stretch>
        </a:blipFill>
      </dgm:spPr>
    </dgm:pt>
    <dgm:pt modelId="{FCF4AA5E-01FF-4845-BEC5-1DD34F6A83D1}" type="pres">
      <dgm:prSet presAssocID="{0EDA8101-6117-408C-AA17-2578660E7F95}" presName="sibTrans" presStyleLbl="sibTrans2D1" presStyleIdx="0" presStyleCnt="0"/>
      <dgm:spPr/>
    </dgm:pt>
    <dgm:pt modelId="{0835C6E0-DBF9-4565-9AD6-6C68EF48BC9A}" type="pres">
      <dgm:prSet presAssocID="{618457DF-105B-4AEE-A31F-9A4307B3DEBC}" presName="compNode" presStyleCnt="0"/>
      <dgm:spPr/>
    </dgm:pt>
    <dgm:pt modelId="{C28BC442-F306-40DD-B637-A95CAC5B2DDB}" type="pres">
      <dgm:prSet presAssocID="{618457DF-105B-4AEE-A31F-9A4307B3DEBC}" presName="bkgdShape" presStyleLbl="node1" presStyleIdx="1" presStyleCnt="5"/>
      <dgm:spPr/>
    </dgm:pt>
    <dgm:pt modelId="{59B24A73-5487-4E5B-977D-3BAC2D19D002}" type="pres">
      <dgm:prSet presAssocID="{618457DF-105B-4AEE-A31F-9A4307B3DEBC}" presName="nodeTx" presStyleLbl="node1" presStyleIdx="1" presStyleCnt="5">
        <dgm:presLayoutVars>
          <dgm:bulletEnabled val="1"/>
        </dgm:presLayoutVars>
      </dgm:prSet>
      <dgm:spPr/>
    </dgm:pt>
    <dgm:pt modelId="{1DC5F597-395C-4563-8003-26E90BD3A496}" type="pres">
      <dgm:prSet presAssocID="{618457DF-105B-4AEE-A31F-9A4307B3DEBC}" presName="invisiNode" presStyleLbl="node1" presStyleIdx="1" presStyleCnt="5"/>
      <dgm:spPr/>
    </dgm:pt>
    <dgm:pt modelId="{B618DE8B-412B-41E7-AC18-27A41CEE3AD8}" type="pres">
      <dgm:prSet presAssocID="{618457DF-105B-4AEE-A31F-9A4307B3DEBC}" presName="imagNode" presStyleLbl="fgImgPlace1" presStyleIdx="1" presStyleCnt="5"/>
      <dgm:spPr>
        <a:blipFill rotWithShape="1">
          <a:blip xmlns:r="http://schemas.openxmlformats.org/officeDocument/2006/relationships" r:embed="rId2"/>
          <a:srcRect/>
          <a:stretch>
            <a:fillRect l="-46000" r="-46000"/>
          </a:stretch>
        </a:blipFill>
      </dgm:spPr>
    </dgm:pt>
    <dgm:pt modelId="{CE6B58FD-BF14-41E1-9FC9-DDB59AF58AAF}" type="pres">
      <dgm:prSet presAssocID="{B982BF77-32C1-4098-BE4C-77733C501C9D}" presName="sibTrans" presStyleLbl="sibTrans2D1" presStyleIdx="0" presStyleCnt="0"/>
      <dgm:spPr/>
    </dgm:pt>
    <dgm:pt modelId="{A865C4D0-2260-4536-9B64-6D8751FB6754}" type="pres">
      <dgm:prSet presAssocID="{901EE6CE-0EFF-43EB-991D-29E6F89D1261}" presName="compNode" presStyleCnt="0"/>
      <dgm:spPr/>
    </dgm:pt>
    <dgm:pt modelId="{9406F3A8-B376-4D6B-8460-EA4A8EEC5F0C}" type="pres">
      <dgm:prSet presAssocID="{901EE6CE-0EFF-43EB-991D-29E6F89D1261}" presName="bkgdShape" presStyleLbl="node1" presStyleIdx="2" presStyleCnt="5"/>
      <dgm:spPr/>
    </dgm:pt>
    <dgm:pt modelId="{30B8F261-B170-4F9F-8032-DA2B565804D9}" type="pres">
      <dgm:prSet presAssocID="{901EE6CE-0EFF-43EB-991D-29E6F89D1261}" presName="nodeTx" presStyleLbl="node1" presStyleIdx="2" presStyleCnt="5">
        <dgm:presLayoutVars>
          <dgm:bulletEnabled val="1"/>
        </dgm:presLayoutVars>
      </dgm:prSet>
      <dgm:spPr/>
    </dgm:pt>
    <dgm:pt modelId="{8F019FE3-ECD4-40A8-8D6B-9988C7433474}" type="pres">
      <dgm:prSet presAssocID="{901EE6CE-0EFF-43EB-991D-29E6F89D1261}" presName="invisiNode" presStyleLbl="node1" presStyleIdx="2" presStyleCnt="5"/>
      <dgm:spPr/>
    </dgm:pt>
    <dgm:pt modelId="{9658CAE5-352E-47B2-9507-837F0D9369FA}" type="pres">
      <dgm:prSet presAssocID="{901EE6CE-0EFF-43EB-991D-29E6F89D1261}" presName="imagNode" presStyleLbl="fgImgPlace1" presStyleIdx="2" presStyleCnt="5"/>
      <dgm:spPr>
        <a:blipFill rotWithShape="1">
          <a:blip xmlns:r="http://schemas.openxmlformats.org/officeDocument/2006/relationships" r:embed="rId3"/>
          <a:srcRect/>
          <a:stretch>
            <a:fillRect t="-4000" b="-4000"/>
          </a:stretch>
        </a:blipFill>
      </dgm:spPr>
    </dgm:pt>
    <dgm:pt modelId="{108B6193-3121-4C8E-B0B0-7040D4B1CA55}" type="pres">
      <dgm:prSet presAssocID="{687D8FB5-7CB9-41A1-A429-FD1C91FEA773}" presName="sibTrans" presStyleLbl="sibTrans2D1" presStyleIdx="0" presStyleCnt="0"/>
      <dgm:spPr/>
    </dgm:pt>
    <dgm:pt modelId="{8FD35491-CDF0-4692-8A9C-DB92887EB728}" type="pres">
      <dgm:prSet presAssocID="{26B38C72-3105-4511-A076-542CB716C438}" presName="compNode" presStyleCnt="0"/>
      <dgm:spPr/>
    </dgm:pt>
    <dgm:pt modelId="{4B5AD140-F279-4FFE-9DA5-879E3D4D4DD0}" type="pres">
      <dgm:prSet presAssocID="{26B38C72-3105-4511-A076-542CB716C438}" presName="bkgdShape" presStyleLbl="node1" presStyleIdx="3" presStyleCnt="5"/>
      <dgm:spPr/>
    </dgm:pt>
    <dgm:pt modelId="{CC30CBFD-0292-4315-81BE-3DA52EABA4B1}" type="pres">
      <dgm:prSet presAssocID="{26B38C72-3105-4511-A076-542CB716C438}" presName="nodeTx" presStyleLbl="node1" presStyleIdx="3" presStyleCnt="5">
        <dgm:presLayoutVars>
          <dgm:bulletEnabled val="1"/>
        </dgm:presLayoutVars>
      </dgm:prSet>
      <dgm:spPr/>
    </dgm:pt>
    <dgm:pt modelId="{401E4D9A-B58D-4C76-BAF8-6A621DE10A9D}" type="pres">
      <dgm:prSet presAssocID="{26B38C72-3105-4511-A076-542CB716C438}" presName="invisiNode" presStyleLbl="node1" presStyleIdx="3" presStyleCnt="5"/>
      <dgm:spPr/>
    </dgm:pt>
    <dgm:pt modelId="{344F57B5-9F49-42A9-BF4D-0B4C79B34928}" type="pres">
      <dgm:prSet presAssocID="{26B38C72-3105-4511-A076-542CB716C438}" presName="imagNode" presStyleLbl="fgImgPlace1" presStyleIdx="3" presStyleCnt="5"/>
      <dgm:spPr>
        <a:blipFill rotWithShape="1">
          <a:blip xmlns:r="http://schemas.openxmlformats.org/officeDocument/2006/relationships" r:embed="rId4"/>
          <a:srcRect/>
          <a:stretch>
            <a:fillRect l="-30000" r="-30000"/>
          </a:stretch>
        </a:blipFill>
      </dgm:spPr>
    </dgm:pt>
    <dgm:pt modelId="{B5256B90-772B-45AB-B6DB-D63650EDEE2A}" type="pres">
      <dgm:prSet presAssocID="{E518EF29-9F83-4190-927F-4E7E8E6A0F31}" presName="sibTrans" presStyleLbl="sibTrans2D1" presStyleIdx="0" presStyleCnt="0"/>
      <dgm:spPr/>
    </dgm:pt>
    <dgm:pt modelId="{274B33E0-DB43-4814-B26D-B65AF5D4F17C}" type="pres">
      <dgm:prSet presAssocID="{612FCAC3-EE20-407E-AA28-2EAB9F99704C}" presName="compNode" presStyleCnt="0"/>
      <dgm:spPr/>
    </dgm:pt>
    <dgm:pt modelId="{50E9CA0E-7F08-45C7-B362-9E00C2F85B90}" type="pres">
      <dgm:prSet presAssocID="{612FCAC3-EE20-407E-AA28-2EAB9F99704C}" presName="bkgdShape" presStyleLbl="node1" presStyleIdx="4" presStyleCnt="5" custLinFactNeighborX="59980" custLinFactNeighborY="28642"/>
      <dgm:spPr/>
    </dgm:pt>
    <dgm:pt modelId="{3CE5A213-D334-4B0D-BAA1-CBE2DAF9BCA8}" type="pres">
      <dgm:prSet presAssocID="{612FCAC3-EE20-407E-AA28-2EAB9F99704C}" presName="nodeTx" presStyleLbl="node1" presStyleIdx="4" presStyleCnt="5">
        <dgm:presLayoutVars>
          <dgm:bulletEnabled val="1"/>
        </dgm:presLayoutVars>
      </dgm:prSet>
      <dgm:spPr/>
    </dgm:pt>
    <dgm:pt modelId="{389CC8FE-FA95-4CFE-858C-D5886C3169F4}" type="pres">
      <dgm:prSet presAssocID="{612FCAC3-EE20-407E-AA28-2EAB9F99704C}" presName="invisiNode" presStyleLbl="node1" presStyleIdx="4" presStyleCnt="5"/>
      <dgm:spPr/>
    </dgm:pt>
    <dgm:pt modelId="{D39AF4AE-A086-4DF6-80E9-A5DB4817ACF9}" type="pres">
      <dgm:prSet presAssocID="{612FCAC3-EE20-407E-AA28-2EAB9F99704C}" presName="imagNode" presStyleLbl="fgImgPlace1" presStyleIdx="4" presStyleCnt="5"/>
      <dgm:spPr>
        <a:blipFill rotWithShape="1">
          <a:blip xmlns:r="http://schemas.openxmlformats.org/officeDocument/2006/relationships" r:embed="rId5"/>
          <a:srcRect/>
          <a:stretch>
            <a:fillRect l="-61000" r="-61000"/>
          </a:stretch>
        </a:blipFill>
      </dgm:spPr>
    </dgm:pt>
  </dgm:ptLst>
  <dgm:cxnLst>
    <dgm:cxn modelId="{CD1A2018-1A9C-42DE-A8F6-430132CD9159}" type="presOf" srcId="{612FCAC3-EE20-407E-AA28-2EAB9F99704C}" destId="{3CE5A213-D334-4B0D-BAA1-CBE2DAF9BCA8}" srcOrd="1" destOrd="0" presId="urn:microsoft.com/office/officeart/2005/8/layout/hList7"/>
    <dgm:cxn modelId="{7DB18E1D-09EF-4D86-931A-F43ABB9F1511}" type="presOf" srcId="{901EE6CE-0EFF-43EB-991D-29E6F89D1261}" destId="{30B8F261-B170-4F9F-8032-DA2B565804D9}" srcOrd="1" destOrd="0" presId="urn:microsoft.com/office/officeart/2005/8/layout/hList7"/>
    <dgm:cxn modelId="{D871BF35-8DBB-48B3-8722-D924992BBA33}" type="presOf" srcId="{687D8FB5-7CB9-41A1-A429-FD1C91FEA773}" destId="{108B6193-3121-4C8E-B0B0-7040D4B1CA55}" srcOrd="0" destOrd="0" presId="urn:microsoft.com/office/officeart/2005/8/layout/hList7"/>
    <dgm:cxn modelId="{BAEC673A-65D7-4F8C-8FE2-7A79E256498D}" type="presOf" srcId="{4811399F-A888-4EC2-93DB-D273D12394C6}" destId="{FFEF6347-95F5-438A-A20D-582C4900F22F}" srcOrd="1" destOrd="0" presId="urn:microsoft.com/office/officeart/2005/8/layout/hList7"/>
    <dgm:cxn modelId="{0600B33C-6CB1-4219-AEA2-94D2AF443F29}" type="presOf" srcId="{0EDA8101-6117-408C-AA17-2578660E7F95}" destId="{FCF4AA5E-01FF-4845-BEC5-1DD34F6A83D1}" srcOrd="0" destOrd="0" presId="urn:microsoft.com/office/officeart/2005/8/layout/hList7"/>
    <dgm:cxn modelId="{78E4465D-44B7-4B2A-9C15-4CC82237A46E}" type="presOf" srcId="{618457DF-105B-4AEE-A31F-9A4307B3DEBC}" destId="{C28BC442-F306-40DD-B637-A95CAC5B2DDB}" srcOrd="0" destOrd="0" presId="urn:microsoft.com/office/officeart/2005/8/layout/hList7"/>
    <dgm:cxn modelId="{772FA35D-B180-4585-A236-C45169C24A19}" type="presOf" srcId="{901EE6CE-0EFF-43EB-991D-29E6F89D1261}" destId="{9406F3A8-B376-4D6B-8460-EA4A8EEC5F0C}" srcOrd="0" destOrd="0" presId="urn:microsoft.com/office/officeart/2005/8/layout/hList7"/>
    <dgm:cxn modelId="{4AE25065-0B84-41D9-AE2A-E8F9AC178B58}" type="presOf" srcId="{26B38C72-3105-4511-A076-542CB716C438}" destId="{4B5AD140-F279-4FFE-9DA5-879E3D4D4DD0}" srcOrd="0" destOrd="0" presId="urn:microsoft.com/office/officeart/2005/8/layout/hList7"/>
    <dgm:cxn modelId="{3A92C468-9EB6-4059-BEB3-0BBAB1112479}" srcId="{7BE13C34-2A5D-43B8-8D78-FAFF705764A2}" destId="{4811399F-A888-4EC2-93DB-D273D12394C6}" srcOrd="0" destOrd="0" parTransId="{6C8C4460-8FAB-4086-BC49-B9F1DEF4213D}" sibTransId="{0EDA8101-6117-408C-AA17-2578660E7F95}"/>
    <dgm:cxn modelId="{F718106C-E791-4E57-99AD-ABBD99DBAE17}" type="presOf" srcId="{26B38C72-3105-4511-A076-542CB716C438}" destId="{CC30CBFD-0292-4315-81BE-3DA52EABA4B1}" srcOrd="1" destOrd="0" presId="urn:microsoft.com/office/officeart/2005/8/layout/hList7"/>
    <dgm:cxn modelId="{6C1DB059-486B-42EE-867D-79D149E4C5C0}" type="presOf" srcId="{618457DF-105B-4AEE-A31F-9A4307B3DEBC}" destId="{59B24A73-5487-4E5B-977D-3BAC2D19D002}" srcOrd="1" destOrd="0" presId="urn:microsoft.com/office/officeart/2005/8/layout/hList7"/>
    <dgm:cxn modelId="{3DFCD18E-5AD1-4952-96D5-FA90469F45A4}" type="presOf" srcId="{612FCAC3-EE20-407E-AA28-2EAB9F99704C}" destId="{50E9CA0E-7F08-45C7-B362-9E00C2F85B90}" srcOrd="0" destOrd="0" presId="urn:microsoft.com/office/officeart/2005/8/layout/hList7"/>
    <dgm:cxn modelId="{A111E390-6CB8-418A-9C7D-CC204EE42DDB}" type="presOf" srcId="{B982BF77-32C1-4098-BE4C-77733C501C9D}" destId="{CE6B58FD-BF14-41E1-9FC9-DDB59AF58AAF}" srcOrd="0" destOrd="0" presId="urn:microsoft.com/office/officeart/2005/8/layout/hList7"/>
    <dgm:cxn modelId="{E9B6D09C-0D08-4D8A-A248-6604F4786AB0}" srcId="{7BE13C34-2A5D-43B8-8D78-FAFF705764A2}" destId="{618457DF-105B-4AEE-A31F-9A4307B3DEBC}" srcOrd="1" destOrd="0" parTransId="{485C2693-ACF2-4C63-98AD-F41795329A70}" sibTransId="{B982BF77-32C1-4098-BE4C-77733C501C9D}"/>
    <dgm:cxn modelId="{7B4E169F-506E-494B-AE0C-EAF78DBEF61C}" type="presOf" srcId="{4811399F-A888-4EC2-93DB-D273D12394C6}" destId="{B2C73745-4072-497C-8A61-28A0874AD0F6}" srcOrd="0" destOrd="0" presId="urn:microsoft.com/office/officeart/2005/8/layout/hList7"/>
    <dgm:cxn modelId="{A8D050A2-2B3A-4C54-98FC-B9783711DC2F}" srcId="{7BE13C34-2A5D-43B8-8D78-FAFF705764A2}" destId="{612FCAC3-EE20-407E-AA28-2EAB9F99704C}" srcOrd="4" destOrd="0" parTransId="{81520ADB-F434-4D0A-A031-B8337805B810}" sibTransId="{3D64D104-8046-484C-894F-4E2E52BC4ACD}"/>
    <dgm:cxn modelId="{1AB143A7-09E6-4D62-BC18-D6867499428E}" type="presOf" srcId="{7BE13C34-2A5D-43B8-8D78-FAFF705764A2}" destId="{95FC3117-6E0A-4E4D-BC8E-CE1C90E99D6E}" srcOrd="0" destOrd="0" presId="urn:microsoft.com/office/officeart/2005/8/layout/hList7"/>
    <dgm:cxn modelId="{067793BA-BBD6-40B8-AFDE-B4736ABD3D3B}" srcId="{7BE13C34-2A5D-43B8-8D78-FAFF705764A2}" destId="{901EE6CE-0EFF-43EB-991D-29E6F89D1261}" srcOrd="2" destOrd="0" parTransId="{A12FD897-F521-4B3B-B944-201B0661481A}" sibTransId="{687D8FB5-7CB9-41A1-A429-FD1C91FEA773}"/>
    <dgm:cxn modelId="{D26C75BD-90A4-445C-8001-F28DDCB1B9DF}" type="presOf" srcId="{E518EF29-9F83-4190-927F-4E7E8E6A0F31}" destId="{B5256B90-772B-45AB-B6DB-D63650EDEE2A}" srcOrd="0" destOrd="0" presId="urn:microsoft.com/office/officeart/2005/8/layout/hList7"/>
    <dgm:cxn modelId="{2ECB25F3-2368-4D8D-B244-83745E329F56}" srcId="{7BE13C34-2A5D-43B8-8D78-FAFF705764A2}" destId="{26B38C72-3105-4511-A076-542CB716C438}" srcOrd="3" destOrd="0" parTransId="{04E23677-27CF-4A88-A22E-3D2098167820}" sibTransId="{E518EF29-9F83-4190-927F-4E7E8E6A0F31}"/>
    <dgm:cxn modelId="{7085B7C3-45AE-4F3A-B4A4-FB115ED32A72}" type="presParOf" srcId="{95FC3117-6E0A-4E4D-BC8E-CE1C90E99D6E}" destId="{D6E618F4-2769-44E4-947F-8197EE6A9482}" srcOrd="0" destOrd="0" presId="urn:microsoft.com/office/officeart/2005/8/layout/hList7"/>
    <dgm:cxn modelId="{24FE38A5-F591-4785-90E6-501EAB191170}" type="presParOf" srcId="{95FC3117-6E0A-4E4D-BC8E-CE1C90E99D6E}" destId="{3CD52075-7316-439C-BEAC-98A5475CA324}" srcOrd="1" destOrd="0" presId="urn:microsoft.com/office/officeart/2005/8/layout/hList7"/>
    <dgm:cxn modelId="{72D4D090-55D0-4C52-BEFA-0C56E882FFEE}" type="presParOf" srcId="{3CD52075-7316-439C-BEAC-98A5475CA324}" destId="{E16C3CEA-6EFB-4AB3-BE9B-3BBB21E1B4E1}" srcOrd="0" destOrd="0" presId="urn:microsoft.com/office/officeart/2005/8/layout/hList7"/>
    <dgm:cxn modelId="{0CCCE764-7C5B-4F49-8EB6-DBDE85EE9A38}" type="presParOf" srcId="{E16C3CEA-6EFB-4AB3-BE9B-3BBB21E1B4E1}" destId="{B2C73745-4072-497C-8A61-28A0874AD0F6}" srcOrd="0" destOrd="0" presId="urn:microsoft.com/office/officeart/2005/8/layout/hList7"/>
    <dgm:cxn modelId="{C385E7FF-0382-4652-B77C-536EDCE8994F}" type="presParOf" srcId="{E16C3CEA-6EFB-4AB3-BE9B-3BBB21E1B4E1}" destId="{FFEF6347-95F5-438A-A20D-582C4900F22F}" srcOrd="1" destOrd="0" presId="urn:microsoft.com/office/officeart/2005/8/layout/hList7"/>
    <dgm:cxn modelId="{9EDA22BB-330A-4E45-A064-3AC7AE62E9CC}" type="presParOf" srcId="{E16C3CEA-6EFB-4AB3-BE9B-3BBB21E1B4E1}" destId="{B04A6B8D-F1CC-489A-8CAE-B99A8A39DB1E}" srcOrd="2" destOrd="0" presId="urn:microsoft.com/office/officeart/2005/8/layout/hList7"/>
    <dgm:cxn modelId="{926DAE4D-A8AD-4EC8-864F-1F56AFA3E17A}" type="presParOf" srcId="{E16C3CEA-6EFB-4AB3-BE9B-3BBB21E1B4E1}" destId="{BD72E99D-C308-406B-9421-2A654794F68F}" srcOrd="3" destOrd="0" presId="urn:microsoft.com/office/officeart/2005/8/layout/hList7"/>
    <dgm:cxn modelId="{33E30401-E332-4EBA-9F3E-758E9339A3A5}" type="presParOf" srcId="{3CD52075-7316-439C-BEAC-98A5475CA324}" destId="{FCF4AA5E-01FF-4845-BEC5-1DD34F6A83D1}" srcOrd="1" destOrd="0" presId="urn:microsoft.com/office/officeart/2005/8/layout/hList7"/>
    <dgm:cxn modelId="{92767B56-5E00-4561-A552-3A69250D6BA3}" type="presParOf" srcId="{3CD52075-7316-439C-BEAC-98A5475CA324}" destId="{0835C6E0-DBF9-4565-9AD6-6C68EF48BC9A}" srcOrd="2" destOrd="0" presId="urn:microsoft.com/office/officeart/2005/8/layout/hList7"/>
    <dgm:cxn modelId="{8E240230-0770-457C-8075-3028D04AC317}" type="presParOf" srcId="{0835C6E0-DBF9-4565-9AD6-6C68EF48BC9A}" destId="{C28BC442-F306-40DD-B637-A95CAC5B2DDB}" srcOrd="0" destOrd="0" presId="urn:microsoft.com/office/officeart/2005/8/layout/hList7"/>
    <dgm:cxn modelId="{8BF685D0-43E8-49D2-A011-C9D939DBEBF9}" type="presParOf" srcId="{0835C6E0-DBF9-4565-9AD6-6C68EF48BC9A}" destId="{59B24A73-5487-4E5B-977D-3BAC2D19D002}" srcOrd="1" destOrd="0" presId="urn:microsoft.com/office/officeart/2005/8/layout/hList7"/>
    <dgm:cxn modelId="{92BB17B0-245C-4B8C-AE1C-65252F625679}" type="presParOf" srcId="{0835C6E0-DBF9-4565-9AD6-6C68EF48BC9A}" destId="{1DC5F597-395C-4563-8003-26E90BD3A496}" srcOrd="2" destOrd="0" presId="urn:microsoft.com/office/officeart/2005/8/layout/hList7"/>
    <dgm:cxn modelId="{A421C770-F335-48A0-8227-5AC09803F2AD}" type="presParOf" srcId="{0835C6E0-DBF9-4565-9AD6-6C68EF48BC9A}" destId="{B618DE8B-412B-41E7-AC18-27A41CEE3AD8}" srcOrd="3" destOrd="0" presId="urn:microsoft.com/office/officeart/2005/8/layout/hList7"/>
    <dgm:cxn modelId="{D0BE09DE-DB45-4299-878A-A47957808CA3}" type="presParOf" srcId="{3CD52075-7316-439C-BEAC-98A5475CA324}" destId="{CE6B58FD-BF14-41E1-9FC9-DDB59AF58AAF}" srcOrd="3" destOrd="0" presId="urn:microsoft.com/office/officeart/2005/8/layout/hList7"/>
    <dgm:cxn modelId="{7026F0DB-654D-4C36-B068-5F8D96489F71}" type="presParOf" srcId="{3CD52075-7316-439C-BEAC-98A5475CA324}" destId="{A865C4D0-2260-4536-9B64-6D8751FB6754}" srcOrd="4" destOrd="0" presId="urn:microsoft.com/office/officeart/2005/8/layout/hList7"/>
    <dgm:cxn modelId="{59C69894-383C-4778-9174-42B4F6990962}" type="presParOf" srcId="{A865C4D0-2260-4536-9B64-6D8751FB6754}" destId="{9406F3A8-B376-4D6B-8460-EA4A8EEC5F0C}" srcOrd="0" destOrd="0" presId="urn:microsoft.com/office/officeart/2005/8/layout/hList7"/>
    <dgm:cxn modelId="{52B5BC1A-CB6A-49CB-AF9D-BCAFC1FA165B}" type="presParOf" srcId="{A865C4D0-2260-4536-9B64-6D8751FB6754}" destId="{30B8F261-B170-4F9F-8032-DA2B565804D9}" srcOrd="1" destOrd="0" presId="urn:microsoft.com/office/officeart/2005/8/layout/hList7"/>
    <dgm:cxn modelId="{AD5EBF50-4840-41C5-A5DE-AF8A89590AF5}" type="presParOf" srcId="{A865C4D0-2260-4536-9B64-6D8751FB6754}" destId="{8F019FE3-ECD4-40A8-8D6B-9988C7433474}" srcOrd="2" destOrd="0" presId="urn:microsoft.com/office/officeart/2005/8/layout/hList7"/>
    <dgm:cxn modelId="{36D52E27-C8B8-418E-BE1F-F3C32B801599}" type="presParOf" srcId="{A865C4D0-2260-4536-9B64-6D8751FB6754}" destId="{9658CAE5-352E-47B2-9507-837F0D9369FA}" srcOrd="3" destOrd="0" presId="urn:microsoft.com/office/officeart/2005/8/layout/hList7"/>
    <dgm:cxn modelId="{289CF297-97AF-4EAD-8781-3F6950380E3A}" type="presParOf" srcId="{3CD52075-7316-439C-BEAC-98A5475CA324}" destId="{108B6193-3121-4C8E-B0B0-7040D4B1CA55}" srcOrd="5" destOrd="0" presId="urn:microsoft.com/office/officeart/2005/8/layout/hList7"/>
    <dgm:cxn modelId="{9760E77D-50CC-4A4F-9657-53C9CC5E683E}" type="presParOf" srcId="{3CD52075-7316-439C-BEAC-98A5475CA324}" destId="{8FD35491-CDF0-4692-8A9C-DB92887EB728}" srcOrd="6" destOrd="0" presId="urn:microsoft.com/office/officeart/2005/8/layout/hList7"/>
    <dgm:cxn modelId="{49A5E4FF-8D2B-4CFC-B2A2-65875FB23109}" type="presParOf" srcId="{8FD35491-CDF0-4692-8A9C-DB92887EB728}" destId="{4B5AD140-F279-4FFE-9DA5-879E3D4D4DD0}" srcOrd="0" destOrd="0" presId="urn:microsoft.com/office/officeart/2005/8/layout/hList7"/>
    <dgm:cxn modelId="{C10BABFB-C8A6-4BB6-9805-DC1B971A2EA1}" type="presParOf" srcId="{8FD35491-CDF0-4692-8A9C-DB92887EB728}" destId="{CC30CBFD-0292-4315-81BE-3DA52EABA4B1}" srcOrd="1" destOrd="0" presId="urn:microsoft.com/office/officeart/2005/8/layout/hList7"/>
    <dgm:cxn modelId="{E1E9B24C-78FE-4D3A-B73C-18F539BDBCE6}" type="presParOf" srcId="{8FD35491-CDF0-4692-8A9C-DB92887EB728}" destId="{401E4D9A-B58D-4C76-BAF8-6A621DE10A9D}" srcOrd="2" destOrd="0" presId="urn:microsoft.com/office/officeart/2005/8/layout/hList7"/>
    <dgm:cxn modelId="{EC48A3D3-2AC4-47B3-A0BD-CEFCF70D68C1}" type="presParOf" srcId="{8FD35491-CDF0-4692-8A9C-DB92887EB728}" destId="{344F57B5-9F49-42A9-BF4D-0B4C79B34928}" srcOrd="3" destOrd="0" presId="urn:microsoft.com/office/officeart/2005/8/layout/hList7"/>
    <dgm:cxn modelId="{AB24D659-1115-40D3-B366-FE30867FC14E}" type="presParOf" srcId="{3CD52075-7316-439C-BEAC-98A5475CA324}" destId="{B5256B90-772B-45AB-B6DB-D63650EDEE2A}" srcOrd="7" destOrd="0" presId="urn:microsoft.com/office/officeart/2005/8/layout/hList7"/>
    <dgm:cxn modelId="{AFCF5AEE-306D-4A87-AA6D-57628F52A9EE}" type="presParOf" srcId="{3CD52075-7316-439C-BEAC-98A5475CA324}" destId="{274B33E0-DB43-4814-B26D-B65AF5D4F17C}" srcOrd="8" destOrd="0" presId="urn:microsoft.com/office/officeart/2005/8/layout/hList7"/>
    <dgm:cxn modelId="{2405FE06-3EA0-4459-9A31-B3C5294FB21D}" type="presParOf" srcId="{274B33E0-DB43-4814-B26D-B65AF5D4F17C}" destId="{50E9CA0E-7F08-45C7-B362-9E00C2F85B90}" srcOrd="0" destOrd="0" presId="urn:microsoft.com/office/officeart/2005/8/layout/hList7"/>
    <dgm:cxn modelId="{3EDE9FA5-BCF5-46BA-A5A0-42B72EF91BD1}" type="presParOf" srcId="{274B33E0-DB43-4814-B26D-B65AF5D4F17C}" destId="{3CE5A213-D334-4B0D-BAA1-CBE2DAF9BCA8}" srcOrd="1" destOrd="0" presId="urn:microsoft.com/office/officeart/2005/8/layout/hList7"/>
    <dgm:cxn modelId="{ED45C32E-117A-4AFB-AD4A-0D86AE3CF0D6}" type="presParOf" srcId="{274B33E0-DB43-4814-B26D-B65AF5D4F17C}" destId="{389CC8FE-FA95-4CFE-858C-D5886C3169F4}" srcOrd="2" destOrd="0" presId="urn:microsoft.com/office/officeart/2005/8/layout/hList7"/>
    <dgm:cxn modelId="{E0E37847-E659-4D19-A04C-21C635F5DE8C}" type="presParOf" srcId="{274B33E0-DB43-4814-B26D-B65AF5D4F17C}" destId="{D39AF4AE-A086-4DF6-80E9-A5DB4817ACF9}" srcOrd="3" destOrd="0" presId="urn:microsoft.com/office/officeart/2005/8/layout/hList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7C4C-397E-47F9-A532-C537C8DB0EB1}">
      <dsp:nvSpPr>
        <dsp:cNvPr id="0" name=""/>
        <dsp:cNvSpPr/>
      </dsp:nvSpPr>
      <dsp:spPr>
        <a:xfrm>
          <a:off x="3854258" y="3024822"/>
          <a:ext cx="661246" cy="2519996"/>
        </a:xfrm>
        <a:custGeom>
          <a:avLst/>
          <a:gdLst/>
          <a:ahLst/>
          <a:cxnLst/>
          <a:rect l="0" t="0" r="0" b="0"/>
          <a:pathLst>
            <a:path>
              <a:moveTo>
                <a:pt x="0" y="0"/>
              </a:moveTo>
              <a:lnTo>
                <a:pt x="330623" y="0"/>
              </a:lnTo>
              <a:lnTo>
                <a:pt x="330623" y="2519996"/>
              </a:lnTo>
              <a:lnTo>
                <a:pt x="661246" y="251999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19749" y="4219687"/>
        <a:ext cx="130265" cy="130265"/>
      </dsp:txXfrm>
    </dsp:sp>
    <dsp:sp modelId="{1977C8F9-DEBD-417D-87F4-A2B2556EEF16}">
      <dsp:nvSpPr>
        <dsp:cNvPr id="0" name=""/>
        <dsp:cNvSpPr/>
      </dsp:nvSpPr>
      <dsp:spPr>
        <a:xfrm>
          <a:off x="3854258" y="3024822"/>
          <a:ext cx="661246" cy="1259998"/>
        </a:xfrm>
        <a:custGeom>
          <a:avLst/>
          <a:gdLst/>
          <a:ahLst/>
          <a:cxnLst/>
          <a:rect l="0" t="0" r="0" b="0"/>
          <a:pathLst>
            <a:path>
              <a:moveTo>
                <a:pt x="0" y="0"/>
              </a:moveTo>
              <a:lnTo>
                <a:pt x="330623" y="0"/>
              </a:lnTo>
              <a:lnTo>
                <a:pt x="330623" y="1259998"/>
              </a:lnTo>
              <a:lnTo>
                <a:pt x="661246" y="125999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307" y="3619247"/>
        <a:ext cx="71148" cy="71148"/>
      </dsp:txXfrm>
    </dsp:sp>
    <dsp:sp modelId="{8DBEBAB2-6CB5-44A0-89C8-6A44406D81F3}">
      <dsp:nvSpPr>
        <dsp:cNvPr id="0" name=""/>
        <dsp:cNvSpPr/>
      </dsp:nvSpPr>
      <dsp:spPr>
        <a:xfrm>
          <a:off x="3854258" y="2979102"/>
          <a:ext cx="661246" cy="91440"/>
        </a:xfrm>
        <a:custGeom>
          <a:avLst/>
          <a:gdLst/>
          <a:ahLst/>
          <a:cxnLst/>
          <a:rect l="0" t="0" r="0" b="0"/>
          <a:pathLst>
            <a:path>
              <a:moveTo>
                <a:pt x="0" y="45720"/>
              </a:moveTo>
              <a:lnTo>
                <a:pt x="661246"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68350" y="3008291"/>
        <a:ext cx="33062" cy="33062"/>
      </dsp:txXfrm>
    </dsp:sp>
    <dsp:sp modelId="{B0AF4EF5-5592-4B64-A2F2-51A90A811CFD}">
      <dsp:nvSpPr>
        <dsp:cNvPr id="0" name=""/>
        <dsp:cNvSpPr/>
      </dsp:nvSpPr>
      <dsp:spPr>
        <a:xfrm>
          <a:off x="3854258" y="1764824"/>
          <a:ext cx="661246" cy="1259998"/>
        </a:xfrm>
        <a:custGeom>
          <a:avLst/>
          <a:gdLst/>
          <a:ahLst/>
          <a:cxnLst/>
          <a:rect l="0" t="0" r="0" b="0"/>
          <a:pathLst>
            <a:path>
              <a:moveTo>
                <a:pt x="0" y="1259998"/>
              </a:moveTo>
              <a:lnTo>
                <a:pt x="330623" y="1259998"/>
              </a:lnTo>
              <a:lnTo>
                <a:pt x="330623" y="0"/>
              </a:lnTo>
              <a:lnTo>
                <a:pt x="661246"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307" y="2359249"/>
        <a:ext cx="71148" cy="71148"/>
      </dsp:txXfrm>
    </dsp:sp>
    <dsp:sp modelId="{25A09D2B-B0BA-4158-B93D-092783C06C13}">
      <dsp:nvSpPr>
        <dsp:cNvPr id="0" name=""/>
        <dsp:cNvSpPr/>
      </dsp:nvSpPr>
      <dsp:spPr>
        <a:xfrm>
          <a:off x="3854258" y="504826"/>
          <a:ext cx="661246" cy="2519996"/>
        </a:xfrm>
        <a:custGeom>
          <a:avLst/>
          <a:gdLst/>
          <a:ahLst/>
          <a:cxnLst/>
          <a:rect l="0" t="0" r="0" b="0"/>
          <a:pathLst>
            <a:path>
              <a:moveTo>
                <a:pt x="0" y="2519996"/>
              </a:moveTo>
              <a:lnTo>
                <a:pt x="330623" y="2519996"/>
              </a:lnTo>
              <a:lnTo>
                <a:pt x="330623" y="0"/>
              </a:lnTo>
              <a:lnTo>
                <a:pt x="661246"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119749" y="1699691"/>
        <a:ext cx="130265" cy="130265"/>
      </dsp:txXfrm>
    </dsp:sp>
    <dsp:sp modelId="{EA064664-AA13-45F8-9372-BE3A83C1C37D}">
      <dsp:nvSpPr>
        <dsp:cNvPr id="0" name=""/>
        <dsp:cNvSpPr/>
      </dsp:nvSpPr>
      <dsp:spPr>
        <a:xfrm rot="16200000">
          <a:off x="697631" y="2520823"/>
          <a:ext cx="5305255" cy="10079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5 Themes of Geography</a:t>
          </a:r>
        </a:p>
      </dsp:txBody>
      <dsp:txXfrm>
        <a:off x="697631" y="2520823"/>
        <a:ext cx="5305255" cy="1007998"/>
      </dsp:txXfrm>
    </dsp:sp>
    <dsp:sp modelId="{17A75641-083C-4EE0-8669-7A9BC047336F}">
      <dsp:nvSpPr>
        <dsp:cNvPr id="0" name=""/>
        <dsp:cNvSpPr/>
      </dsp:nvSpPr>
      <dsp:spPr>
        <a:xfrm>
          <a:off x="4515505" y="827"/>
          <a:ext cx="3306234" cy="10079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 </a:t>
          </a:r>
        </a:p>
      </dsp:txBody>
      <dsp:txXfrm>
        <a:off x="4515505" y="827"/>
        <a:ext cx="3306234" cy="1007998"/>
      </dsp:txXfrm>
    </dsp:sp>
    <dsp:sp modelId="{50D76329-9A5B-4E6A-9649-16EF9E3DFD96}">
      <dsp:nvSpPr>
        <dsp:cNvPr id="0" name=""/>
        <dsp:cNvSpPr/>
      </dsp:nvSpPr>
      <dsp:spPr>
        <a:xfrm>
          <a:off x="4515505" y="1260825"/>
          <a:ext cx="3306234" cy="10079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 </a:t>
          </a:r>
        </a:p>
      </dsp:txBody>
      <dsp:txXfrm>
        <a:off x="4515505" y="1260825"/>
        <a:ext cx="3306234" cy="1007998"/>
      </dsp:txXfrm>
    </dsp:sp>
    <dsp:sp modelId="{6A066397-DDE6-4CA3-BB12-51D724B57DB5}">
      <dsp:nvSpPr>
        <dsp:cNvPr id="0" name=""/>
        <dsp:cNvSpPr/>
      </dsp:nvSpPr>
      <dsp:spPr>
        <a:xfrm>
          <a:off x="4515505" y="2520823"/>
          <a:ext cx="3306234" cy="10079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 </a:t>
          </a:r>
        </a:p>
      </dsp:txBody>
      <dsp:txXfrm>
        <a:off x="4515505" y="2520823"/>
        <a:ext cx="3306234" cy="1007998"/>
      </dsp:txXfrm>
    </dsp:sp>
    <dsp:sp modelId="{F6D9EAD2-5827-461C-8B6E-7A1F9633D588}">
      <dsp:nvSpPr>
        <dsp:cNvPr id="0" name=""/>
        <dsp:cNvSpPr/>
      </dsp:nvSpPr>
      <dsp:spPr>
        <a:xfrm>
          <a:off x="4515505" y="3780821"/>
          <a:ext cx="3306234" cy="10079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 </a:t>
          </a:r>
        </a:p>
      </dsp:txBody>
      <dsp:txXfrm>
        <a:off x="4515505" y="3780821"/>
        <a:ext cx="3306234" cy="1007998"/>
      </dsp:txXfrm>
    </dsp:sp>
    <dsp:sp modelId="{EECCA13E-739B-4B48-B9B7-183A470250C9}">
      <dsp:nvSpPr>
        <dsp:cNvPr id="0" name=""/>
        <dsp:cNvSpPr/>
      </dsp:nvSpPr>
      <dsp:spPr>
        <a:xfrm>
          <a:off x="4515505" y="5040819"/>
          <a:ext cx="3306234" cy="10079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a:off x="4515505" y="5040819"/>
        <a:ext cx="3306234" cy="1007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F3C8-5EF3-42D4-8BCB-C0C99E96F3FD}">
      <dsp:nvSpPr>
        <dsp:cNvPr id="0" name=""/>
        <dsp:cNvSpPr/>
      </dsp:nvSpPr>
      <dsp:spPr>
        <a:xfrm>
          <a:off x="0" y="320145"/>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0" y="320145"/>
        <a:ext cx="1870295" cy="1122177"/>
      </dsp:txXfrm>
    </dsp:sp>
    <dsp:sp modelId="{D4B4B33F-42C2-4EE6-B55F-6D60B1545B15}">
      <dsp:nvSpPr>
        <dsp:cNvPr id="0" name=""/>
        <dsp:cNvSpPr/>
      </dsp:nvSpPr>
      <dsp:spPr>
        <a:xfrm>
          <a:off x="2057325" y="320145"/>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2057325" y="320145"/>
        <a:ext cx="1870295" cy="1122177"/>
      </dsp:txXfrm>
    </dsp:sp>
    <dsp:sp modelId="{3A191105-E58C-4DA3-956E-92C4805FAC5C}">
      <dsp:nvSpPr>
        <dsp:cNvPr id="0" name=""/>
        <dsp:cNvSpPr/>
      </dsp:nvSpPr>
      <dsp:spPr>
        <a:xfrm>
          <a:off x="4114651" y="320145"/>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4114651" y="320145"/>
        <a:ext cx="1870295" cy="1122177"/>
      </dsp:txXfrm>
    </dsp:sp>
    <dsp:sp modelId="{B9C39225-B3A3-42D4-A942-5A9F5DCBE2D5}">
      <dsp:nvSpPr>
        <dsp:cNvPr id="0" name=""/>
        <dsp:cNvSpPr/>
      </dsp:nvSpPr>
      <dsp:spPr>
        <a:xfrm>
          <a:off x="0" y="1629352"/>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0" y="1629352"/>
        <a:ext cx="1870295" cy="1122177"/>
      </dsp:txXfrm>
    </dsp:sp>
    <dsp:sp modelId="{9F340243-5B51-40E8-8FD7-8AD90134C510}">
      <dsp:nvSpPr>
        <dsp:cNvPr id="0" name=""/>
        <dsp:cNvSpPr/>
      </dsp:nvSpPr>
      <dsp:spPr>
        <a:xfrm>
          <a:off x="2057325" y="1629352"/>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2057325" y="1629352"/>
        <a:ext cx="1870295" cy="1122177"/>
      </dsp:txXfrm>
    </dsp:sp>
    <dsp:sp modelId="{B46C1FA8-DBA4-4527-BEF6-1E3314BD234A}">
      <dsp:nvSpPr>
        <dsp:cNvPr id="0" name=""/>
        <dsp:cNvSpPr/>
      </dsp:nvSpPr>
      <dsp:spPr>
        <a:xfrm>
          <a:off x="4114651" y="1629352"/>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4114651" y="1629352"/>
        <a:ext cx="1870295" cy="1122177"/>
      </dsp:txXfrm>
    </dsp:sp>
    <dsp:sp modelId="{DB8A2046-E9A4-4CC9-8BCD-C10CADDE32AF}">
      <dsp:nvSpPr>
        <dsp:cNvPr id="0" name=""/>
        <dsp:cNvSpPr/>
      </dsp:nvSpPr>
      <dsp:spPr>
        <a:xfrm>
          <a:off x="0" y="2938559"/>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0" y="2938559"/>
        <a:ext cx="1870295" cy="1122177"/>
      </dsp:txXfrm>
    </dsp:sp>
    <dsp:sp modelId="{14514803-009B-489F-986F-FA252F40FD98}">
      <dsp:nvSpPr>
        <dsp:cNvPr id="0" name=""/>
        <dsp:cNvSpPr/>
      </dsp:nvSpPr>
      <dsp:spPr>
        <a:xfrm>
          <a:off x="2057325" y="2938559"/>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a:off x="2057325" y="2938559"/>
        <a:ext cx="1870295" cy="1122177"/>
      </dsp:txXfrm>
    </dsp:sp>
    <dsp:sp modelId="{7904B7A2-3AA5-4F00-8745-64446D55C9DC}">
      <dsp:nvSpPr>
        <dsp:cNvPr id="0" name=""/>
        <dsp:cNvSpPr/>
      </dsp:nvSpPr>
      <dsp:spPr>
        <a:xfrm>
          <a:off x="4114651" y="2938559"/>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p>
      </dsp:txBody>
      <dsp:txXfrm>
        <a:off x="4114651" y="2938559"/>
        <a:ext cx="1870295" cy="1122177"/>
      </dsp:txXfrm>
    </dsp:sp>
    <dsp:sp modelId="{5D5403B5-D290-4A57-93BB-29270A9F4983}">
      <dsp:nvSpPr>
        <dsp:cNvPr id="0" name=""/>
        <dsp:cNvSpPr/>
      </dsp:nvSpPr>
      <dsp:spPr>
        <a:xfrm>
          <a:off x="2057325" y="4247766"/>
          <a:ext cx="1870295" cy="1122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1"/>
            </a:rPr>
            <a:t>https://www.thinglink.com/scene/1230163111059652615</a:t>
          </a:r>
          <a:endParaRPr lang="en-US" sz="1800" kern="1200" dirty="0"/>
        </a:p>
      </dsp:txBody>
      <dsp:txXfrm>
        <a:off x="2057325" y="4247766"/>
        <a:ext cx="1870295" cy="1122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7AE9-3E04-4497-B85D-833325013EF5}">
      <dsp:nvSpPr>
        <dsp:cNvPr id="0" name=""/>
        <dsp:cNvSpPr/>
      </dsp:nvSpPr>
      <dsp:spPr>
        <a:xfrm>
          <a:off x="2672" y="336530"/>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672" y="336530"/>
        <a:ext cx="2119952" cy="1271971"/>
      </dsp:txXfrm>
    </dsp:sp>
    <dsp:sp modelId="{EAA72C39-2E2D-4654-8AD5-314A1A5FCD4D}">
      <dsp:nvSpPr>
        <dsp:cNvPr id="0" name=""/>
        <dsp:cNvSpPr/>
      </dsp:nvSpPr>
      <dsp:spPr>
        <a:xfrm>
          <a:off x="2334619" y="336530"/>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34619" y="336530"/>
        <a:ext cx="2119952" cy="1271971"/>
      </dsp:txXfrm>
    </dsp:sp>
    <dsp:sp modelId="{47C6F3C8-5EF3-42D4-8BCB-C0C99E96F3FD}">
      <dsp:nvSpPr>
        <dsp:cNvPr id="0" name=""/>
        <dsp:cNvSpPr/>
      </dsp:nvSpPr>
      <dsp:spPr>
        <a:xfrm>
          <a:off x="4666567" y="336530"/>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a:t> </a:t>
          </a:r>
          <a:endParaRPr lang="en-US" sz="6100" kern="1200" dirty="0"/>
        </a:p>
      </dsp:txBody>
      <dsp:txXfrm>
        <a:off x="4666567" y="336530"/>
        <a:ext cx="2119952" cy="1271971"/>
      </dsp:txXfrm>
    </dsp:sp>
    <dsp:sp modelId="{DB8A2046-E9A4-4CC9-8BCD-C10CADDE32AF}">
      <dsp:nvSpPr>
        <dsp:cNvPr id="0" name=""/>
        <dsp:cNvSpPr/>
      </dsp:nvSpPr>
      <dsp:spPr>
        <a:xfrm>
          <a:off x="6998515" y="336530"/>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dirty="0"/>
            <a:t>   </a:t>
          </a:r>
        </a:p>
      </dsp:txBody>
      <dsp:txXfrm>
        <a:off x="6998515" y="336530"/>
        <a:ext cx="2119952" cy="1271971"/>
      </dsp:txXfrm>
    </dsp:sp>
    <dsp:sp modelId="{14514803-009B-489F-986F-FA252F40FD98}">
      <dsp:nvSpPr>
        <dsp:cNvPr id="0" name=""/>
        <dsp:cNvSpPr/>
      </dsp:nvSpPr>
      <dsp:spPr>
        <a:xfrm>
          <a:off x="1168646" y="1820497"/>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1168646" y="1820497"/>
        <a:ext cx="2119952" cy="1271971"/>
      </dsp:txXfrm>
    </dsp:sp>
    <dsp:sp modelId="{7904B7A2-3AA5-4F00-8745-64446D55C9DC}">
      <dsp:nvSpPr>
        <dsp:cNvPr id="0" name=""/>
        <dsp:cNvSpPr/>
      </dsp:nvSpPr>
      <dsp:spPr>
        <a:xfrm>
          <a:off x="3500593" y="1820497"/>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 </a:t>
          </a:r>
        </a:p>
      </dsp:txBody>
      <dsp:txXfrm>
        <a:off x="3500593" y="1820497"/>
        <a:ext cx="2119952" cy="1271971"/>
      </dsp:txXfrm>
    </dsp:sp>
    <dsp:sp modelId="{5D5403B5-D290-4A57-93BB-29270A9F4983}">
      <dsp:nvSpPr>
        <dsp:cNvPr id="0" name=""/>
        <dsp:cNvSpPr/>
      </dsp:nvSpPr>
      <dsp:spPr>
        <a:xfrm>
          <a:off x="5832541" y="1820497"/>
          <a:ext cx="2119952" cy="127197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https://www.thinglink.com/scene/1223687788235325445</a:t>
          </a:r>
        </a:p>
      </dsp:txBody>
      <dsp:txXfrm>
        <a:off x="5832541" y="1820497"/>
        <a:ext cx="2119952" cy="1271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73745-4072-497C-8A61-28A0874AD0F6}">
      <dsp:nvSpPr>
        <dsp:cNvPr id="0" name=""/>
        <dsp:cNvSpPr/>
      </dsp:nvSpPr>
      <dsp:spPr>
        <a:xfrm>
          <a:off x="0" y="0"/>
          <a:ext cx="878085" cy="229108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p>
      </dsp:txBody>
      <dsp:txXfrm>
        <a:off x="0" y="916434"/>
        <a:ext cx="878085" cy="916434"/>
      </dsp:txXfrm>
    </dsp:sp>
    <dsp:sp modelId="{BD72E99D-C308-406B-9421-2A654794F68F}">
      <dsp:nvSpPr>
        <dsp:cNvPr id="0" name=""/>
        <dsp:cNvSpPr/>
      </dsp:nvSpPr>
      <dsp:spPr>
        <a:xfrm>
          <a:off x="57577" y="137465"/>
          <a:ext cx="762931" cy="762931"/>
        </a:xfrm>
        <a:prstGeom prst="ellipse">
          <a:avLst/>
        </a:prstGeom>
        <a:blipFill rotWithShape="1">
          <a:blip xmlns:r="http://schemas.openxmlformats.org/officeDocument/2006/relationships" r:embed="rId1"/>
          <a:srcRect/>
          <a:stretch>
            <a:fillRect l="-13000" r="-13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BC442-F306-40DD-B637-A95CAC5B2DDB}">
      <dsp:nvSpPr>
        <dsp:cNvPr id="0" name=""/>
        <dsp:cNvSpPr/>
      </dsp:nvSpPr>
      <dsp:spPr>
        <a:xfrm>
          <a:off x="904428" y="0"/>
          <a:ext cx="878085" cy="229108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p>
      </dsp:txBody>
      <dsp:txXfrm>
        <a:off x="904428" y="916434"/>
        <a:ext cx="878085" cy="916434"/>
      </dsp:txXfrm>
    </dsp:sp>
    <dsp:sp modelId="{B618DE8B-412B-41E7-AC18-27A41CEE3AD8}">
      <dsp:nvSpPr>
        <dsp:cNvPr id="0" name=""/>
        <dsp:cNvSpPr/>
      </dsp:nvSpPr>
      <dsp:spPr>
        <a:xfrm>
          <a:off x="962005" y="137465"/>
          <a:ext cx="762931" cy="762931"/>
        </a:xfrm>
        <a:prstGeom prst="ellipse">
          <a:avLst/>
        </a:prstGeom>
        <a:blipFill rotWithShape="1">
          <a:blip xmlns:r="http://schemas.openxmlformats.org/officeDocument/2006/relationships" r:embed="rId2"/>
          <a:srcRect/>
          <a:stretch>
            <a:fillRect l="-46000" r="-46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6F3A8-B376-4D6B-8460-EA4A8EEC5F0C}">
      <dsp:nvSpPr>
        <dsp:cNvPr id="0" name=""/>
        <dsp:cNvSpPr/>
      </dsp:nvSpPr>
      <dsp:spPr>
        <a:xfrm>
          <a:off x="1808857" y="0"/>
          <a:ext cx="878085" cy="229108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p>
      </dsp:txBody>
      <dsp:txXfrm>
        <a:off x="1808857" y="916434"/>
        <a:ext cx="878085" cy="916434"/>
      </dsp:txXfrm>
    </dsp:sp>
    <dsp:sp modelId="{9658CAE5-352E-47B2-9507-837F0D9369FA}">
      <dsp:nvSpPr>
        <dsp:cNvPr id="0" name=""/>
        <dsp:cNvSpPr/>
      </dsp:nvSpPr>
      <dsp:spPr>
        <a:xfrm>
          <a:off x="1866434" y="137465"/>
          <a:ext cx="762931" cy="762931"/>
        </a:xfrm>
        <a:prstGeom prst="ellipse">
          <a:avLst/>
        </a:prstGeom>
        <a:blipFill rotWithShape="1">
          <a:blip xmlns:r="http://schemas.openxmlformats.org/officeDocument/2006/relationships" r:embed="rId3"/>
          <a:srcRect/>
          <a:stretch>
            <a:fillRect t="-4000" b="-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AD140-F279-4FFE-9DA5-879E3D4D4DD0}">
      <dsp:nvSpPr>
        <dsp:cNvPr id="0" name=""/>
        <dsp:cNvSpPr/>
      </dsp:nvSpPr>
      <dsp:spPr>
        <a:xfrm>
          <a:off x="2713285" y="0"/>
          <a:ext cx="878085" cy="229108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p>
      </dsp:txBody>
      <dsp:txXfrm>
        <a:off x="2713285" y="916434"/>
        <a:ext cx="878085" cy="916434"/>
      </dsp:txXfrm>
    </dsp:sp>
    <dsp:sp modelId="{344F57B5-9F49-42A9-BF4D-0B4C79B34928}">
      <dsp:nvSpPr>
        <dsp:cNvPr id="0" name=""/>
        <dsp:cNvSpPr/>
      </dsp:nvSpPr>
      <dsp:spPr>
        <a:xfrm>
          <a:off x="2770862" y="137465"/>
          <a:ext cx="762931" cy="762931"/>
        </a:xfrm>
        <a:prstGeom prst="ellipse">
          <a:avLst/>
        </a:prstGeom>
        <a:blipFill rotWithShape="1">
          <a:blip xmlns:r="http://schemas.openxmlformats.org/officeDocument/2006/relationships" r:embed="rId4"/>
          <a:srcRect/>
          <a:stretch>
            <a:fillRect l="-30000" r="-3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9CA0E-7F08-45C7-B362-9E00C2F85B90}">
      <dsp:nvSpPr>
        <dsp:cNvPr id="0" name=""/>
        <dsp:cNvSpPr/>
      </dsp:nvSpPr>
      <dsp:spPr>
        <a:xfrm>
          <a:off x="3617714" y="0"/>
          <a:ext cx="878085" cy="229108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p>
      </dsp:txBody>
      <dsp:txXfrm>
        <a:off x="3617714" y="916434"/>
        <a:ext cx="878085" cy="916434"/>
      </dsp:txXfrm>
    </dsp:sp>
    <dsp:sp modelId="{D39AF4AE-A086-4DF6-80E9-A5DB4817ACF9}">
      <dsp:nvSpPr>
        <dsp:cNvPr id="0" name=""/>
        <dsp:cNvSpPr/>
      </dsp:nvSpPr>
      <dsp:spPr>
        <a:xfrm>
          <a:off x="3675291" y="137465"/>
          <a:ext cx="762931" cy="762931"/>
        </a:xfrm>
        <a:prstGeom prst="ellipse">
          <a:avLst/>
        </a:prstGeom>
        <a:blipFill rotWithShape="1">
          <a:blip xmlns:r="http://schemas.openxmlformats.org/officeDocument/2006/relationships" r:embed="rId5"/>
          <a:srcRect/>
          <a:stretch>
            <a:fillRect l="-61000" r="-6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618F4-2769-44E4-947F-8197EE6A9482}">
      <dsp:nvSpPr>
        <dsp:cNvPr id="0" name=""/>
        <dsp:cNvSpPr/>
      </dsp:nvSpPr>
      <dsp:spPr>
        <a:xfrm>
          <a:off x="179831" y="1832868"/>
          <a:ext cx="4136136" cy="343662"/>
        </a:xfrm>
        <a:prstGeom prst="leftRight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a:defRPr sz="1200"/>
            </a:lvl1pPr>
          </a:lstStyle>
          <a:p>
            <a:endParaRPr lang="en-US" dirty="0"/>
          </a:p>
        </p:txBody>
      </p:sp>
      <p:sp>
        <p:nvSpPr>
          <p:cNvPr id="9219"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a:lvl1pPr>
          </a:lstStyle>
          <a:p>
            <a:endParaRPr lang="en-US" dirty="0"/>
          </a:p>
        </p:txBody>
      </p:sp>
      <p:sp>
        <p:nvSpPr>
          <p:cNvPr id="922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a:defRPr sz="1200"/>
            </a:lvl1pPr>
          </a:lstStyle>
          <a:p>
            <a:endParaRPr lang="en-US" dirty="0"/>
          </a:p>
        </p:txBody>
      </p:sp>
      <p:sp>
        <p:nvSpPr>
          <p:cNvPr id="9223"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a:lvl1pPr>
          </a:lstStyle>
          <a:p>
            <a:fld id="{F5E4325A-A907-4BC2-B456-BFAEA76794E9}"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97AC5-79FF-413B-99E0-CFEB9E0A26BC}" type="slidenum">
              <a:rPr lang="en-US"/>
              <a:pPr/>
              <a:t>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70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F60CA-FDD1-487C-90DC-1820BEABE7D0}" type="slidenum">
              <a:rPr lang="en-US"/>
              <a:pPr/>
              <a:t>14</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6434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CA029-AEB9-4526-A75E-30500ABB3076}" type="slidenum">
              <a:rPr lang="en-US"/>
              <a:pPr/>
              <a:t>15</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4325A-A907-4BC2-B456-BFAEA76794E9}" type="slidenum">
              <a:rPr lang="en-US" smtClean="0"/>
              <a:pPr/>
              <a:t>16</a:t>
            </a:fld>
            <a:endParaRPr lang="en-US" dirty="0"/>
          </a:p>
        </p:txBody>
      </p:sp>
    </p:spTree>
    <p:extLst>
      <p:ext uri="{BB962C8B-B14F-4D97-AF65-F5344CB8AC3E}">
        <p14:creationId xmlns:p14="http://schemas.microsoft.com/office/powerpoint/2010/main" val="338339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8DB00-D4B6-4FE8-9C35-8176CB32EB79}" type="slidenum">
              <a:rPr lang="en-US"/>
              <a:pPr/>
              <a:t>17</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33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4325A-A907-4BC2-B456-BFAEA76794E9}" type="slidenum">
              <a:rPr lang="en-US" smtClean="0"/>
              <a:pPr/>
              <a:t>19</a:t>
            </a:fld>
            <a:endParaRPr lang="en-US" dirty="0"/>
          </a:p>
        </p:txBody>
      </p:sp>
    </p:spTree>
    <p:extLst>
      <p:ext uri="{BB962C8B-B14F-4D97-AF65-F5344CB8AC3E}">
        <p14:creationId xmlns:p14="http://schemas.microsoft.com/office/powerpoint/2010/main" val="3377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4325A-A907-4BC2-B456-BFAEA76794E9}" type="slidenum">
              <a:rPr lang="en-US" smtClean="0"/>
              <a:pPr/>
              <a:t>2</a:t>
            </a:fld>
            <a:endParaRPr lang="en-US" dirty="0"/>
          </a:p>
        </p:txBody>
      </p:sp>
    </p:spTree>
    <p:extLst>
      <p:ext uri="{BB962C8B-B14F-4D97-AF65-F5344CB8AC3E}">
        <p14:creationId xmlns:p14="http://schemas.microsoft.com/office/powerpoint/2010/main" val="178304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590EB-E89C-44EA-B09B-13F7E460B89E}" type="slidenum">
              <a:rPr lang="en-US"/>
              <a:pPr/>
              <a:t>6</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33FAC-3F6E-42DF-8DC7-466EBA7F3B19}" type="slidenum">
              <a:rPr lang="en-US"/>
              <a:pPr/>
              <a:t>7</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600E5-0EBF-4749-8A9D-F03E3BA7EAF6}" type="slidenum">
              <a:rPr lang="en-US"/>
              <a:pPr/>
              <a:t>8</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8DB00-D4B6-4FE8-9C35-8176CB32EB79}" type="slidenum">
              <a:rPr lang="en-US"/>
              <a:pPr/>
              <a:t>9</a:t>
            </a:fld>
            <a:endParaRPr lang="en-US"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E4325A-A907-4BC2-B456-BFAEA76794E9}" type="slidenum">
              <a:rPr lang="en-US" smtClean="0"/>
              <a:pPr/>
              <a:t>10</a:t>
            </a:fld>
            <a:endParaRPr lang="en-US" dirty="0"/>
          </a:p>
        </p:txBody>
      </p:sp>
    </p:spTree>
    <p:extLst>
      <p:ext uri="{BB962C8B-B14F-4D97-AF65-F5344CB8AC3E}">
        <p14:creationId xmlns:p14="http://schemas.microsoft.com/office/powerpoint/2010/main" val="159399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29038-AD61-497C-A6ED-D6219A5AE77C}"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F60CA-FDD1-487C-90DC-1820BEABE7D0}" type="slidenum">
              <a:rPr lang="en-US"/>
              <a:pPr/>
              <a:t>13</a:t>
            </a:fld>
            <a:endParaRPr lang="en-US"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3539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69B78BD-2ED3-451A-BA5F-4EE508752499}"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7588894-8D49-44D0-B728-94E057C8A296}"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3597CD1-B374-41E1-8E07-E9EC34BE488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CA58DF9-564C-4EC6-949A-378DD41E279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8A8366-719D-46EE-9CE2-2A777791DB5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A479D66-54DE-4D8B-AE0B-12C4C202469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CDC318F-2603-4445-A0C9-C4035DC5163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C0DE8AB-C103-4264-A85D-98274BFCC44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759BF48-B35F-4B37-8533-84F99FA29607}"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BFC4E48-BF3A-44DF-9465-F85B5474DF3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D81BE2A-9C1F-4B37-B35A-73AD7F3E512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CF5AFD-9F2C-4FDF-AD41-BB964E85D49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8CF186C-7043-4AED-B1A4-6DC332D7311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UUWbgAjeuiw" TargetMode="External"/><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jpg"/><Relationship Id="rId4" Type="http://schemas.openxmlformats.org/officeDocument/2006/relationships/hyperlink" Target="https://www.youtube.com/watch?v=dSreKYiLS88"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diagramColors" Target="../diagrams/colors3.xml"/><Relationship Id="rId12" Type="http://schemas.openxmlformats.org/officeDocument/2006/relationships/diagramData" Target="../diagrams/data4.xml"/><Relationship Id="rId2" Type="http://schemas.openxmlformats.org/officeDocument/2006/relationships/notesSlide" Target="../notesSlides/notesSlide13.xml"/><Relationship Id="rId16" Type="http://schemas.microsoft.com/office/2007/relationships/diagramDrawing" Target="../diagrams/drawing4.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5.png"/><Relationship Id="rId5" Type="http://schemas.openxmlformats.org/officeDocument/2006/relationships/diagramLayout" Target="../diagrams/layout3.xml"/><Relationship Id="rId15" Type="http://schemas.openxmlformats.org/officeDocument/2006/relationships/diagramColors" Target="../diagrams/colors4.xml"/><Relationship Id="rId10" Type="http://schemas.openxmlformats.org/officeDocument/2006/relationships/image" Target="../media/image13.png"/><Relationship Id="rId4" Type="http://schemas.openxmlformats.org/officeDocument/2006/relationships/diagramData" Target="../diagrams/data3.xml"/><Relationship Id="rId9" Type="http://schemas.openxmlformats.org/officeDocument/2006/relationships/hyperlink" Target="https://www.thinglink.com/scene/1030478849097334786" TargetMode="External"/><Relationship Id="rId1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4.png"/><Relationship Id="rId5" Type="http://schemas.openxmlformats.org/officeDocument/2006/relationships/diagramLayout" Target="../diagrams/layout2.xml"/><Relationship Id="rId10" Type="http://schemas.openxmlformats.org/officeDocument/2006/relationships/image" Target="../media/image13.png"/><Relationship Id="rId4" Type="http://schemas.openxmlformats.org/officeDocument/2006/relationships/diagramData" Target="../diagrams/data2.xml"/><Relationship Id="rId9" Type="http://schemas.openxmlformats.org/officeDocument/2006/relationships/hyperlink" Target="https://www.thinglink.com/scene/12301631110596526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0" y="81634"/>
            <a:ext cx="9144000" cy="892552"/>
          </a:xfrm>
          <a:prstGeom prst="rect">
            <a:avLst/>
          </a:prstGeom>
          <a:noFill/>
          <a:ln w="9525">
            <a:noFill/>
            <a:miter lim="800000"/>
            <a:headEnd/>
            <a:tailEnd/>
          </a:ln>
          <a:effectLst/>
        </p:spPr>
        <p:txBody>
          <a:bodyPr wrap="square">
            <a:spAutoFit/>
          </a:bodyPr>
          <a:lstStyle/>
          <a:p>
            <a:r>
              <a:rPr lang="en-US" sz="1000" b="1" dirty="0">
                <a:latin typeface="Source Sans Pro Black" panose="020B0803030403020204" pitchFamily="34" charset="0"/>
                <a:ea typeface="Source Sans Pro Black" panose="020B0803030403020204" pitchFamily="34" charset="0"/>
              </a:rPr>
              <a:t>7</a:t>
            </a:r>
            <a:r>
              <a:rPr lang="en-US" sz="1000" b="1" baseline="30000" dirty="0">
                <a:latin typeface="Source Sans Pro Black" panose="020B0803030403020204" pitchFamily="34" charset="0"/>
                <a:ea typeface="Source Sans Pro Black" panose="020B0803030403020204" pitchFamily="34" charset="0"/>
              </a:rPr>
              <a:t>th</a:t>
            </a:r>
            <a:r>
              <a:rPr lang="en-US" sz="1000" b="1" dirty="0">
                <a:latin typeface="Source Sans Pro Black" panose="020B0803030403020204" pitchFamily="34" charset="0"/>
                <a:ea typeface="Source Sans Pro Black" panose="020B0803030403020204" pitchFamily="34" charset="0"/>
              </a:rPr>
              <a:t> Grade SS 		Name:</a:t>
            </a:r>
            <a:r>
              <a:rPr lang="en-US" sz="1000" b="1" u="sng" dirty="0">
                <a:latin typeface="Source Sans Pro Black" panose="020B0803030403020204" pitchFamily="34" charset="0"/>
                <a:ea typeface="Source Sans Pro Black" panose="020B0803030403020204" pitchFamily="34" charset="0"/>
              </a:rPr>
              <a:t>				</a:t>
            </a:r>
            <a:r>
              <a:rPr lang="en-US" sz="1000" b="1" dirty="0">
                <a:latin typeface="Source Sans Pro Black" panose="020B0803030403020204" pitchFamily="34" charset="0"/>
                <a:ea typeface="Source Sans Pro Black" panose="020B0803030403020204" pitchFamily="34" charset="0"/>
              </a:rPr>
              <a:t>	Period:</a:t>
            </a:r>
            <a:r>
              <a:rPr lang="en-US" sz="1000" u="sng" dirty="0">
                <a:latin typeface="Source Sans Pro Black" panose="020B0803030403020204" pitchFamily="34" charset="0"/>
                <a:ea typeface="Source Sans Pro Black" panose="020B0803030403020204" pitchFamily="34" charset="0"/>
              </a:rPr>
              <a:t>	</a:t>
            </a:r>
            <a:endParaRPr lang="en-US" sz="1000" b="1" dirty="0">
              <a:latin typeface="Source Sans Pro Black" panose="020B0803030403020204" pitchFamily="34" charset="0"/>
              <a:ea typeface="Source Sans Pro Black" panose="020B0803030403020204" pitchFamily="34" charset="0"/>
            </a:endParaRPr>
          </a:p>
          <a:p>
            <a:r>
              <a:rPr lang="en-US" sz="1000" b="1" dirty="0">
                <a:latin typeface="Source Sans Pro Black" panose="020B0803030403020204" pitchFamily="34" charset="0"/>
                <a:ea typeface="Source Sans Pro Black" panose="020B0803030403020204" pitchFamily="34" charset="0"/>
              </a:rPr>
              <a:t>							</a:t>
            </a:r>
          </a:p>
          <a:p>
            <a:pPr algn="ctr"/>
            <a:r>
              <a:rPr lang="en-US" sz="3200" b="1" dirty="0">
                <a:solidFill>
                  <a:schemeClr val="accent5">
                    <a:lumMod val="50000"/>
                  </a:schemeClr>
                </a:solidFill>
                <a:latin typeface="Source Sans Pro Black" panose="020B0803030403020204" pitchFamily="34" charset="0"/>
                <a:ea typeface="Source Sans Pro Black" panose="020B0803030403020204" pitchFamily="34" charset="0"/>
              </a:rPr>
              <a:t>MODULE: Unit 1- AMERICAN GEOGRAPHY</a:t>
            </a:r>
          </a:p>
        </p:txBody>
      </p:sp>
      <p:sp>
        <p:nvSpPr>
          <p:cNvPr id="3" name="Rectangle 2">
            <a:extLst>
              <a:ext uri="{FF2B5EF4-FFF2-40B4-BE49-F238E27FC236}">
                <a16:creationId xmlns:a16="http://schemas.microsoft.com/office/drawing/2014/main" id="{CF195AE6-05C6-4642-8767-39D3732DDD83}"/>
              </a:ext>
            </a:extLst>
          </p:cNvPr>
          <p:cNvSpPr/>
          <p:nvPr/>
        </p:nvSpPr>
        <p:spPr>
          <a:xfrm>
            <a:off x="0" y="974186"/>
            <a:ext cx="9144000" cy="646331"/>
          </a:xfrm>
          <a:prstGeom prst="rect">
            <a:avLst/>
          </a:prstGeom>
        </p:spPr>
        <p:txBody>
          <a:bodyPr wrap="square">
            <a:spAutoFit/>
          </a:bodyPr>
          <a:lstStyle/>
          <a:p>
            <a:pPr algn="ctr">
              <a:spcBef>
                <a:spcPct val="50000"/>
              </a:spcBef>
            </a:pPr>
            <a:r>
              <a:rPr lang="en-US" b="1" dirty="0">
                <a:solidFill>
                  <a:schemeClr val="accent5">
                    <a:lumMod val="50000"/>
                  </a:schemeClr>
                </a:solidFill>
                <a:latin typeface="Source Sans Pro Black" panose="020B0604020202020204" pitchFamily="34" charset="0"/>
              </a:rPr>
              <a:t>Guiding Question: Why is understanding geography important to the study of history?</a:t>
            </a:r>
          </a:p>
        </p:txBody>
      </p:sp>
      <p:graphicFrame>
        <p:nvGraphicFramePr>
          <p:cNvPr id="5" name="Table 4">
            <a:extLst>
              <a:ext uri="{FF2B5EF4-FFF2-40B4-BE49-F238E27FC236}">
                <a16:creationId xmlns:a16="http://schemas.microsoft.com/office/drawing/2014/main" id="{2801616C-C86D-1B4C-AFB4-F83587E9F580}"/>
              </a:ext>
            </a:extLst>
          </p:cNvPr>
          <p:cNvGraphicFramePr>
            <a:graphicFrameLocks noGrp="1"/>
          </p:cNvGraphicFramePr>
          <p:nvPr>
            <p:extLst>
              <p:ext uri="{D42A27DB-BD31-4B8C-83A1-F6EECF244321}">
                <p14:modId xmlns:p14="http://schemas.microsoft.com/office/powerpoint/2010/main" val="2482369350"/>
              </p:ext>
            </p:extLst>
          </p:nvPr>
        </p:nvGraphicFramePr>
        <p:xfrm>
          <a:off x="274320" y="1676400"/>
          <a:ext cx="8595360" cy="4632960"/>
        </p:xfrm>
        <a:graphic>
          <a:graphicData uri="http://schemas.openxmlformats.org/drawingml/2006/table">
            <a:tbl>
              <a:tblPr firstRow="1" bandRow="1">
                <a:tableStyleId>{2D5ABB26-0587-4C30-8999-92F81FD0307C}</a:tableStyleId>
              </a:tblPr>
              <a:tblGrid>
                <a:gridCol w="2011680">
                  <a:extLst>
                    <a:ext uri="{9D8B030D-6E8A-4147-A177-3AD203B41FA5}">
                      <a16:colId xmlns:a16="http://schemas.microsoft.com/office/drawing/2014/main" val="1118187918"/>
                    </a:ext>
                  </a:extLst>
                </a:gridCol>
                <a:gridCol w="4572000">
                  <a:extLst>
                    <a:ext uri="{9D8B030D-6E8A-4147-A177-3AD203B41FA5}">
                      <a16:colId xmlns:a16="http://schemas.microsoft.com/office/drawing/2014/main" val="3578425041"/>
                    </a:ext>
                  </a:extLst>
                </a:gridCol>
                <a:gridCol w="2011680">
                  <a:extLst>
                    <a:ext uri="{9D8B030D-6E8A-4147-A177-3AD203B41FA5}">
                      <a16:colId xmlns:a16="http://schemas.microsoft.com/office/drawing/2014/main" val="3226688879"/>
                    </a:ext>
                  </a:extLst>
                </a:gridCol>
              </a:tblGrid>
              <a:tr h="457200">
                <a:tc gridSpan="3">
                  <a:txBody>
                    <a:bodyPr/>
                    <a:lstStyle/>
                    <a:p>
                      <a:pPr algn="ctr"/>
                      <a:r>
                        <a:rPr lang="en-US" sz="2800" b="1" dirty="0"/>
                        <a:t>Table of Contents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6060048"/>
                  </a:ext>
                </a:extLst>
              </a:tr>
              <a:tr h="457200">
                <a:tc>
                  <a:txBody>
                    <a:bodyPr/>
                    <a:lstStyle/>
                    <a:p>
                      <a:pPr algn="ctr"/>
                      <a:r>
                        <a:rPr lang="en-US" sz="2000" b="1" dirty="0"/>
                        <a:t>Date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t>Topic(s)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t>Page Numbers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236154"/>
                  </a:ext>
                </a:extLst>
              </a:tr>
              <a:tr h="457200">
                <a:tc>
                  <a:txBody>
                    <a:bodyPr/>
                    <a:lstStyle/>
                    <a:p>
                      <a:pPr algn="ctr"/>
                      <a:r>
                        <a:rPr lang="en-US" sz="2000" dirty="0"/>
                        <a:t>Days 1 - 3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History &amp; Geography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1 - 3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586942"/>
                  </a:ext>
                </a:extLst>
              </a:tr>
              <a:tr h="457200">
                <a:tc>
                  <a:txBody>
                    <a:bodyPr/>
                    <a:lstStyle/>
                    <a:p>
                      <a:pPr algn="ctr"/>
                      <a:r>
                        <a:rPr lang="en-US" sz="2000" dirty="0"/>
                        <a:t>Days 4 - 6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Location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4 - 8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6097"/>
                  </a:ext>
                </a:extLst>
              </a:tr>
              <a:tr h="457200">
                <a:tc>
                  <a:txBody>
                    <a:bodyPr/>
                    <a:lstStyle/>
                    <a:p>
                      <a:pPr algn="ctr"/>
                      <a:r>
                        <a:rPr lang="en-US" sz="2000" dirty="0"/>
                        <a:t>Days 7 - 9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Place / Region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9 - 10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1994680"/>
                  </a:ext>
                </a:extLst>
              </a:tr>
              <a:tr h="457200">
                <a:tc>
                  <a:txBody>
                    <a:bodyPr/>
                    <a:lstStyle/>
                    <a:p>
                      <a:pPr algn="ctr"/>
                      <a:r>
                        <a:rPr lang="en-US" sz="2000" dirty="0"/>
                        <a:t>Days 10 - 12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HEI &amp; Movement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11 - 12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3066934"/>
                  </a:ext>
                </a:extLst>
              </a:tr>
              <a:tr h="457200">
                <a:tc>
                  <a:txBody>
                    <a:bodyPr/>
                    <a:lstStyle/>
                    <a:p>
                      <a:pPr algn="ctr"/>
                      <a:r>
                        <a:rPr lang="en-US" sz="2000" dirty="0"/>
                        <a:t>Day 13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Maps / TODALS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13 - 15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556630"/>
                  </a:ext>
                </a:extLst>
              </a:tr>
              <a:tr h="457200">
                <a:tc>
                  <a:txBody>
                    <a:bodyPr/>
                    <a:lstStyle/>
                    <a:p>
                      <a:pPr algn="ctr"/>
                      <a:r>
                        <a:rPr lang="en-US" sz="2000" dirty="0"/>
                        <a:t>Day 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Water / Wrap Up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16 - 17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064880"/>
                  </a:ext>
                </a:extLst>
              </a:tr>
              <a:tr h="457200">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096036"/>
                  </a:ext>
                </a:extLst>
              </a:tr>
              <a:tr h="457200">
                <a:tc>
                  <a:txBody>
                    <a:bodyPr/>
                    <a:lstStyle/>
                    <a:p>
                      <a:pPr algn="ctr"/>
                      <a:r>
                        <a:rPr lang="en-US" sz="2000" dirty="0"/>
                        <a:t>Days 15 - 17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Review &amp; Test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84738"/>
                  </a:ext>
                </a:extLst>
              </a:tr>
            </a:tbl>
          </a:graphicData>
        </a:graphic>
      </p:graphicFrame>
      <p:sp>
        <p:nvSpPr>
          <p:cNvPr id="9" name="Slide Number Placeholder 8">
            <a:extLst>
              <a:ext uri="{FF2B5EF4-FFF2-40B4-BE49-F238E27FC236}">
                <a16:creationId xmlns:a16="http://schemas.microsoft.com/office/drawing/2014/main" id="{B386A3C3-E7F4-F945-A9B5-A12F77C5C336}"/>
              </a:ext>
            </a:extLst>
          </p:cNvPr>
          <p:cNvSpPr>
            <a:spLocks noGrp="1"/>
          </p:cNvSpPr>
          <p:nvPr>
            <p:ph type="sldNum" sz="quarter" idx="12"/>
          </p:nvPr>
        </p:nvSpPr>
        <p:spPr/>
        <p:txBody>
          <a:bodyPr/>
          <a:lstStyle/>
          <a:p>
            <a:fld id="{FBFC4E48-BF3A-44DF-9465-F85B5474DF33}" type="slidenum">
              <a:rPr lang="en-US" smtClean="0"/>
              <a:pPr/>
              <a:t>1</a:t>
            </a:fld>
            <a:endParaRPr lang="en-US" dirty="0"/>
          </a:p>
        </p:txBody>
      </p:sp>
    </p:spTree>
    <p:extLst>
      <p:ext uri="{BB962C8B-B14F-4D97-AF65-F5344CB8AC3E}">
        <p14:creationId xmlns:p14="http://schemas.microsoft.com/office/powerpoint/2010/main" val="77864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BBAE6D-5A76-40B0-B0C8-A66C5C021E3E}"/>
              </a:ext>
            </a:extLst>
          </p:cNvPr>
          <p:cNvPicPr>
            <a:picLocks noChangeAspect="1"/>
          </p:cNvPicPr>
          <p:nvPr/>
        </p:nvPicPr>
        <p:blipFill>
          <a:blip r:embed="rId3"/>
          <a:stretch>
            <a:fillRect/>
          </a:stretch>
        </p:blipFill>
        <p:spPr>
          <a:xfrm>
            <a:off x="2819400" y="2745689"/>
            <a:ext cx="6321831" cy="4071096"/>
          </a:xfrm>
          <a:prstGeom prst="rect">
            <a:avLst/>
          </a:prstGeom>
        </p:spPr>
      </p:pic>
      <p:sp>
        <p:nvSpPr>
          <p:cNvPr id="2" name="Slide Number Placeholder 1">
            <a:extLst>
              <a:ext uri="{FF2B5EF4-FFF2-40B4-BE49-F238E27FC236}">
                <a16:creationId xmlns:a16="http://schemas.microsoft.com/office/drawing/2014/main" id="{767DE6AE-6133-4FEF-8250-37B2503DB50B}"/>
              </a:ext>
            </a:extLst>
          </p:cNvPr>
          <p:cNvSpPr>
            <a:spLocks noGrp="1"/>
          </p:cNvSpPr>
          <p:nvPr>
            <p:ph type="sldNum" sz="quarter" idx="12"/>
          </p:nvPr>
        </p:nvSpPr>
        <p:spPr/>
        <p:txBody>
          <a:bodyPr/>
          <a:lstStyle/>
          <a:p>
            <a:fld id="{FBFC4E48-BF3A-44DF-9465-F85B5474DF33}" type="slidenum">
              <a:rPr lang="en-US" smtClean="0"/>
              <a:pPr/>
              <a:t>10</a:t>
            </a:fld>
            <a:endParaRPr lang="en-US" dirty="0"/>
          </a:p>
        </p:txBody>
      </p:sp>
      <p:sp>
        <p:nvSpPr>
          <p:cNvPr id="3" name="Text Box 18">
            <a:extLst>
              <a:ext uri="{FF2B5EF4-FFF2-40B4-BE49-F238E27FC236}">
                <a16:creationId xmlns:a16="http://schemas.microsoft.com/office/drawing/2014/main" id="{6F0A34EA-36EA-4EAF-BCFD-68C7665C59CD}"/>
              </a:ext>
            </a:extLst>
          </p:cNvPr>
          <p:cNvSpPr txBox="1">
            <a:spLocks noChangeArrowheads="1"/>
          </p:cNvSpPr>
          <p:nvPr/>
        </p:nvSpPr>
        <p:spPr bwMode="auto">
          <a:xfrm>
            <a:off x="22860" y="0"/>
            <a:ext cx="9121140" cy="400110"/>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2000" b="1" kern="0" dirty="0">
                <a:solidFill>
                  <a:schemeClr val="accent5">
                    <a:lumMod val="50000"/>
                  </a:schemeClr>
                </a:solidFill>
                <a:latin typeface="Source Sans Pro Black" panose="020B0604020202020204" pitchFamily="34" charset="0"/>
              </a:rPr>
              <a:t>Unit 1 EQ Objective: What are the five themes of Geography?</a:t>
            </a:r>
          </a:p>
        </p:txBody>
      </p:sp>
      <p:sp>
        <p:nvSpPr>
          <p:cNvPr id="4" name="Text Box 5">
            <a:extLst>
              <a:ext uri="{FF2B5EF4-FFF2-40B4-BE49-F238E27FC236}">
                <a16:creationId xmlns:a16="http://schemas.microsoft.com/office/drawing/2014/main" id="{AD14B5B5-C133-43E7-B078-B2D3ED9BD562}"/>
              </a:ext>
            </a:extLst>
          </p:cNvPr>
          <p:cNvSpPr txBox="1">
            <a:spLocks noChangeArrowheads="1"/>
          </p:cNvSpPr>
          <p:nvPr/>
        </p:nvSpPr>
        <p:spPr bwMode="auto">
          <a:xfrm>
            <a:off x="-1" y="489803"/>
            <a:ext cx="6553201" cy="2339102"/>
          </a:xfrm>
          <a:prstGeom prst="rect">
            <a:avLst/>
          </a:prstGeom>
          <a:noFill/>
          <a:ln w="9525">
            <a:noFill/>
            <a:miter lim="800000"/>
            <a:headEnd/>
            <a:tailEnd/>
          </a:ln>
          <a:effectLst/>
        </p:spPr>
        <p:txBody>
          <a:bodyPr wrap="square">
            <a:spAutoFit/>
          </a:bodyPr>
          <a:lstStyle/>
          <a:p>
            <a:pPr marL="457200" indent="-457200" eaLnBrk="1" hangingPunct="1">
              <a:lnSpc>
                <a:spcPct val="90000"/>
              </a:lnSpc>
              <a:buAutoNum type="arabicPeriod" startAt="8"/>
            </a:pPr>
            <a:r>
              <a:rPr lang="en-US" sz="2400" b="1" u="sng" dirty="0">
                <a:latin typeface="Source Sans Pro" panose="020B0503030403020204" pitchFamily="34" charset="0"/>
                <a:ea typeface="Source Sans Pro" panose="020B0503030403020204" pitchFamily="34" charset="0"/>
              </a:rPr>
              <a:t>REGION:</a:t>
            </a:r>
            <a:r>
              <a:rPr lang="en-US" dirty="0">
                <a:latin typeface="Source Sans Pro" panose="020B0503030403020204" pitchFamily="34" charset="0"/>
                <a:ea typeface="Source Sans Pro" panose="020B0503030403020204" pitchFamily="34" charset="0"/>
              </a:rPr>
              <a:t> </a:t>
            </a:r>
            <a:r>
              <a:rPr lang="en-US" altLang="en-US" sz="1600" dirty="0"/>
              <a:t>________________________________________________________________________________________________________</a:t>
            </a:r>
          </a:p>
          <a:p>
            <a:pPr marL="285750" indent="-285750" eaLnBrk="1" hangingPunct="1">
              <a:lnSpc>
                <a:spcPct val="90000"/>
              </a:lnSpc>
              <a:buFont typeface="Arial" panose="020B0604020202020204" pitchFamily="34" charset="0"/>
              <a:buChar char="•"/>
            </a:pPr>
            <a:endParaRPr lang="en-US" altLang="en-US" sz="1400" dirty="0"/>
          </a:p>
          <a:p>
            <a:pPr marL="285750" indent="-285750" eaLnBrk="1" hangingPunct="1">
              <a:lnSpc>
                <a:spcPct val="90000"/>
              </a:lnSpc>
              <a:buFont typeface="Arial" panose="020B0604020202020204" pitchFamily="34" charset="0"/>
              <a:buChar char="•"/>
            </a:pPr>
            <a:r>
              <a:rPr lang="en-US" altLang="en-US" sz="1400" dirty="0"/>
              <a:t>Climate</a:t>
            </a:r>
          </a:p>
          <a:p>
            <a:pPr marL="285750" indent="-285750" eaLnBrk="1" hangingPunct="1">
              <a:lnSpc>
                <a:spcPct val="90000"/>
              </a:lnSpc>
              <a:buFont typeface="Arial" panose="020B0604020202020204" pitchFamily="34" charset="0"/>
              <a:buChar char="•"/>
            </a:pPr>
            <a:r>
              <a:rPr lang="en-US" altLang="en-US" sz="1400" dirty="0"/>
              <a:t>Location</a:t>
            </a:r>
          </a:p>
          <a:p>
            <a:pPr marL="285750" indent="-285750" eaLnBrk="1" hangingPunct="1">
              <a:lnSpc>
                <a:spcPct val="90000"/>
              </a:lnSpc>
              <a:buFont typeface="Arial" panose="020B0604020202020204" pitchFamily="34" charset="0"/>
              <a:buChar char="•"/>
            </a:pPr>
            <a:r>
              <a:rPr lang="en-US" altLang="en-US" sz="1400" dirty="0"/>
              <a:t>Beliefs</a:t>
            </a:r>
          </a:p>
          <a:p>
            <a:pPr marL="285750" indent="-285750" eaLnBrk="1" hangingPunct="1">
              <a:lnSpc>
                <a:spcPct val="90000"/>
              </a:lnSpc>
              <a:buFont typeface="Arial" panose="020B0604020202020204" pitchFamily="34" charset="0"/>
              <a:buChar char="•"/>
            </a:pPr>
            <a:r>
              <a:rPr lang="en-US" altLang="en-US" sz="1400" dirty="0"/>
              <a:t>Languages</a:t>
            </a:r>
          </a:p>
          <a:p>
            <a:pPr marL="285750" indent="-285750" eaLnBrk="1" hangingPunct="1">
              <a:lnSpc>
                <a:spcPct val="90000"/>
              </a:lnSpc>
              <a:buFont typeface="Arial" panose="020B0604020202020204" pitchFamily="34" charset="0"/>
              <a:buChar char="•"/>
            </a:pPr>
            <a:r>
              <a:rPr lang="en-US" altLang="en-US" sz="1400" dirty="0"/>
              <a:t>Ethnicity/Race</a:t>
            </a:r>
          </a:p>
          <a:p>
            <a:pPr marL="342900" indent="-342900">
              <a:buFontTx/>
              <a:buChar char="•"/>
            </a:pPr>
            <a:endParaRPr lang="en-US" sz="2000" b="1" u="sng" dirty="0">
              <a:latin typeface="Source Sans Pro" panose="020B0503030403020204" pitchFamily="34" charset="0"/>
              <a:ea typeface="Source Sans Pro" panose="020B0503030403020204" pitchFamily="34" charset="0"/>
            </a:endParaRPr>
          </a:p>
        </p:txBody>
      </p:sp>
      <p:sp>
        <p:nvSpPr>
          <p:cNvPr id="8" name="Text Box 28">
            <a:extLst>
              <a:ext uri="{FF2B5EF4-FFF2-40B4-BE49-F238E27FC236}">
                <a16:creationId xmlns:a16="http://schemas.microsoft.com/office/drawing/2014/main" id="{EEF4CC1F-5532-4326-8F2C-C7CEAA1DB468}"/>
              </a:ext>
            </a:extLst>
          </p:cNvPr>
          <p:cNvSpPr txBox="1">
            <a:spLocks noChangeArrowheads="1"/>
          </p:cNvSpPr>
          <p:nvPr/>
        </p:nvSpPr>
        <p:spPr bwMode="auto">
          <a:xfrm>
            <a:off x="0" y="3316333"/>
            <a:ext cx="3429000" cy="3046988"/>
          </a:xfrm>
          <a:prstGeom prst="rect">
            <a:avLst/>
          </a:prstGeom>
          <a:noFill/>
          <a:ln w="9525">
            <a:noFill/>
            <a:miter lim="800000"/>
            <a:headEnd/>
            <a:tailEnd/>
          </a:ln>
          <a:effectLst/>
        </p:spPr>
        <p:txBody>
          <a:bodyPr wrap="square">
            <a:spAutoFit/>
          </a:bodyPr>
          <a:lstStyle/>
          <a:p>
            <a:pPr marL="228600" indent="-228600">
              <a:buFont typeface="+mj-lt"/>
              <a:buAutoNum type="arabicPeriod"/>
            </a:pPr>
            <a:r>
              <a:rPr lang="en-US" sz="1600" dirty="0">
                <a:latin typeface="Times New Roman" pitchFamily="18" charset="0"/>
              </a:rPr>
              <a:t>__ __________________</a:t>
            </a:r>
          </a:p>
          <a:p>
            <a:pPr marL="228600" indent="-228600">
              <a:buFont typeface="+mj-lt"/>
              <a:buAutoNum type="arabicPeriod"/>
            </a:pPr>
            <a:endParaRPr lang="en-US" sz="1600" dirty="0">
              <a:latin typeface="Times New Roman" pitchFamily="18" charset="0"/>
            </a:endParaRPr>
          </a:p>
          <a:p>
            <a:pPr marL="228600" indent="-228600">
              <a:buFont typeface="+mj-lt"/>
              <a:buAutoNum type="arabicPeriod"/>
            </a:pPr>
            <a:r>
              <a:rPr lang="en-US" sz="1600" dirty="0">
                <a:latin typeface="Times New Roman" pitchFamily="18" charset="0"/>
              </a:rPr>
              <a:t>__ __________________</a:t>
            </a:r>
          </a:p>
          <a:p>
            <a:pPr marL="228600" indent="-228600">
              <a:buFont typeface="+mj-lt"/>
              <a:buAutoNum type="arabicPeriod"/>
            </a:pPr>
            <a:endParaRPr lang="en-US" sz="1600" dirty="0">
              <a:latin typeface="Times New Roman" pitchFamily="18" charset="0"/>
            </a:endParaRPr>
          </a:p>
          <a:p>
            <a:pPr marL="228600" indent="-228600">
              <a:buFont typeface="+mj-lt"/>
              <a:buAutoNum type="arabicPeriod"/>
            </a:pPr>
            <a:r>
              <a:rPr lang="en-US" sz="1600" dirty="0">
                <a:latin typeface="Times New Roman" pitchFamily="18" charset="0"/>
              </a:rPr>
              <a:t>__ ___________________	</a:t>
            </a:r>
          </a:p>
          <a:p>
            <a:pPr marL="228600" indent="-228600">
              <a:buFont typeface="+mj-lt"/>
              <a:buAutoNum type="arabicPeriod"/>
            </a:pPr>
            <a:endParaRPr lang="en-US" sz="1600" dirty="0">
              <a:latin typeface="Times New Roman" pitchFamily="18" charset="0"/>
            </a:endParaRPr>
          </a:p>
          <a:p>
            <a:pPr marL="228600" indent="-228600">
              <a:buFont typeface="+mj-lt"/>
              <a:buAutoNum type="arabicPeriod"/>
            </a:pPr>
            <a:r>
              <a:rPr lang="en-US" sz="1600" dirty="0">
                <a:latin typeface="Times New Roman" pitchFamily="18" charset="0"/>
              </a:rPr>
              <a:t>__ ___________________ 	</a:t>
            </a:r>
          </a:p>
          <a:p>
            <a:pPr marL="228600" indent="-228600">
              <a:buFont typeface="+mj-lt"/>
              <a:buAutoNum type="arabicPeriod"/>
            </a:pPr>
            <a:endParaRPr lang="en-US" sz="1600" dirty="0">
              <a:latin typeface="Times New Roman" pitchFamily="18" charset="0"/>
            </a:endParaRPr>
          </a:p>
          <a:p>
            <a:pPr marL="228600" indent="-228600">
              <a:buFont typeface="+mj-lt"/>
              <a:buAutoNum type="arabicPeriod"/>
            </a:pPr>
            <a:r>
              <a:rPr lang="en-US" sz="1600" dirty="0">
                <a:latin typeface="Times New Roman" pitchFamily="18" charset="0"/>
              </a:rPr>
              <a:t>__ ___________________ 	 </a:t>
            </a:r>
          </a:p>
          <a:p>
            <a:pPr marL="228600" indent="-228600">
              <a:buFont typeface="+mj-lt"/>
              <a:buAutoNum type="arabicPeriod"/>
            </a:pPr>
            <a:endParaRPr lang="en-US" sz="1600" dirty="0">
              <a:latin typeface="Times New Roman" pitchFamily="18" charset="0"/>
            </a:endParaRPr>
          </a:p>
          <a:p>
            <a:endParaRPr lang="en-US" sz="1600" b="1" dirty="0">
              <a:latin typeface="Times New Roman" pitchFamily="18" charset="0"/>
            </a:endParaRPr>
          </a:p>
          <a:p>
            <a:endParaRPr lang="en-US" sz="1600" b="1" dirty="0">
              <a:latin typeface="Times New Roman" pitchFamily="18" charset="0"/>
            </a:endParaRPr>
          </a:p>
        </p:txBody>
      </p:sp>
      <p:sp>
        <p:nvSpPr>
          <p:cNvPr id="10" name="Rectangle 9">
            <a:extLst>
              <a:ext uri="{FF2B5EF4-FFF2-40B4-BE49-F238E27FC236}">
                <a16:creationId xmlns:a16="http://schemas.microsoft.com/office/drawing/2014/main" id="{2B47C7A4-43CB-49C3-9139-E74ED4FB26FF}"/>
              </a:ext>
            </a:extLst>
          </p:cNvPr>
          <p:cNvSpPr/>
          <p:nvPr/>
        </p:nvSpPr>
        <p:spPr>
          <a:xfrm>
            <a:off x="6553200" y="685800"/>
            <a:ext cx="2590800" cy="1569660"/>
          </a:xfrm>
          <a:prstGeom prst="rect">
            <a:avLst/>
          </a:prstGeom>
        </p:spPr>
        <p:txBody>
          <a:bodyPr wrap="square">
            <a:spAutoFit/>
          </a:bodyPr>
          <a:lstStyle/>
          <a:p>
            <a:r>
              <a:rPr lang="en-US" sz="1200" dirty="0">
                <a:latin typeface="+mj-lt"/>
              </a:rPr>
              <a:t> There are 5 basic sections/ Regions  in the United States.  These include the Northeast, Southeast, Midwest, Southwest,  and West.  Not only can the United States be broken down into sections, but it can be broken down into land regions.  </a:t>
            </a:r>
          </a:p>
        </p:txBody>
      </p:sp>
      <p:pic>
        <p:nvPicPr>
          <p:cNvPr id="11" name="Picture 10">
            <a:extLst>
              <a:ext uri="{FF2B5EF4-FFF2-40B4-BE49-F238E27FC236}">
                <a16:creationId xmlns:a16="http://schemas.microsoft.com/office/drawing/2014/main" id="{38564639-0138-47B2-BD2A-64DC1FD43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315" y="1771093"/>
            <a:ext cx="2825895" cy="463574"/>
          </a:xfrm>
          <a:prstGeom prst="rect">
            <a:avLst/>
          </a:prstGeom>
        </p:spPr>
      </p:pic>
      <p:sp>
        <p:nvSpPr>
          <p:cNvPr id="12" name="Rectangle 11">
            <a:extLst>
              <a:ext uri="{FF2B5EF4-FFF2-40B4-BE49-F238E27FC236}">
                <a16:creationId xmlns:a16="http://schemas.microsoft.com/office/drawing/2014/main" id="{298E0634-3415-4018-A6C9-E1E037D3A70B}"/>
              </a:ext>
            </a:extLst>
          </p:cNvPr>
          <p:cNvSpPr/>
          <p:nvPr/>
        </p:nvSpPr>
        <p:spPr>
          <a:xfrm>
            <a:off x="26871" y="2655996"/>
            <a:ext cx="2487729" cy="646331"/>
          </a:xfrm>
          <a:prstGeom prst="rect">
            <a:avLst/>
          </a:prstGeom>
        </p:spPr>
        <p:txBody>
          <a:bodyPr wrap="square">
            <a:spAutoFit/>
          </a:bodyPr>
          <a:lstStyle/>
          <a:p>
            <a:pPr algn="ctr"/>
            <a:r>
              <a:rPr lang="en-US" b="1" dirty="0">
                <a:latin typeface="Times New Roman" pitchFamily="18" charset="0"/>
              </a:rPr>
              <a:t>SHADE and </a:t>
            </a:r>
          </a:p>
          <a:p>
            <a:pPr algn="ctr"/>
            <a:r>
              <a:rPr lang="en-US" b="1" dirty="0">
                <a:latin typeface="Times New Roman" pitchFamily="18" charset="0"/>
              </a:rPr>
              <a:t>CREATE a LEGEND </a:t>
            </a:r>
            <a:endParaRPr lang="en-US" dirty="0"/>
          </a:p>
        </p:txBody>
      </p:sp>
    </p:spTree>
    <p:extLst>
      <p:ext uri="{BB962C8B-B14F-4D97-AF65-F5344CB8AC3E}">
        <p14:creationId xmlns:p14="http://schemas.microsoft.com/office/powerpoint/2010/main" val="16786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Text Box 13"/>
          <p:cNvSpPr txBox="1">
            <a:spLocks noChangeArrowheads="1"/>
          </p:cNvSpPr>
          <p:nvPr/>
        </p:nvSpPr>
        <p:spPr bwMode="auto">
          <a:xfrm>
            <a:off x="0" y="0"/>
            <a:ext cx="9144000" cy="1815882"/>
          </a:xfrm>
          <a:prstGeom prst="rect">
            <a:avLst/>
          </a:prstGeom>
          <a:noFill/>
          <a:ln w="9525">
            <a:noFill/>
            <a:miter lim="800000"/>
            <a:headEnd/>
            <a:tailEnd/>
          </a:ln>
          <a:effectLst/>
        </p:spPr>
        <p:txBody>
          <a:bodyPr wrap="square">
            <a:spAutoFit/>
          </a:bodyPr>
          <a:lstStyle/>
          <a:p>
            <a:r>
              <a:rPr lang="en-US" sz="2400" b="1" u="sng" dirty="0">
                <a:latin typeface="Source Sans Pro SemiBold" panose="020B0603030403020204" pitchFamily="34" charset="0"/>
                <a:ea typeface="Source Sans Pro SemiBold" panose="020B0603030403020204" pitchFamily="34" charset="0"/>
              </a:rPr>
              <a:t>9. Human Environment Interaction</a:t>
            </a:r>
            <a:r>
              <a:rPr lang="en-US" sz="2400" b="1" dirty="0">
                <a:latin typeface="Source Sans Pro SemiBold" panose="020B0603030403020204" pitchFamily="34" charset="0"/>
                <a:ea typeface="Source Sans Pro SemiBold" panose="020B0603030403020204" pitchFamily="34" charset="0"/>
              </a:rPr>
              <a:t>:</a:t>
            </a:r>
          </a:p>
          <a:p>
            <a:pPr marL="800100" lvl="1" indent="-342900">
              <a:buAutoNum type="alphaUcPeriod"/>
            </a:pPr>
            <a:r>
              <a:rPr lang="en-US" dirty="0">
                <a:latin typeface="Source Sans Pro SemiBold" panose="020B0603030403020204" pitchFamily="34" charset="0"/>
                <a:ea typeface="Source Sans Pro SemiBold" panose="020B0603030403020204" pitchFamily="34" charset="0"/>
              </a:rPr>
              <a:t>ADAPT - People adapt to the environment by ___________________ ____ ____ ________ ________ in order to survive</a:t>
            </a:r>
          </a:p>
          <a:p>
            <a:pPr marL="800100" lvl="1" indent="-342900">
              <a:buAutoNum type="alphaUcPeriod"/>
            </a:pPr>
            <a:r>
              <a:rPr lang="en-US" dirty="0">
                <a:latin typeface="Source Sans Pro SemiBold" panose="020B0603030403020204" pitchFamily="34" charset="0"/>
                <a:ea typeface="Source Sans Pro SemiBold" panose="020B0603030403020204" pitchFamily="34" charset="0"/>
              </a:rPr>
              <a:t>MODIFY - People change the environment by __________________ ____________ it.</a:t>
            </a:r>
          </a:p>
          <a:p>
            <a:pPr marL="63500" indent="-63500"/>
            <a:r>
              <a:rPr lang="en-US" dirty="0">
                <a:latin typeface="Source Sans Pro SemiBold" panose="020B0603030403020204" pitchFamily="34" charset="0"/>
                <a:ea typeface="Source Sans Pro SemiBold" panose="020B0603030403020204" pitchFamily="34" charset="0"/>
              </a:rPr>
              <a:t>	</a:t>
            </a:r>
          </a:p>
          <a:p>
            <a:pPr lvl="1" eaLnBrk="1" hangingPunct="1"/>
            <a:r>
              <a:rPr lang="en-US" altLang="en-US" sz="1600" b="1" dirty="0">
                <a:cs typeface="Arial" panose="020B0604020202020204" pitchFamily="34" charset="0"/>
              </a:rPr>
              <a:t>●A</a:t>
            </a:r>
            <a:r>
              <a:rPr lang="en-US" altLang="en-US" sz="1600" b="1" dirty="0"/>
              <a:t>s humans, we can either change our environment, or we have to change to fit into it.  </a:t>
            </a:r>
          </a:p>
        </p:txBody>
      </p:sp>
      <p:sp>
        <p:nvSpPr>
          <p:cNvPr id="23575" name="Text Box 23"/>
          <p:cNvSpPr txBox="1">
            <a:spLocks noChangeArrowheads="1"/>
          </p:cNvSpPr>
          <p:nvPr/>
        </p:nvSpPr>
        <p:spPr bwMode="auto">
          <a:xfrm>
            <a:off x="3111782" y="4941553"/>
            <a:ext cx="6186873" cy="1292662"/>
          </a:xfrm>
          <a:prstGeom prst="rect">
            <a:avLst/>
          </a:prstGeom>
          <a:noFill/>
          <a:ln w="9525">
            <a:noFill/>
            <a:miter lim="800000"/>
            <a:headEnd/>
            <a:tailEnd/>
          </a:ln>
          <a:effectLst/>
        </p:spPr>
        <p:txBody>
          <a:bodyPr wrap="square">
            <a:spAutoFit/>
          </a:bodyPr>
          <a:lstStyle/>
          <a:p>
            <a:endParaRPr lang="en-US" b="1" dirty="0">
              <a:latin typeface="Source Sans Pro SemiBold" panose="020B0603030403020204" pitchFamily="34" charset="0"/>
              <a:ea typeface="Source Sans Pro SemiBold" panose="020B0603030403020204" pitchFamily="34" charset="0"/>
            </a:endParaRPr>
          </a:p>
          <a:p>
            <a:pPr marL="457200" indent="-457200">
              <a:buAutoNum type="arabicPeriod" startAt="10"/>
            </a:pPr>
            <a:r>
              <a:rPr lang="en-US" sz="2400" b="1" u="sng" dirty="0">
                <a:latin typeface="Source Sans Pro SemiBold" panose="020B0603030403020204" pitchFamily="34" charset="0"/>
                <a:ea typeface="Source Sans Pro SemiBold" panose="020B0603030403020204" pitchFamily="34" charset="0"/>
              </a:rPr>
              <a:t>Movement</a:t>
            </a:r>
            <a:r>
              <a:rPr lang="en-US" sz="2400" b="1" dirty="0">
                <a:latin typeface="Source Sans Pro SemiBold" panose="020B0603030403020204" pitchFamily="34" charset="0"/>
                <a:ea typeface="Source Sans Pro SemiBold" panose="020B0603030403020204" pitchFamily="34" charset="0"/>
              </a:rPr>
              <a:t>:</a:t>
            </a:r>
            <a:r>
              <a:rPr lang="en-US" sz="2400" dirty="0">
                <a:latin typeface="Source Sans Pro SemiBold" panose="020B0603030403020204" pitchFamily="34" charset="0"/>
                <a:ea typeface="Source Sans Pro SemiBold" panose="020B0603030403020204" pitchFamily="34" charset="0"/>
              </a:rPr>
              <a:t> </a:t>
            </a:r>
            <a:r>
              <a:rPr lang="en-US" u="sng" dirty="0">
                <a:latin typeface="Source Sans Pro SemiBold" panose="020B0603030403020204" pitchFamily="34" charset="0"/>
                <a:ea typeface="Source Sans Pro SemiBold" panose="020B0603030403020204" pitchFamily="34" charset="0"/>
              </a:rPr>
              <a:t>																</a:t>
            </a:r>
          </a:p>
        </p:txBody>
      </p:sp>
      <p:sp>
        <p:nvSpPr>
          <p:cNvPr id="2" name="Slide Number Placeholder 1">
            <a:extLst>
              <a:ext uri="{FF2B5EF4-FFF2-40B4-BE49-F238E27FC236}">
                <a16:creationId xmlns:a16="http://schemas.microsoft.com/office/drawing/2014/main" id="{5D1A3011-ECD2-41A9-B453-B7D6D178392F}"/>
              </a:ext>
            </a:extLst>
          </p:cNvPr>
          <p:cNvSpPr>
            <a:spLocks noGrp="1"/>
          </p:cNvSpPr>
          <p:nvPr>
            <p:ph type="sldNum" sz="quarter" idx="12"/>
          </p:nvPr>
        </p:nvSpPr>
        <p:spPr/>
        <p:txBody>
          <a:bodyPr/>
          <a:lstStyle/>
          <a:p>
            <a:fld id="{FBFC4E48-BF3A-44DF-9465-F85B5474DF33}" type="slidenum">
              <a:rPr lang="en-US" smtClean="0"/>
              <a:pPr/>
              <a:t>11</a:t>
            </a:fld>
            <a:endParaRPr lang="en-US" dirty="0"/>
          </a:p>
        </p:txBody>
      </p:sp>
      <p:sp>
        <p:nvSpPr>
          <p:cNvPr id="11" name="Text Box 18">
            <a:extLst>
              <a:ext uri="{FF2B5EF4-FFF2-40B4-BE49-F238E27FC236}">
                <a16:creationId xmlns:a16="http://schemas.microsoft.com/office/drawing/2014/main" id="{F59E444F-0521-49DA-8EDE-22C5C2266AF3}"/>
              </a:ext>
            </a:extLst>
          </p:cNvPr>
          <p:cNvSpPr txBox="1">
            <a:spLocks noChangeArrowheads="1"/>
          </p:cNvSpPr>
          <p:nvPr/>
        </p:nvSpPr>
        <p:spPr bwMode="auto">
          <a:xfrm>
            <a:off x="0" y="4099843"/>
            <a:ext cx="2957127" cy="923330"/>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1 Objective: What are the five themes of Geography?</a:t>
            </a:r>
          </a:p>
        </p:txBody>
      </p:sp>
      <p:pic>
        <p:nvPicPr>
          <p:cNvPr id="12" name="Picture 11">
            <a:extLst>
              <a:ext uri="{FF2B5EF4-FFF2-40B4-BE49-F238E27FC236}">
                <a16:creationId xmlns:a16="http://schemas.microsoft.com/office/drawing/2014/main" id="{60CBA141-F948-472C-BB16-B6C4DD1E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91" y="2408465"/>
            <a:ext cx="2825895" cy="463574"/>
          </a:xfrm>
          <a:prstGeom prst="rect">
            <a:avLst/>
          </a:prstGeom>
        </p:spPr>
      </p:pic>
      <p:pic>
        <p:nvPicPr>
          <p:cNvPr id="13" name="Picture 12" descr="A close up of a piece of paper&#10;&#10;Description automatically generated">
            <a:hlinkClick r:id="rId4"/>
            <a:extLst>
              <a:ext uri="{FF2B5EF4-FFF2-40B4-BE49-F238E27FC236}">
                <a16:creationId xmlns:a16="http://schemas.microsoft.com/office/drawing/2014/main" id="{56578AEB-92E8-4E97-A8BC-F457ACFE6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4" y="2915156"/>
            <a:ext cx="1399688" cy="951994"/>
          </a:xfrm>
          <a:prstGeom prst="rect">
            <a:avLst/>
          </a:prstGeom>
        </p:spPr>
      </p:pic>
      <p:pic>
        <p:nvPicPr>
          <p:cNvPr id="1026" name="Picture 2">
            <a:extLst>
              <a:ext uri="{FF2B5EF4-FFF2-40B4-BE49-F238E27FC236}">
                <a16:creationId xmlns:a16="http://schemas.microsoft.com/office/drawing/2014/main" id="{A2FFB4B1-EA39-4604-B310-0A94813A9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027" y="2907536"/>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0943AB-12D0-4F51-8AAA-67803C4A30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01906"/>
            <a:ext cx="13335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D62B20A-C894-421E-8896-E3EB1A546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32" y="5049654"/>
            <a:ext cx="2825895" cy="463574"/>
          </a:xfrm>
          <a:prstGeom prst="rect">
            <a:avLst/>
          </a:prstGeom>
        </p:spPr>
      </p:pic>
      <p:pic>
        <p:nvPicPr>
          <p:cNvPr id="16" name="Picture 15" descr="A close up of a piece of paper&#10;&#10;Description automatically generated">
            <a:hlinkClick r:id="rId8"/>
            <a:extLst>
              <a:ext uri="{FF2B5EF4-FFF2-40B4-BE49-F238E27FC236}">
                <a16:creationId xmlns:a16="http://schemas.microsoft.com/office/drawing/2014/main" id="{17C5EC3F-2C37-4F28-91D8-58B290F48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439" y="5692659"/>
            <a:ext cx="1399688" cy="951994"/>
          </a:xfrm>
          <a:prstGeom prst="rect">
            <a:avLst/>
          </a:prstGeom>
        </p:spPr>
      </p:pic>
      <p:pic>
        <p:nvPicPr>
          <p:cNvPr id="4" name="Picture 3">
            <a:extLst>
              <a:ext uri="{FF2B5EF4-FFF2-40B4-BE49-F238E27FC236}">
                <a16:creationId xmlns:a16="http://schemas.microsoft.com/office/drawing/2014/main" id="{8B9AA8E4-2B5F-40FA-B066-28D0B989EC9B}"/>
              </a:ext>
            </a:extLst>
          </p:cNvPr>
          <p:cNvPicPr>
            <a:picLocks noChangeAspect="1"/>
          </p:cNvPicPr>
          <p:nvPr/>
        </p:nvPicPr>
        <p:blipFill>
          <a:blip r:embed="rId9"/>
          <a:stretch>
            <a:fillRect/>
          </a:stretch>
        </p:blipFill>
        <p:spPr>
          <a:xfrm>
            <a:off x="3111782" y="2188034"/>
            <a:ext cx="5810534" cy="1310052"/>
          </a:xfrm>
          <a:prstGeom prst="rect">
            <a:avLst/>
          </a:prstGeom>
        </p:spPr>
      </p:pic>
      <p:graphicFrame>
        <p:nvGraphicFramePr>
          <p:cNvPr id="5" name="Table 4">
            <a:extLst>
              <a:ext uri="{FF2B5EF4-FFF2-40B4-BE49-F238E27FC236}">
                <a16:creationId xmlns:a16="http://schemas.microsoft.com/office/drawing/2014/main" id="{6552440E-CCF3-4C29-A40E-50042F3352B0}"/>
              </a:ext>
            </a:extLst>
          </p:cNvPr>
          <p:cNvGraphicFramePr>
            <a:graphicFrameLocks noGrp="1"/>
          </p:cNvGraphicFramePr>
          <p:nvPr>
            <p:extLst>
              <p:ext uri="{D42A27DB-BD31-4B8C-83A1-F6EECF244321}">
                <p14:modId xmlns:p14="http://schemas.microsoft.com/office/powerpoint/2010/main" val="1076932770"/>
              </p:ext>
            </p:extLst>
          </p:nvPr>
        </p:nvGraphicFramePr>
        <p:xfrm>
          <a:off x="3111782" y="3491366"/>
          <a:ext cx="5810535" cy="1463040"/>
        </p:xfrm>
        <a:graphic>
          <a:graphicData uri="http://schemas.openxmlformats.org/drawingml/2006/table">
            <a:tbl>
              <a:tblPr firstRow="1" bandRow="1">
                <a:tableStyleId>{616DA210-FB5B-4158-B5E0-FEB733F419BA}</a:tableStyleId>
              </a:tblPr>
              <a:tblGrid>
                <a:gridCol w="1936845">
                  <a:extLst>
                    <a:ext uri="{9D8B030D-6E8A-4147-A177-3AD203B41FA5}">
                      <a16:colId xmlns:a16="http://schemas.microsoft.com/office/drawing/2014/main" val="2108100799"/>
                    </a:ext>
                  </a:extLst>
                </a:gridCol>
                <a:gridCol w="2037973">
                  <a:extLst>
                    <a:ext uri="{9D8B030D-6E8A-4147-A177-3AD203B41FA5}">
                      <a16:colId xmlns:a16="http://schemas.microsoft.com/office/drawing/2014/main" val="2941673181"/>
                    </a:ext>
                  </a:extLst>
                </a:gridCol>
                <a:gridCol w="1835717">
                  <a:extLst>
                    <a:ext uri="{9D8B030D-6E8A-4147-A177-3AD203B41FA5}">
                      <a16:colId xmlns:a16="http://schemas.microsoft.com/office/drawing/2014/main" val="1868996990"/>
                    </a:ext>
                  </a:extLst>
                </a:gridCol>
              </a:tblGrid>
              <a:tr h="375783">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4591554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77D6D9-EF00-4A8F-BBC6-3B5EFB56FCD9}"/>
              </a:ext>
            </a:extLst>
          </p:cNvPr>
          <p:cNvSpPr>
            <a:spLocks noGrp="1"/>
          </p:cNvSpPr>
          <p:nvPr>
            <p:ph type="sldNum" sz="quarter" idx="12"/>
          </p:nvPr>
        </p:nvSpPr>
        <p:spPr/>
        <p:txBody>
          <a:bodyPr/>
          <a:lstStyle/>
          <a:p>
            <a:fld id="{FBFC4E48-BF3A-44DF-9465-F85B5474DF33}" type="slidenum">
              <a:rPr lang="en-US" smtClean="0"/>
              <a:pPr/>
              <a:t>12</a:t>
            </a:fld>
            <a:endParaRPr lang="en-US" dirty="0"/>
          </a:p>
        </p:txBody>
      </p:sp>
      <p:sp>
        <p:nvSpPr>
          <p:cNvPr id="6" name="Rectangle 2">
            <a:extLst>
              <a:ext uri="{FF2B5EF4-FFF2-40B4-BE49-F238E27FC236}">
                <a16:creationId xmlns:a16="http://schemas.microsoft.com/office/drawing/2014/main" id="{257A420E-B000-43FB-9A1E-80E0D4E84839}"/>
              </a:ext>
            </a:extLst>
          </p:cNvPr>
          <p:cNvSpPr>
            <a:spLocks noChangeArrowheads="1"/>
          </p:cNvSpPr>
          <p:nvPr/>
        </p:nvSpPr>
        <p:spPr bwMode="auto">
          <a:xfrm>
            <a:off x="-44670" y="259636"/>
            <a:ext cx="918866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816100" algn="l"/>
              </a:tabLst>
              <a:defRPr>
                <a:solidFill>
                  <a:schemeClr val="tx1"/>
                </a:solidFill>
                <a:latin typeface="Arial" panose="020B0604020202020204" pitchFamily="34" charset="0"/>
              </a:defRPr>
            </a:lvl1pPr>
            <a:lvl2pPr eaLnBrk="0" hangingPunct="0">
              <a:tabLst>
                <a:tab pos="1816100" algn="l"/>
              </a:tabLst>
              <a:defRPr>
                <a:solidFill>
                  <a:schemeClr val="tx1"/>
                </a:solidFill>
                <a:latin typeface="Arial" panose="020B0604020202020204" pitchFamily="34" charset="0"/>
              </a:defRPr>
            </a:lvl2pPr>
            <a:lvl3pPr eaLnBrk="0" hangingPunct="0">
              <a:tabLst>
                <a:tab pos="1816100" algn="l"/>
              </a:tabLst>
              <a:defRPr>
                <a:solidFill>
                  <a:schemeClr val="tx1"/>
                </a:solidFill>
                <a:latin typeface="Arial" panose="020B0604020202020204" pitchFamily="34" charset="0"/>
              </a:defRPr>
            </a:lvl3pPr>
            <a:lvl4pPr eaLnBrk="0" hangingPunct="0">
              <a:tabLst>
                <a:tab pos="1816100" algn="l"/>
              </a:tabLst>
              <a:defRPr>
                <a:solidFill>
                  <a:schemeClr val="tx1"/>
                </a:solidFill>
                <a:latin typeface="Arial" panose="020B0604020202020204" pitchFamily="34" charset="0"/>
              </a:defRPr>
            </a:lvl4pPr>
            <a:lvl5pPr eaLnBrk="0" hangingPunct="0">
              <a:tabLst>
                <a:tab pos="1816100" algn="l"/>
              </a:tabLst>
              <a:defRPr>
                <a:solidFill>
                  <a:schemeClr val="tx1"/>
                </a:solidFill>
                <a:latin typeface="Arial" panose="020B0604020202020204" pitchFamily="34" charset="0"/>
              </a:defRPr>
            </a:lvl5pPr>
            <a:lvl6pPr eaLnBrk="0" fontAlgn="base" hangingPunct="0">
              <a:spcBef>
                <a:spcPct val="0"/>
              </a:spcBef>
              <a:spcAft>
                <a:spcPct val="0"/>
              </a:spcAft>
              <a:tabLst>
                <a:tab pos="1816100" algn="l"/>
              </a:tabLst>
              <a:defRPr>
                <a:solidFill>
                  <a:schemeClr val="tx1"/>
                </a:solidFill>
                <a:latin typeface="Arial" panose="020B0604020202020204" pitchFamily="34" charset="0"/>
              </a:defRPr>
            </a:lvl6pPr>
            <a:lvl7pPr eaLnBrk="0" fontAlgn="base" hangingPunct="0">
              <a:spcBef>
                <a:spcPct val="0"/>
              </a:spcBef>
              <a:spcAft>
                <a:spcPct val="0"/>
              </a:spcAft>
              <a:tabLst>
                <a:tab pos="1816100" algn="l"/>
              </a:tabLst>
              <a:defRPr>
                <a:solidFill>
                  <a:schemeClr val="tx1"/>
                </a:solidFill>
                <a:latin typeface="Arial" panose="020B0604020202020204" pitchFamily="34" charset="0"/>
              </a:defRPr>
            </a:lvl7pPr>
            <a:lvl8pPr eaLnBrk="0" fontAlgn="base" hangingPunct="0">
              <a:spcBef>
                <a:spcPct val="0"/>
              </a:spcBef>
              <a:spcAft>
                <a:spcPct val="0"/>
              </a:spcAft>
              <a:tabLst>
                <a:tab pos="1816100" algn="l"/>
              </a:tabLst>
              <a:defRPr>
                <a:solidFill>
                  <a:schemeClr val="tx1"/>
                </a:solidFill>
                <a:latin typeface="Arial" panose="020B0604020202020204" pitchFamily="34" charset="0"/>
              </a:defRPr>
            </a:lvl8pPr>
            <a:lvl9pPr eaLnBrk="0" fontAlgn="base" hangingPunct="0">
              <a:spcBef>
                <a:spcPct val="0"/>
              </a:spcBef>
              <a:spcAft>
                <a:spcPct val="0"/>
              </a:spcAft>
              <a:tabLst>
                <a:tab pos="1816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16100" algn="l"/>
              </a:tabLst>
            </a:pPr>
            <a:r>
              <a:rPr kumimoji="0" lang="en-US" altLang="en-US" sz="2000" b="1"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Comic Instructions – HEI FOLDABLE</a:t>
            </a:r>
            <a:endParaRPr kumimoji="0" lang="en-US" altLang="en-US" sz="8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16100" algn="l"/>
              </a:tabLst>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1.  In the 1</a:t>
            </a:r>
            <a:r>
              <a:rPr kumimoji="0" lang="en-US" altLang="en-US" sz="1600" b="0" i="0" u="none" strike="noStrike" cap="none" normalizeH="0" baseline="3000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st</a:t>
            </a: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slide design a </a:t>
            </a:r>
            <a:r>
              <a:rPr kumimoji="0" lang="en-US" altLang="en-US" sz="1600" b="0" i="0" u="sng"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title</a:t>
            </a: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and </a:t>
            </a:r>
            <a:r>
              <a:rPr kumimoji="0" lang="en-US" altLang="en-US" sz="1600" b="0" i="0" u="sng"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drawing</a:t>
            </a: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for Human-Environment Interaction. (15 points)</a:t>
            </a:r>
            <a:endParaRPr kumimoji="0" lang="en-US" altLang="en-US" sz="8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16100" algn="l"/>
              </a:tabLst>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2.  In the 2</a:t>
            </a:r>
            <a:r>
              <a:rPr kumimoji="0" lang="en-US" altLang="en-US" sz="1600" b="0" i="0" u="none" strike="noStrike" cap="none" normalizeH="0" baseline="3000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nd</a:t>
            </a: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slide </a:t>
            </a:r>
            <a:r>
              <a:rPr kumimoji="0" lang="en-US" altLang="en-US" sz="1600" b="0" i="0" u="sng"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explain </a:t>
            </a: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to the reader what a human-environment interaction is, using examples you have learned in class. (20 points)</a:t>
            </a:r>
            <a:endParaRPr kumimoji="0" lang="en-US" altLang="en-US" sz="8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startAt="3"/>
              <a:tabLst>
                <a:tab pos="1816100" algn="l"/>
              </a:tabLst>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 boxes 3,4,  Identify </a:t>
            </a:r>
            <a:r>
              <a:rPr lang="en-US" altLang="en-US" sz="1600" dirty="0">
                <a:latin typeface="Source Sans Pro SemiBold" panose="020B0603030403020204" pitchFamily="34" charset="0"/>
                <a:ea typeface="Source Sans Pro SemiBold" panose="020B0603030403020204" pitchFamily="34" charset="0"/>
                <a:cs typeface="Times New Roman" panose="02020603050405020304" pitchFamily="18" charset="0"/>
              </a:rPr>
              <a:t> TWO</a:t>
            </a: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 instances of  Human-Environment  Interaction. </a:t>
            </a:r>
          </a:p>
          <a:p>
            <a:pPr marL="685800" lvl="1" indent="-228600">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The pictures should be informational. You want to tell the reader basic information about this interaction.</a:t>
            </a:r>
            <a:r>
              <a:rPr lang="en-US" altLang="en-US" sz="800" dirty="0">
                <a:latin typeface="Source Sans Pro SemiBold" panose="020B0603030403020204" pitchFamily="34" charset="0"/>
                <a:ea typeface="Source Sans Pro SemiBold" panose="020B0603030403020204" pitchFamily="34" charset="0"/>
              </a:rPr>
              <a:t> </a:t>
            </a:r>
          </a:p>
          <a:p>
            <a:pPr marL="1143000" lvl="2" indent="-228600">
              <a:buFont typeface="Arial" panose="020B0604020202020204" pitchFamily="34" charset="0"/>
              <a:buChar char="•"/>
            </a:pPr>
            <a:r>
              <a:rPr kumimoji="0" lang="en-US" altLang="en-US" sz="1400" b="0" i="1"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(10 points each = 20 points total)</a:t>
            </a:r>
            <a:endParaRPr lang="en-US" altLang="en-US" sz="700" i="1" dirty="0">
              <a:latin typeface="Source Sans Pro SemiBold" panose="020B0603030403020204" pitchFamily="34" charset="0"/>
              <a:ea typeface="Source Sans Pro SemiBold" panose="020B0603030403020204" pitchFamily="34" charset="0"/>
            </a:endParaRPr>
          </a:p>
          <a:p>
            <a:pPr marL="685800" lvl="1" indent="-228600">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On the back of the comic List 2 pros and 2 cons for each interaction. These can be bulleted. </a:t>
            </a:r>
          </a:p>
          <a:p>
            <a:pPr marL="1143000" lvl="2" indent="-228600">
              <a:buFont typeface="Arial" panose="020B0604020202020204" pitchFamily="34" charset="0"/>
              <a:buChar char="•"/>
            </a:pPr>
            <a:r>
              <a:rPr kumimoji="0" lang="en-US" altLang="en-US" sz="1400" b="0" i="1"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(20 points each interaction  = 40 points total)</a:t>
            </a:r>
            <a:endParaRPr kumimoji="0" lang="en-US" altLang="en-US" sz="700" b="0" i="1"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5"/>
              <a:tabLst>
                <a:tab pos="1816100" algn="l"/>
              </a:tabLst>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In the last box, write your name. You may also decorate this pane as well (5 points).</a:t>
            </a:r>
            <a:endParaRPr kumimoji="0" lang="en-US" altLang="en-US" sz="8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16100" algn="l"/>
              </a:tabLst>
            </a:pPr>
            <a:endPar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16100" algn="l"/>
              </a:tabLst>
            </a:pPr>
            <a:endParaRPr lang="en-US" altLang="en-US" sz="1600" dirty="0">
              <a:latin typeface="Source Sans Pro SemiBold" panose="020B0603030403020204" pitchFamily="34" charset="0"/>
              <a:ea typeface="Source Sans Pro SemiBold" panose="020B06030304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16100" algn="l"/>
              </a:tabLst>
            </a:pPr>
            <a:r>
              <a:rPr kumimoji="0" lang="en-US" altLang="en-US" sz="16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cs typeface="Times New Roman" panose="02020603050405020304" pitchFamily="18" charset="0"/>
              </a:rPr>
              <a:t>FOR TEACHER USE: </a:t>
            </a:r>
            <a:endParaRPr kumimoji="0" lang="en-US" alt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endParaRPr>
          </a:p>
        </p:txBody>
      </p:sp>
      <p:pic>
        <p:nvPicPr>
          <p:cNvPr id="8" name="Picture 7">
            <a:extLst>
              <a:ext uri="{FF2B5EF4-FFF2-40B4-BE49-F238E27FC236}">
                <a16:creationId xmlns:a16="http://schemas.microsoft.com/office/drawing/2014/main" id="{EAB4941C-05C3-4D14-9B6C-897AA5C9F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105" y="11430"/>
            <a:ext cx="2825895" cy="463574"/>
          </a:xfrm>
          <a:prstGeom prst="rect">
            <a:avLst/>
          </a:prstGeom>
        </p:spPr>
      </p:pic>
      <p:graphicFrame>
        <p:nvGraphicFramePr>
          <p:cNvPr id="3" name="Table 2">
            <a:extLst>
              <a:ext uri="{FF2B5EF4-FFF2-40B4-BE49-F238E27FC236}">
                <a16:creationId xmlns:a16="http://schemas.microsoft.com/office/drawing/2014/main" id="{AA204C17-DEA6-BA4B-8845-F19453D44FFD}"/>
              </a:ext>
            </a:extLst>
          </p:cNvPr>
          <p:cNvGraphicFramePr>
            <a:graphicFrameLocks noGrp="1"/>
          </p:cNvGraphicFramePr>
          <p:nvPr/>
        </p:nvGraphicFramePr>
        <p:xfrm>
          <a:off x="31531" y="3944276"/>
          <a:ext cx="8991600" cy="2560320"/>
        </p:xfrm>
        <a:graphic>
          <a:graphicData uri="http://schemas.openxmlformats.org/drawingml/2006/table">
            <a:tbl>
              <a:tblPr firstRow="1" bandRow="1">
                <a:tableStyleId>{2D5ABB26-0587-4C30-8999-92F81FD0307C}</a:tableStyleId>
              </a:tblPr>
              <a:tblGrid>
                <a:gridCol w="1721069">
                  <a:extLst>
                    <a:ext uri="{9D8B030D-6E8A-4147-A177-3AD203B41FA5}">
                      <a16:colId xmlns:a16="http://schemas.microsoft.com/office/drawing/2014/main" val="3165660516"/>
                    </a:ext>
                  </a:extLst>
                </a:gridCol>
                <a:gridCol w="1676400">
                  <a:extLst>
                    <a:ext uri="{9D8B030D-6E8A-4147-A177-3AD203B41FA5}">
                      <a16:colId xmlns:a16="http://schemas.microsoft.com/office/drawing/2014/main" val="3524428341"/>
                    </a:ext>
                  </a:extLst>
                </a:gridCol>
                <a:gridCol w="1997491">
                  <a:extLst>
                    <a:ext uri="{9D8B030D-6E8A-4147-A177-3AD203B41FA5}">
                      <a16:colId xmlns:a16="http://schemas.microsoft.com/office/drawing/2014/main" val="1621046816"/>
                    </a:ext>
                  </a:extLst>
                </a:gridCol>
                <a:gridCol w="1798320">
                  <a:extLst>
                    <a:ext uri="{9D8B030D-6E8A-4147-A177-3AD203B41FA5}">
                      <a16:colId xmlns:a16="http://schemas.microsoft.com/office/drawing/2014/main" val="1406724319"/>
                    </a:ext>
                  </a:extLst>
                </a:gridCol>
                <a:gridCol w="1798320">
                  <a:extLst>
                    <a:ext uri="{9D8B030D-6E8A-4147-A177-3AD203B41FA5}">
                      <a16:colId xmlns:a16="http://schemas.microsoft.com/office/drawing/2014/main" val="1974109002"/>
                    </a:ext>
                  </a:extLst>
                </a:gridCol>
              </a:tblGrid>
              <a:tr h="596043">
                <a:tc>
                  <a:txBody>
                    <a:bodyPr/>
                    <a:lstStyle/>
                    <a:p>
                      <a:pPr algn="ctr"/>
                      <a:r>
                        <a:rPr lang="en-US" b="1" dirty="0"/>
                        <a:t>Box 1</a:t>
                      </a:r>
                    </a:p>
                    <a:p>
                      <a:pPr algn="ctr"/>
                      <a:r>
                        <a:rPr lang="en-US" b="1" dirty="0"/>
                        <a:t>(15 pts)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b="1" dirty="0"/>
                        <a:t>Box 2</a:t>
                      </a:r>
                    </a:p>
                    <a:p>
                      <a:pPr algn="ctr"/>
                      <a:r>
                        <a:rPr lang="en-US" b="1" dirty="0"/>
                        <a:t>(20 pts)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b="1" dirty="0"/>
                        <a:t>Box 3</a:t>
                      </a:r>
                    </a:p>
                    <a:p>
                      <a:pPr algn="ctr"/>
                      <a:r>
                        <a:rPr lang="en-US" b="1" dirty="0"/>
                        <a:t>(30 pts)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b="1" dirty="0"/>
                        <a:t>Box 4</a:t>
                      </a:r>
                    </a:p>
                    <a:p>
                      <a:pPr algn="ctr"/>
                      <a:r>
                        <a:rPr lang="en-US" b="1" dirty="0"/>
                        <a:t>(30 pts)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b="1" dirty="0"/>
                        <a:t>Box 5</a:t>
                      </a:r>
                    </a:p>
                    <a:p>
                      <a:pPr algn="ctr"/>
                      <a:r>
                        <a:rPr lang="en-US" b="1" dirty="0"/>
                        <a:t>(5 pts)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9616307"/>
                  </a:ext>
                </a:extLst>
              </a:tr>
              <a:tr h="1898994">
                <a:tc>
                  <a:txBody>
                    <a:bodyPr/>
                    <a:lstStyle/>
                    <a:p>
                      <a:pPr algn="ctr"/>
                      <a:r>
                        <a:rPr lang="en-US" sz="4000" dirty="0">
                          <a:solidFill>
                            <a:srgbClr val="FF0000"/>
                          </a:solidFill>
                        </a:rPr>
                        <a:t>Title</a:t>
                      </a:r>
                    </a:p>
                    <a:p>
                      <a:pPr algn="ctr"/>
                      <a:r>
                        <a:rPr lang="en-US" sz="4000" dirty="0">
                          <a:solidFill>
                            <a:srgbClr val="FF0000"/>
                          </a:solidFill>
                        </a:rPr>
                        <a:t>Image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dirty="0">
                          <a:solidFill>
                            <a:srgbClr val="FF0000"/>
                          </a:solidFill>
                        </a:rPr>
                        <a:t>Define HEI in your own words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solidFill>
                            <a:srgbClr val="FF0000"/>
                          </a:solidFill>
                        </a:rPr>
                        <a:t>Modification</a:t>
                      </a:r>
                    </a:p>
                    <a:p>
                      <a:pPr marL="0" indent="0">
                        <a:buFontTx/>
                        <a:buNone/>
                      </a:pPr>
                      <a:r>
                        <a:rPr lang="en-US" sz="2400" dirty="0">
                          <a:solidFill>
                            <a:srgbClr val="FF0000"/>
                          </a:solidFill>
                        </a:rPr>
                        <a:t>IMAGE</a:t>
                      </a:r>
                    </a:p>
                    <a:p>
                      <a:pPr marL="285750" indent="-285750">
                        <a:buFontTx/>
                        <a:buChar char="-"/>
                      </a:pPr>
                      <a:r>
                        <a:rPr lang="en-US" sz="2400" dirty="0">
                          <a:solidFill>
                            <a:srgbClr val="FF0000"/>
                          </a:solidFill>
                        </a:rPr>
                        <a:t>Explain</a:t>
                      </a:r>
                    </a:p>
                    <a:p>
                      <a:pPr marL="285750" indent="-285750">
                        <a:buFontTx/>
                        <a:buChar char="-"/>
                      </a:pPr>
                      <a:r>
                        <a:rPr lang="en-US" sz="2400" dirty="0">
                          <a:solidFill>
                            <a:srgbClr val="FF0000"/>
                          </a:solidFill>
                        </a:rPr>
                        <a:t>Pros &amp; Cons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dirty="0">
                          <a:solidFill>
                            <a:srgbClr val="FF0000"/>
                          </a:solidFill>
                        </a:rPr>
                        <a:t>Adaptation</a:t>
                      </a:r>
                    </a:p>
                    <a:p>
                      <a:r>
                        <a:rPr lang="en-US" sz="2400" dirty="0">
                          <a:solidFill>
                            <a:srgbClr val="FF0000"/>
                          </a:solidFill>
                        </a:rPr>
                        <a:t>IMAGE</a:t>
                      </a:r>
                    </a:p>
                    <a:p>
                      <a:pPr marL="285750" indent="-285750">
                        <a:buFontTx/>
                        <a:buChar char="-"/>
                      </a:pPr>
                      <a:r>
                        <a:rPr lang="en-US" sz="2400" dirty="0">
                          <a:solidFill>
                            <a:srgbClr val="FF0000"/>
                          </a:solidFill>
                        </a:rPr>
                        <a:t>Explain</a:t>
                      </a:r>
                    </a:p>
                    <a:p>
                      <a:pPr marL="285750" indent="-285750">
                        <a:buFontTx/>
                        <a:buChar char="-"/>
                      </a:pPr>
                      <a:r>
                        <a:rPr lang="en-US" sz="2400" dirty="0">
                          <a:solidFill>
                            <a:srgbClr val="FF0000"/>
                          </a:solidFill>
                        </a:rPr>
                        <a:t>Pro &amp; Con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800" dirty="0">
                          <a:solidFill>
                            <a:srgbClr val="FF0000"/>
                          </a:solidFill>
                        </a:rPr>
                        <a:t>Name</a:t>
                      </a:r>
                    </a:p>
                    <a:p>
                      <a:r>
                        <a:rPr lang="en-US" sz="2800" dirty="0">
                          <a:solidFill>
                            <a:srgbClr val="FF0000"/>
                          </a:solidFill>
                        </a:rPr>
                        <a:t>Date</a:t>
                      </a:r>
                    </a:p>
                    <a:p>
                      <a:r>
                        <a:rPr lang="en-US" sz="2800" dirty="0">
                          <a:solidFill>
                            <a:srgbClr val="FF0000"/>
                          </a:solidFill>
                        </a:rPr>
                        <a:t>Class Period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106597"/>
                  </a:ext>
                </a:extLst>
              </a:tr>
            </a:tbl>
          </a:graphicData>
        </a:graphic>
      </p:graphicFrame>
    </p:spTree>
    <p:extLst>
      <p:ext uri="{BB962C8B-B14F-4D97-AF65-F5344CB8AC3E}">
        <p14:creationId xmlns:p14="http://schemas.microsoft.com/office/powerpoint/2010/main" val="310517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33434"/>
            <a:ext cx="6019800" cy="1969770"/>
          </a:xfrm>
          <a:prstGeom prst="rect">
            <a:avLst/>
          </a:prstGeom>
          <a:noFill/>
          <a:ln w="9525">
            <a:noFill/>
            <a:miter lim="800000"/>
            <a:headEnd/>
            <a:tailEnd/>
          </a:ln>
          <a:effectLst/>
        </p:spPr>
        <p:txBody>
          <a:bodyPr wrap="square">
            <a:spAutoFit/>
          </a:bodyPr>
          <a:lstStyle/>
          <a:p>
            <a:pPr algn="ctr"/>
            <a:r>
              <a:rPr lang="en-US" sz="2000" b="1" u="sng" dirty="0">
                <a:latin typeface="Source Sans Pro" panose="020B0503030403020204" pitchFamily="34" charset="0"/>
                <a:ea typeface="Source Sans Pro" panose="020B0503030403020204" pitchFamily="34" charset="0"/>
              </a:rPr>
              <a:t>11. MAPS</a:t>
            </a:r>
            <a:r>
              <a:rPr lang="en-US" sz="2000" b="1" dirty="0">
                <a:latin typeface="Source Sans Pro" panose="020B0503030403020204" pitchFamily="34" charset="0"/>
                <a:ea typeface="Source Sans Pro" panose="020B0503030403020204" pitchFamily="34" charset="0"/>
              </a:rPr>
              <a:t>: </a:t>
            </a:r>
          </a:p>
          <a:p>
            <a:pPr algn="ctr"/>
            <a:r>
              <a:rPr lang="en-US" sz="2000" b="1" u="sng" dirty="0">
                <a:latin typeface="Source Sans Pro" panose="020B0503030403020204" pitchFamily="34" charset="0"/>
                <a:ea typeface="Source Sans Pro" panose="020B0503030403020204" pitchFamily="34" charset="0"/>
              </a:rPr>
              <a:t>												</a:t>
            </a:r>
          </a:p>
          <a:p>
            <a:pPr algn="ctr"/>
            <a:endParaRPr lang="en-US" sz="1400" b="1" dirty="0">
              <a:latin typeface="Source Sans Pro" panose="020B0503030403020204" pitchFamily="34" charset="0"/>
              <a:ea typeface="Source Sans Pro" panose="020B0503030403020204" pitchFamily="34" charset="0"/>
            </a:endParaRPr>
          </a:p>
          <a:p>
            <a:r>
              <a:rPr lang="en-US" sz="1600" b="1" dirty="0">
                <a:latin typeface="Source Sans Pro" panose="020B0503030403020204" pitchFamily="34" charset="0"/>
                <a:ea typeface="Source Sans Pro" panose="020B0503030403020204" pitchFamily="34" charset="0"/>
              </a:rPr>
              <a:t> </a:t>
            </a:r>
            <a:r>
              <a:rPr lang="en-US" sz="1600" b="1" u="sng" dirty="0">
                <a:latin typeface="Source Sans Pro" panose="020B0503030403020204" pitchFamily="34" charset="0"/>
                <a:ea typeface="Source Sans Pro" panose="020B0503030403020204" pitchFamily="34" charset="0"/>
              </a:rPr>
              <a:t>TYPES OF MAPS</a:t>
            </a:r>
            <a:r>
              <a:rPr lang="en-US" sz="1600" b="1" dirty="0">
                <a:latin typeface="Source Sans Pro" panose="020B0503030403020204" pitchFamily="34" charset="0"/>
                <a:ea typeface="Source Sans Pro" panose="020B0503030403020204" pitchFamily="34" charset="0"/>
              </a:rPr>
              <a:t>:</a:t>
            </a:r>
            <a:r>
              <a:rPr lang="en-US" sz="1600" dirty="0">
                <a:latin typeface="Source Sans Pro" panose="020B0503030403020204" pitchFamily="34" charset="0"/>
                <a:ea typeface="Source Sans Pro" panose="020B0503030403020204" pitchFamily="34" charset="0"/>
              </a:rPr>
              <a:t> There are 2 main types of maps; physical and political maps.  </a:t>
            </a:r>
            <a:endParaRPr lang="en-US" sz="1600" b="1" u="sng" dirty="0">
              <a:latin typeface="Source Sans Pro" panose="020B0503030403020204" pitchFamily="34" charset="0"/>
              <a:ea typeface="Source Sans Pro" panose="020B0503030403020204" pitchFamily="34" charset="0"/>
            </a:endParaRPr>
          </a:p>
          <a:p>
            <a:endParaRPr lang="en-US" sz="1600" b="1" u="sng" dirty="0">
              <a:latin typeface="Source Sans Pro" panose="020B0503030403020204" pitchFamily="34" charset="0"/>
              <a:ea typeface="Source Sans Pro" panose="020B0503030403020204" pitchFamily="34" charset="0"/>
            </a:endParaRPr>
          </a:p>
        </p:txBody>
      </p:sp>
      <p:sp>
        <p:nvSpPr>
          <p:cNvPr id="2" name="Slide Number Placeholder 1">
            <a:extLst>
              <a:ext uri="{FF2B5EF4-FFF2-40B4-BE49-F238E27FC236}">
                <a16:creationId xmlns:a16="http://schemas.microsoft.com/office/drawing/2014/main" id="{D3E689AF-9C6D-435E-A9FD-E4BE0D9E79E6}"/>
              </a:ext>
            </a:extLst>
          </p:cNvPr>
          <p:cNvSpPr>
            <a:spLocks noGrp="1"/>
          </p:cNvSpPr>
          <p:nvPr>
            <p:ph type="sldNum" sz="quarter" idx="12"/>
          </p:nvPr>
        </p:nvSpPr>
        <p:spPr/>
        <p:txBody>
          <a:bodyPr/>
          <a:lstStyle/>
          <a:p>
            <a:fld id="{FBFC4E48-BF3A-44DF-9465-F85B5474DF33}" type="slidenum">
              <a:rPr lang="en-US" smtClean="0"/>
              <a:pPr/>
              <a:t>13</a:t>
            </a:fld>
            <a:endParaRPr lang="en-US" dirty="0"/>
          </a:p>
        </p:txBody>
      </p:sp>
      <p:graphicFrame>
        <p:nvGraphicFramePr>
          <p:cNvPr id="3" name="Table 2">
            <a:extLst>
              <a:ext uri="{FF2B5EF4-FFF2-40B4-BE49-F238E27FC236}">
                <a16:creationId xmlns:a16="http://schemas.microsoft.com/office/drawing/2014/main" id="{A5CEFCFD-898B-4DBB-90E9-07FF02B0A873}"/>
              </a:ext>
            </a:extLst>
          </p:cNvPr>
          <p:cNvGraphicFramePr>
            <a:graphicFrameLocks noGrp="1"/>
          </p:cNvGraphicFramePr>
          <p:nvPr>
            <p:extLst>
              <p:ext uri="{D42A27DB-BD31-4B8C-83A1-F6EECF244321}">
                <p14:modId xmlns:p14="http://schemas.microsoft.com/office/powerpoint/2010/main" val="3202883307"/>
              </p:ext>
            </p:extLst>
          </p:nvPr>
        </p:nvGraphicFramePr>
        <p:xfrm>
          <a:off x="0" y="1916430"/>
          <a:ext cx="9094470" cy="4953000"/>
        </p:xfrm>
        <a:graphic>
          <a:graphicData uri="http://schemas.openxmlformats.org/drawingml/2006/table">
            <a:tbl>
              <a:tblPr firstRow="1" bandRow="1">
                <a:tableStyleId>{616DA210-FB5B-4158-B5E0-FEB733F419BA}</a:tableStyleId>
              </a:tblPr>
              <a:tblGrid>
                <a:gridCol w="4547235">
                  <a:extLst>
                    <a:ext uri="{9D8B030D-6E8A-4147-A177-3AD203B41FA5}">
                      <a16:colId xmlns:a16="http://schemas.microsoft.com/office/drawing/2014/main" val="260743877"/>
                    </a:ext>
                  </a:extLst>
                </a:gridCol>
                <a:gridCol w="4547235">
                  <a:extLst>
                    <a:ext uri="{9D8B030D-6E8A-4147-A177-3AD203B41FA5}">
                      <a16:colId xmlns:a16="http://schemas.microsoft.com/office/drawing/2014/main" val="3800798169"/>
                    </a:ext>
                  </a:extLst>
                </a:gridCol>
              </a:tblGrid>
              <a:tr h="626962">
                <a:tc>
                  <a:txBody>
                    <a:bodyPr/>
                    <a:lstStyle/>
                    <a:p>
                      <a:r>
                        <a:rPr lang="en-US" dirty="0"/>
                        <a:t>A. Physical Map</a:t>
                      </a:r>
                    </a:p>
                  </a:txBody>
                  <a:tcPr/>
                </a:tc>
                <a:tc>
                  <a:txBody>
                    <a:bodyPr/>
                    <a:lstStyle/>
                    <a:p>
                      <a:r>
                        <a:rPr lang="en-US" dirty="0"/>
                        <a:t>B. Political Map</a:t>
                      </a:r>
                    </a:p>
                  </a:txBody>
                  <a:tcPr/>
                </a:tc>
                <a:extLst>
                  <a:ext uri="{0D108BD9-81ED-4DB2-BD59-A6C34878D82A}">
                    <a16:rowId xmlns:a16="http://schemas.microsoft.com/office/drawing/2014/main" val="47773172"/>
                  </a:ext>
                </a:extLst>
              </a:tr>
              <a:tr h="2758633">
                <a:tc>
                  <a:txBody>
                    <a:bodyPr/>
                    <a:lstStyle/>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774357428"/>
                  </a:ext>
                </a:extLst>
              </a:tr>
              <a:tr h="156740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07838554"/>
                  </a:ext>
                </a:extLst>
              </a:tr>
            </a:tbl>
          </a:graphicData>
        </a:graphic>
      </p:graphicFrame>
      <p:pic>
        <p:nvPicPr>
          <p:cNvPr id="4" name="Picture 3">
            <a:extLst>
              <a:ext uri="{FF2B5EF4-FFF2-40B4-BE49-F238E27FC236}">
                <a16:creationId xmlns:a16="http://schemas.microsoft.com/office/drawing/2014/main" id="{44418DFD-328B-4295-9FCC-8D2315373584}"/>
              </a:ext>
            </a:extLst>
          </p:cNvPr>
          <p:cNvPicPr>
            <a:picLocks noChangeAspect="1"/>
          </p:cNvPicPr>
          <p:nvPr/>
        </p:nvPicPr>
        <p:blipFill>
          <a:blip r:embed="rId3"/>
          <a:stretch>
            <a:fillRect/>
          </a:stretch>
        </p:blipFill>
        <p:spPr>
          <a:xfrm>
            <a:off x="234315" y="2526030"/>
            <a:ext cx="4293870" cy="2819400"/>
          </a:xfrm>
          <a:prstGeom prst="rect">
            <a:avLst/>
          </a:prstGeom>
        </p:spPr>
      </p:pic>
      <p:pic>
        <p:nvPicPr>
          <p:cNvPr id="5" name="Picture 4">
            <a:extLst>
              <a:ext uri="{FF2B5EF4-FFF2-40B4-BE49-F238E27FC236}">
                <a16:creationId xmlns:a16="http://schemas.microsoft.com/office/drawing/2014/main" id="{749710CD-778E-439C-921B-2BB6988B892B}"/>
              </a:ext>
            </a:extLst>
          </p:cNvPr>
          <p:cNvPicPr>
            <a:picLocks noChangeAspect="1"/>
          </p:cNvPicPr>
          <p:nvPr/>
        </p:nvPicPr>
        <p:blipFill>
          <a:blip r:embed="rId4"/>
          <a:stretch>
            <a:fillRect/>
          </a:stretch>
        </p:blipFill>
        <p:spPr>
          <a:xfrm>
            <a:off x="4953000" y="2541270"/>
            <a:ext cx="3860800" cy="2743200"/>
          </a:xfrm>
          <a:prstGeom prst="rect">
            <a:avLst/>
          </a:prstGeom>
        </p:spPr>
      </p:pic>
      <p:sp>
        <p:nvSpPr>
          <p:cNvPr id="12" name="Text Box 18">
            <a:extLst>
              <a:ext uri="{FF2B5EF4-FFF2-40B4-BE49-F238E27FC236}">
                <a16:creationId xmlns:a16="http://schemas.microsoft.com/office/drawing/2014/main" id="{48CBBCBE-E286-4FFE-A875-12C182252DC8}"/>
              </a:ext>
            </a:extLst>
          </p:cNvPr>
          <p:cNvSpPr txBox="1">
            <a:spLocks noChangeArrowheads="1"/>
          </p:cNvSpPr>
          <p:nvPr/>
        </p:nvSpPr>
        <p:spPr bwMode="auto">
          <a:xfrm>
            <a:off x="6322060" y="331470"/>
            <a:ext cx="2514600" cy="1200329"/>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Tree>
    <p:extLst>
      <p:ext uri="{BB962C8B-B14F-4D97-AF65-F5344CB8AC3E}">
        <p14:creationId xmlns:p14="http://schemas.microsoft.com/office/powerpoint/2010/main" val="9435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20" name="Picture 20" descr="scan002"/>
          <p:cNvPicPr>
            <a:picLocks noChangeAspect="1" noChangeArrowheads="1"/>
          </p:cNvPicPr>
          <p:nvPr/>
        </p:nvPicPr>
        <p:blipFill>
          <a:blip r:embed="rId3" cstate="print"/>
          <a:srcRect/>
          <a:stretch>
            <a:fillRect/>
          </a:stretch>
        </p:blipFill>
        <p:spPr bwMode="auto">
          <a:xfrm>
            <a:off x="5464222" y="2204119"/>
            <a:ext cx="3246962" cy="3730552"/>
          </a:xfrm>
          <a:prstGeom prst="rect">
            <a:avLst/>
          </a:prstGeom>
          <a:noFill/>
          <a:ln w="9525">
            <a:noFill/>
            <a:miter lim="800000"/>
            <a:headEnd/>
            <a:tailEnd/>
          </a:ln>
        </p:spPr>
      </p:pic>
      <p:sp>
        <p:nvSpPr>
          <p:cNvPr id="25621" name="Text Box 21"/>
          <p:cNvSpPr txBox="1">
            <a:spLocks noChangeArrowheads="1"/>
          </p:cNvSpPr>
          <p:nvPr/>
        </p:nvSpPr>
        <p:spPr bwMode="auto">
          <a:xfrm>
            <a:off x="-1" y="164599"/>
            <a:ext cx="5867401" cy="800219"/>
          </a:xfrm>
          <a:prstGeom prst="rect">
            <a:avLst/>
          </a:prstGeom>
          <a:noFill/>
          <a:ln w="9525">
            <a:noFill/>
            <a:miter lim="800000"/>
            <a:headEnd/>
            <a:tailEnd/>
          </a:ln>
          <a:effectLst/>
        </p:spPr>
        <p:txBody>
          <a:bodyPr wrap="square">
            <a:spAutoFit/>
          </a:bodyPr>
          <a:lstStyle/>
          <a:p>
            <a:pPr marL="342900" indent="-342900"/>
            <a:r>
              <a:rPr lang="en-US" b="1" u="sng" dirty="0">
                <a:latin typeface="Source Sans Pro" panose="020B0503030403020204" pitchFamily="34" charset="0"/>
                <a:ea typeface="Source Sans Pro" panose="020B0503030403020204" pitchFamily="34" charset="0"/>
              </a:rPr>
              <a:t>12. PARTS OF A MAP</a:t>
            </a:r>
            <a:r>
              <a:rPr lang="en-US" b="1" dirty="0">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All maps have 5 basic parts.  TODALS</a:t>
            </a:r>
            <a:r>
              <a:rPr lang="en-US" sz="1400" dirty="0">
                <a:latin typeface="Source Sans Pro" panose="020B0503030403020204" pitchFamily="34" charset="0"/>
                <a:ea typeface="Source Sans Pro" panose="020B0503030403020204" pitchFamily="34" charset="0"/>
              </a:rPr>
              <a:t> </a:t>
            </a:r>
          </a:p>
          <a:p>
            <a:pPr marL="342900" indent="-342900"/>
            <a:endParaRPr lang="en-US" sz="1400" dirty="0">
              <a:latin typeface="Source Sans Pro" panose="020B0503030403020204" pitchFamily="34" charset="0"/>
              <a:ea typeface="Source Sans Pro" panose="020B0503030403020204" pitchFamily="34" charset="0"/>
            </a:endParaRPr>
          </a:p>
          <a:p>
            <a:pPr marL="342900" indent="-342900"/>
            <a:endParaRPr lang="en-US" sz="1400" dirty="0">
              <a:latin typeface="Source Sans Pro" panose="020B0503030403020204" pitchFamily="34" charset="0"/>
              <a:ea typeface="Source Sans Pro" panose="020B0503030403020204" pitchFamily="34" charset="0"/>
            </a:endParaRPr>
          </a:p>
        </p:txBody>
      </p:sp>
      <p:sp>
        <p:nvSpPr>
          <p:cNvPr id="2" name="Slide Number Placeholder 1">
            <a:extLst>
              <a:ext uri="{FF2B5EF4-FFF2-40B4-BE49-F238E27FC236}">
                <a16:creationId xmlns:a16="http://schemas.microsoft.com/office/drawing/2014/main" id="{D3E689AF-9C6D-435E-A9FD-E4BE0D9E79E6}"/>
              </a:ext>
            </a:extLst>
          </p:cNvPr>
          <p:cNvSpPr>
            <a:spLocks noGrp="1"/>
          </p:cNvSpPr>
          <p:nvPr>
            <p:ph type="sldNum" sz="quarter" idx="12"/>
          </p:nvPr>
        </p:nvSpPr>
        <p:spPr/>
        <p:txBody>
          <a:bodyPr/>
          <a:lstStyle/>
          <a:p>
            <a:fld id="{FBFC4E48-BF3A-44DF-9465-F85B5474DF33}" type="slidenum">
              <a:rPr lang="en-US" smtClean="0"/>
              <a:pPr/>
              <a:t>14</a:t>
            </a:fld>
            <a:endParaRPr lang="en-US" dirty="0"/>
          </a:p>
        </p:txBody>
      </p:sp>
      <p:pic>
        <p:nvPicPr>
          <p:cNvPr id="8" name="Picture 7">
            <a:extLst>
              <a:ext uri="{FF2B5EF4-FFF2-40B4-BE49-F238E27FC236}">
                <a16:creationId xmlns:a16="http://schemas.microsoft.com/office/drawing/2014/main" id="{454DF11F-5733-49A8-842A-526B56FB4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05" y="5730922"/>
            <a:ext cx="2825895" cy="463574"/>
          </a:xfrm>
          <a:prstGeom prst="rect">
            <a:avLst/>
          </a:prstGeom>
        </p:spPr>
      </p:pic>
      <p:sp>
        <p:nvSpPr>
          <p:cNvPr id="12" name="Text Box 18">
            <a:extLst>
              <a:ext uri="{FF2B5EF4-FFF2-40B4-BE49-F238E27FC236}">
                <a16:creationId xmlns:a16="http://schemas.microsoft.com/office/drawing/2014/main" id="{B2820D3E-D640-4FC4-AADF-84317A83501C}"/>
              </a:ext>
            </a:extLst>
          </p:cNvPr>
          <p:cNvSpPr txBox="1">
            <a:spLocks noChangeArrowheads="1"/>
          </p:cNvSpPr>
          <p:nvPr/>
        </p:nvSpPr>
        <p:spPr bwMode="auto">
          <a:xfrm>
            <a:off x="6477000" y="104441"/>
            <a:ext cx="2514600" cy="1200329"/>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3 Objective: What different types of maps do people use?</a:t>
            </a:r>
          </a:p>
        </p:txBody>
      </p:sp>
      <p:sp>
        <p:nvSpPr>
          <p:cNvPr id="3" name="Rectangle 2">
            <a:extLst>
              <a:ext uri="{FF2B5EF4-FFF2-40B4-BE49-F238E27FC236}">
                <a16:creationId xmlns:a16="http://schemas.microsoft.com/office/drawing/2014/main" id="{B61A66AB-CA2A-4A42-828B-5945C14F13FD}"/>
              </a:ext>
            </a:extLst>
          </p:cNvPr>
          <p:cNvSpPr/>
          <p:nvPr/>
        </p:nvSpPr>
        <p:spPr>
          <a:xfrm>
            <a:off x="-36096" y="5934670"/>
            <a:ext cx="4572001" cy="923330"/>
          </a:xfrm>
          <a:prstGeom prst="rect">
            <a:avLst/>
          </a:prstGeom>
        </p:spPr>
        <p:txBody>
          <a:bodyPr wrap="square">
            <a:spAutoFit/>
          </a:bodyPr>
          <a:lstStyle/>
          <a:p>
            <a:pPr marL="342900" indent="-342900"/>
            <a:endParaRPr lang="en-US" dirty="0">
              <a:latin typeface="Source Sans Pro" panose="020B0503030403020204" pitchFamily="34" charset="0"/>
              <a:ea typeface="Source Sans Pro" panose="020B0503030403020204" pitchFamily="34" charset="0"/>
            </a:endParaRPr>
          </a:p>
          <a:p>
            <a:pPr marL="342900" indent="-342900" algn="r"/>
            <a:r>
              <a:rPr lang="en-US" b="1" u="sng" dirty="0">
                <a:latin typeface="Source Sans Pro" panose="020B0503030403020204" pitchFamily="34" charset="0"/>
                <a:ea typeface="Source Sans Pro" panose="020B0503030403020204" pitchFamily="34" charset="0"/>
              </a:rPr>
              <a:t>LABEL THE MAP PARTS ON THE MAP TO THE RIGHT</a:t>
            </a:r>
            <a:r>
              <a:rPr lang="en-US" b="1"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a:t>
            </a:r>
          </a:p>
        </p:txBody>
      </p:sp>
      <p:graphicFrame>
        <p:nvGraphicFramePr>
          <p:cNvPr id="4" name="Table 3">
            <a:extLst>
              <a:ext uri="{FF2B5EF4-FFF2-40B4-BE49-F238E27FC236}">
                <a16:creationId xmlns:a16="http://schemas.microsoft.com/office/drawing/2014/main" id="{E6D69B60-992F-4B87-A5F3-53416467C9E2}"/>
              </a:ext>
            </a:extLst>
          </p:cNvPr>
          <p:cNvGraphicFramePr>
            <a:graphicFrameLocks noGrp="1"/>
          </p:cNvGraphicFramePr>
          <p:nvPr>
            <p:extLst>
              <p:ext uri="{D42A27DB-BD31-4B8C-83A1-F6EECF244321}">
                <p14:modId xmlns:p14="http://schemas.microsoft.com/office/powerpoint/2010/main" val="2483199239"/>
              </p:ext>
            </p:extLst>
          </p:nvPr>
        </p:nvGraphicFramePr>
        <p:xfrm>
          <a:off x="197952" y="940576"/>
          <a:ext cx="4459706" cy="4572000"/>
        </p:xfrm>
        <a:graphic>
          <a:graphicData uri="http://schemas.openxmlformats.org/drawingml/2006/table">
            <a:tbl>
              <a:tblPr firstRow="1" bandRow="1">
                <a:tableStyleId>{616DA210-FB5B-4158-B5E0-FEB733F419BA}</a:tableStyleId>
              </a:tblPr>
              <a:tblGrid>
                <a:gridCol w="1219200">
                  <a:extLst>
                    <a:ext uri="{9D8B030D-6E8A-4147-A177-3AD203B41FA5}">
                      <a16:colId xmlns:a16="http://schemas.microsoft.com/office/drawing/2014/main" val="494722319"/>
                    </a:ext>
                  </a:extLst>
                </a:gridCol>
                <a:gridCol w="3240506">
                  <a:extLst>
                    <a:ext uri="{9D8B030D-6E8A-4147-A177-3AD203B41FA5}">
                      <a16:colId xmlns:a16="http://schemas.microsoft.com/office/drawing/2014/main" val="2030250590"/>
                    </a:ext>
                  </a:extLst>
                </a:gridCol>
              </a:tblGrid>
              <a:tr h="762000">
                <a:tc>
                  <a:txBody>
                    <a:bodyPr/>
                    <a:lstStyle/>
                    <a:p>
                      <a:pPr algn="ctr"/>
                      <a:r>
                        <a:rPr lang="en-US" sz="4000" b="0" dirty="0"/>
                        <a:t>T</a:t>
                      </a:r>
                      <a:endParaRPr lang="en-US" sz="40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411708"/>
                  </a:ext>
                </a:extLst>
              </a:tr>
              <a:tr h="762000">
                <a:tc>
                  <a:txBody>
                    <a:bodyPr/>
                    <a:lstStyle/>
                    <a:p>
                      <a:pPr algn="ctr"/>
                      <a:r>
                        <a:rPr lang="en-US" sz="4000" b="0" dirty="0"/>
                        <a:t>O</a:t>
                      </a:r>
                      <a:endParaRPr lang="en-US" sz="40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924223"/>
                  </a:ext>
                </a:extLst>
              </a:tr>
              <a:tr h="762000">
                <a:tc>
                  <a:txBody>
                    <a:bodyPr/>
                    <a:lstStyle/>
                    <a:p>
                      <a:pPr algn="ctr"/>
                      <a:r>
                        <a:rPr lang="en-US" sz="4000" b="0" dirty="0"/>
                        <a:t>D</a:t>
                      </a:r>
                      <a:endParaRPr lang="en-US" sz="40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99334"/>
                  </a:ext>
                </a:extLst>
              </a:tr>
              <a:tr h="762000">
                <a:tc>
                  <a:txBody>
                    <a:bodyPr/>
                    <a:lstStyle/>
                    <a:p>
                      <a:pPr algn="ctr"/>
                      <a:r>
                        <a:rPr lang="en-US" sz="4000" b="0" dirty="0"/>
                        <a:t>A</a:t>
                      </a:r>
                      <a:endParaRPr lang="en-US" sz="40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5128255"/>
                  </a:ext>
                </a:extLst>
              </a:tr>
              <a:tr h="762000">
                <a:tc>
                  <a:txBody>
                    <a:bodyPr/>
                    <a:lstStyle/>
                    <a:p>
                      <a:pPr algn="ctr"/>
                      <a:r>
                        <a:rPr lang="en-US" sz="4000" b="0" dirty="0"/>
                        <a:t>L</a:t>
                      </a:r>
                      <a:endParaRPr lang="en-US" sz="40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548284"/>
                  </a:ext>
                </a:extLst>
              </a:tr>
              <a:tr h="762000">
                <a:tc>
                  <a:txBody>
                    <a:bodyPr/>
                    <a:lstStyle/>
                    <a:p>
                      <a:pPr algn="ctr"/>
                      <a:r>
                        <a:rPr lang="en-US" sz="4000" b="0" dirty="0"/>
                        <a:t>S</a:t>
                      </a:r>
                      <a:endParaRPr lang="en-US" sz="40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40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2978769"/>
                  </a:ext>
                </a:extLst>
              </a:tr>
            </a:tbl>
          </a:graphicData>
        </a:graphic>
      </p:graphicFrame>
      <p:sp>
        <p:nvSpPr>
          <p:cNvPr id="5" name="Rectangle 4">
            <a:extLst>
              <a:ext uri="{FF2B5EF4-FFF2-40B4-BE49-F238E27FC236}">
                <a16:creationId xmlns:a16="http://schemas.microsoft.com/office/drawing/2014/main" id="{18FBE5F9-03EF-46F7-A890-84CB87598752}"/>
              </a:ext>
            </a:extLst>
          </p:cNvPr>
          <p:cNvSpPr/>
          <p:nvPr/>
        </p:nvSpPr>
        <p:spPr>
          <a:xfrm>
            <a:off x="7615989" y="2204118"/>
            <a:ext cx="639919" cy="338554"/>
          </a:xfrm>
          <a:prstGeom prst="rect">
            <a:avLst/>
          </a:prstGeom>
          <a:noFill/>
        </p:spPr>
        <p:txBody>
          <a:bodyPr wrap="none" lIns="91440" tIns="45720" rIns="91440" bIns="45720">
            <a:spAutoFit/>
          </a:bodyPr>
          <a:lstStyle/>
          <a:p>
            <a:pPr algn="ctr"/>
            <a:r>
              <a:rPr lang="en-US" sz="1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2000</a:t>
            </a:r>
          </a:p>
        </p:txBody>
      </p:sp>
      <p:sp>
        <p:nvSpPr>
          <p:cNvPr id="6" name="Rectangle 5">
            <a:extLst>
              <a:ext uri="{FF2B5EF4-FFF2-40B4-BE49-F238E27FC236}">
                <a16:creationId xmlns:a16="http://schemas.microsoft.com/office/drawing/2014/main" id="{01B4615F-E845-4A43-B010-0E0928727FFD}"/>
              </a:ext>
            </a:extLst>
          </p:cNvPr>
          <p:cNvSpPr/>
          <p:nvPr/>
        </p:nvSpPr>
        <p:spPr>
          <a:xfrm>
            <a:off x="8038867" y="3226576"/>
            <a:ext cx="647933" cy="215444"/>
          </a:xfrm>
          <a:prstGeom prst="rect">
            <a:avLst/>
          </a:prstGeom>
          <a:noFill/>
        </p:spPr>
        <p:txBody>
          <a:bodyPr wrap="none" lIns="91440" tIns="45720" rIns="91440" bIns="45720">
            <a:spAutoFit/>
          </a:bodyPr>
          <a:lstStyle/>
          <a:p>
            <a:pPr algn="ctr"/>
            <a:r>
              <a:rPr lang="en-US" sz="800" b="0" cap="none" spc="0" dirty="0">
                <a:ln w="0"/>
                <a:solidFill>
                  <a:schemeClr val="tx1"/>
                </a:solidFill>
                <a:effectLst>
                  <a:outerShdw blurRad="38100" dist="19050" dir="2700000" algn="tl" rotWithShape="0">
                    <a:schemeClr val="dk1">
                      <a:alpha val="40000"/>
                    </a:schemeClr>
                  </a:outerShdw>
                </a:effectLst>
              </a:rPr>
              <a:t>A. </a:t>
            </a:r>
            <a:r>
              <a:rPr lang="en-US" sz="800" dirty="0" err="1">
                <a:ln w="0"/>
                <a:effectLst>
                  <a:outerShdw blurRad="38100" dist="19050" dir="2700000" algn="tl" rotWithShape="0">
                    <a:schemeClr val="dk1">
                      <a:alpha val="40000"/>
                    </a:schemeClr>
                  </a:outerShdw>
                </a:effectLst>
              </a:rPr>
              <a:t>Marzus</a:t>
            </a:r>
            <a:endParaRPr lang="en-US" sz="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893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517525"/>
            <a:ext cx="4876800" cy="4511675"/>
          </a:xfrm>
          <a:prstGeom prst="rect">
            <a:avLst/>
          </a:prstGeom>
          <a:noFill/>
          <a:ln w="9525">
            <a:noFill/>
            <a:miter lim="800000"/>
            <a:headEnd/>
            <a:tailEnd/>
          </a:ln>
          <a:effectLst/>
        </p:spPr>
        <p:txBody>
          <a:bodyPr>
            <a:spAutoFit/>
          </a:bodyPr>
          <a:lstStyle/>
          <a:p>
            <a:pPr marL="342900" indent="-342900"/>
            <a:r>
              <a:rPr lang="en-US" sz="1000" dirty="0">
                <a:latin typeface="Times New Roman" pitchFamily="18" charset="0"/>
              </a:rPr>
              <a:t>1.   What is the title of the map? 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2.  Draw the pattern that is used to show the following information:</a:t>
            </a:r>
          </a:p>
          <a:p>
            <a:pPr marL="342900" indent="-342900"/>
            <a:r>
              <a:rPr lang="en-US" sz="1000" dirty="0">
                <a:latin typeface="Times New Roman" pitchFamily="18" charset="0"/>
              </a:rPr>
              <a:t>         </a:t>
            </a:r>
          </a:p>
          <a:p>
            <a:pPr marL="342900" indent="-342900"/>
            <a:r>
              <a:rPr lang="en-US" sz="1000" dirty="0">
                <a:latin typeface="Times New Roman" pitchFamily="18" charset="0"/>
              </a:rPr>
              <a:t>	a.  Peak:			c. State Highway:</a:t>
            </a:r>
          </a:p>
          <a:p>
            <a:pPr marL="342900" indent="-342900"/>
            <a:endParaRPr lang="en-US" sz="1000" dirty="0">
              <a:latin typeface="Times New Roman" pitchFamily="18" charset="0"/>
            </a:endParaRPr>
          </a:p>
          <a:p>
            <a:pPr marL="342900" indent="-342900"/>
            <a:r>
              <a:rPr lang="en-US" sz="1000" dirty="0">
                <a:latin typeface="Times New Roman" pitchFamily="18" charset="0"/>
              </a:rPr>
              <a:t>	</a:t>
            </a:r>
          </a:p>
          <a:p>
            <a:pPr marL="342900" indent="-342900"/>
            <a:r>
              <a:rPr lang="en-US" sz="1000" dirty="0">
                <a:latin typeface="Times New Roman" pitchFamily="18" charset="0"/>
              </a:rPr>
              <a:t>	b. Pass:			d. Camp: </a:t>
            </a:r>
          </a:p>
          <a:p>
            <a:pPr marL="342900" indent="-342900"/>
            <a:endParaRPr lang="en-US" sz="1000" dirty="0">
              <a:latin typeface="Times New Roman" pitchFamily="18" charset="0"/>
            </a:endParaRPr>
          </a:p>
          <a:p>
            <a:pPr marL="342900" indent="-342900"/>
            <a:endParaRPr lang="en-US" sz="1000" dirty="0">
              <a:latin typeface="Times New Roman" pitchFamily="18" charset="0"/>
            </a:endParaRPr>
          </a:p>
          <a:p>
            <a:pPr marL="342900" indent="-342900"/>
            <a:r>
              <a:rPr lang="en-US" sz="1000" dirty="0">
                <a:latin typeface="Times New Roman" pitchFamily="18" charset="0"/>
              </a:rPr>
              <a:t>3.  What is the part of the map called that is used to find this information?</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4.  About how many miles is it from Tioga Pass to Tuolumne Meadows?  </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5.  What is the part of the map called that you used to determine this distance?</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a:p>
            <a:pPr marL="342900" indent="-342900"/>
            <a:endParaRPr lang="en-US" sz="1000" dirty="0">
              <a:latin typeface="Times New Roman" pitchFamily="18" charset="0"/>
            </a:endParaRPr>
          </a:p>
          <a:p>
            <a:pPr marL="342900" indent="-342900"/>
            <a:r>
              <a:rPr lang="en-US" sz="1000" dirty="0">
                <a:latin typeface="Times New Roman" pitchFamily="18" charset="0"/>
              </a:rPr>
              <a:t>_________________________________________________________________________</a:t>
            </a:r>
          </a:p>
        </p:txBody>
      </p:sp>
      <p:sp>
        <p:nvSpPr>
          <p:cNvPr id="11266"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r>
              <a:rPr lang="en-US" sz="1000" b="1" dirty="0">
                <a:latin typeface="Times New Roman" pitchFamily="18" charset="0"/>
              </a:rPr>
              <a:t>MAP SKILLS WORKSHEET: THE PARTS OF A MAP</a:t>
            </a:r>
          </a:p>
          <a:p>
            <a:r>
              <a:rPr lang="en-US" sz="1000" b="1" dirty="0">
                <a:latin typeface="Times New Roman" pitchFamily="18" charset="0"/>
              </a:rPr>
              <a:t>DIRECTIONS: </a:t>
            </a:r>
            <a:r>
              <a:rPr lang="en-US" sz="1000" dirty="0">
                <a:latin typeface="Times New Roman" pitchFamily="18" charset="0"/>
              </a:rPr>
              <a:t>The map below provides information about the Yosemite National Park.  Study the map and answer the questions. </a:t>
            </a:r>
          </a:p>
        </p:txBody>
      </p:sp>
      <p:pic>
        <p:nvPicPr>
          <p:cNvPr id="11267" name="Picture 3" descr="Map Yosemite National Park"/>
          <p:cNvPicPr>
            <a:picLocks noChangeAspect="1" noChangeArrowheads="1"/>
          </p:cNvPicPr>
          <p:nvPr/>
        </p:nvPicPr>
        <p:blipFill>
          <a:blip r:embed="rId3" cstate="print"/>
          <a:srcRect/>
          <a:stretch>
            <a:fillRect/>
          </a:stretch>
        </p:blipFill>
        <p:spPr bwMode="auto">
          <a:xfrm>
            <a:off x="5334000" y="1216025"/>
            <a:ext cx="3674120" cy="4114800"/>
          </a:xfrm>
          <a:prstGeom prst="rect">
            <a:avLst/>
          </a:prstGeom>
          <a:noFill/>
          <a:ln w="9525">
            <a:noFill/>
            <a:miter lim="800000"/>
            <a:headEnd/>
            <a:tailEnd/>
          </a:ln>
        </p:spPr>
      </p:pic>
      <p:sp>
        <p:nvSpPr>
          <p:cNvPr id="11269" name="Rectangle 5"/>
          <p:cNvSpPr>
            <a:spLocks noChangeArrowheads="1"/>
          </p:cNvSpPr>
          <p:nvPr/>
        </p:nvSpPr>
        <p:spPr bwMode="auto">
          <a:xfrm>
            <a:off x="3886200" y="1905000"/>
            <a:ext cx="609600" cy="381000"/>
          </a:xfrm>
          <a:prstGeom prst="rect">
            <a:avLst/>
          </a:prstGeom>
          <a:noFill/>
          <a:ln w="9525">
            <a:solidFill>
              <a:schemeClr val="tx1"/>
            </a:solidFill>
            <a:miter lim="800000"/>
            <a:headEnd/>
            <a:tailEnd/>
          </a:ln>
          <a:effectLst/>
        </p:spPr>
        <p:txBody>
          <a:bodyPr wrap="none" anchor="ctr"/>
          <a:lstStyle/>
          <a:p>
            <a:endParaRPr lang="en-US" dirty="0"/>
          </a:p>
        </p:txBody>
      </p:sp>
      <p:sp>
        <p:nvSpPr>
          <p:cNvPr id="11270" name="Rectangle 6"/>
          <p:cNvSpPr>
            <a:spLocks noChangeArrowheads="1"/>
          </p:cNvSpPr>
          <p:nvPr/>
        </p:nvSpPr>
        <p:spPr bwMode="auto">
          <a:xfrm>
            <a:off x="3886200" y="1371600"/>
            <a:ext cx="609600" cy="381000"/>
          </a:xfrm>
          <a:prstGeom prst="rect">
            <a:avLst/>
          </a:prstGeom>
          <a:noFill/>
          <a:ln w="9525">
            <a:solidFill>
              <a:schemeClr val="tx1"/>
            </a:solidFill>
            <a:miter lim="800000"/>
            <a:headEnd/>
            <a:tailEnd/>
          </a:ln>
          <a:effectLst/>
        </p:spPr>
        <p:txBody>
          <a:bodyPr wrap="none" anchor="ctr"/>
          <a:lstStyle/>
          <a:p>
            <a:endParaRPr lang="en-US" dirty="0"/>
          </a:p>
        </p:txBody>
      </p:sp>
      <p:sp>
        <p:nvSpPr>
          <p:cNvPr id="11271" name="Rectangle 7"/>
          <p:cNvSpPr>
            <a:spLocks noChangeArrowheads="1"/>
          </p:cNvSpPr>
          <p:nvPr/>
        </p:nvSpPr>
        <p:spPr bwMode="auto">
          <a:xfrm>
            <a:off x="1066800" y="1371600"/>
            <a:ext cx="609600" cy="381000"/>
          </a:xfrm>
          <a:prstGeom prst="rect">
            <a:avLst/>
          </a:prstGeom>
          <a:noFill/>
          <a:ln w="9525">
            <a:solidFill>
              <a:schemeClr val="tx1"/>
            </a:solidFill>
            <a:miter lim="800000"/>
            <a:headEnd/>
            <a:tailEnd/>
          </a:ln>
          <a:effectLst/>
        </p:spPr>
        <p:txBody>
          <a:bodyPr wrap="none" anchor="ctr"/>
          <a:lstStyle/>
          <a:p>
            <a:endParaRPr lang="en-US" dirty="0"/>
          </a:p>
        </p:txBody>
      </p:sp>
      <p:sp>
        <p:nvSpPr>
          <p:cNvPr id="11272" name="Rectangle 8"/>
          <p:cNvSpPr>
            <a:spLocks noChangeArrowheads="1"/>
          </p:cNvSpPr>
          <p:nvPr/>
        </p:nvSpPr>
        <p:spPr bwMode="auto">
          <a:xfrm>
            <a:off x="1066800" y="1828800"/>
            <a:ext cx="609600" cy="381000"/>
          </a:xfrm>
          <a:prstGeom prst="rect">
            <a:avLst/>
          </a:prstGeom>
          <a:noFill/>
          <a:ln w="9525">
            <a:solidFill>
              <a:schemeClr val="tx1"/>
            </a:solidFill>
            <a:miter lim="800000"/>
            <a:headEnd/>
            <a:tailEnd/>
          </a:ln>
          <a:effectLst/>
        </p:spPr>
        <p:txBody>
          <a:bodyPr wrap="none" anchor="ctr"/>
          <a:lstStyle/>
          <a:p>
            <a:endParaRPr lang="en-US" dirty="0"/>
          </a:p>
        </p:txBody>
      </p:sp>
      <p:sp>
        <p:nvSpPr>
          <p:cNvPr id="11273" name="Text Box 9"/>
          <p:cNvSpPr txBox="1">
            <a:spLocks noChangeArrowheads="1"/>
          </p:cNvSpPr>
          <p:nvPr/>
        </p:nvSpPr>
        <p:spPr bwMode="auto">
          <a:xfrm>
            <a:off x="0" y="5334000"/>
            <a:ext cx="9144000" cy="1387475"/>
          </a:xfrm>
          <a:prstGeom prst="rect">
            <a:avLst/>
          </a:prstGeom>
          <a:noFill/>
          <a:ln w="9525">
            <a:noFill/>
            <a:miter lim="800000"/>
            <a:headEnd/>
            <a:tailEnd/>
          </a:ln>
          <a:effectLst/>
        </p:spPr>
        <p:txBody>
          <a:bodyPr>
            <a:spAutoFit/>
          </a:bodyPr>
          <a:lstStyle/>
          <a:p>
            <a:r>
              <a:rPr lang="en-US" sz="1000" dirty="0">
                <a:latin typeface="Times New Roman" pitchFamily="18" charset="0"/>
              </a:rPr>
              <a:t>6.  In what direction would you be traveling if you went from Mono Pass to White Wolf Lodge?  ______________________________________________________________</a:t>
            </a:r>
          </a:p>
          <a:p>
            <a:endParaRPr lang="en-US" sz="1000" dirty="0">
              <a:latin typeface="Times New Roman" pitchFamily="18" charset="0"/>
            </a:endParaRPr>
          </a:p>
          <a:p>
            <a:r>
              <a:rPr lang="en-US" sz="1000" dirty="0">
                <a:latin typeface="Times New Roman" pitchFamily="18" charset="0"/>
              </a:rPr>
              <a:t>_____________________________________________________________________________________________________________________________________________</a:t>
            </a:r>
          </a:p>
          <a:p>
            <a:endParaRPr lang="en-US" sz="1000" dirty="0">
              <a:latin typeface="Times New Roman" pitchFamily="18" charset="0"/>
            </a:endParaRPr>
          </a:p>
          <a:p>
            <a:r>
              <a:rPr lang="en-US" sz="1000" dirty="0">
                <a:latin typeface="Times New Roman" pitchFamily="18" charset="0"/>
              </a:rPr>
              <a:t>7.  What part of the map is used to tell direction? _____________________________________________________________________________________________________</a:t>
            </a:r>
          </a:p>
          <a:p>
            <a:endParaRPr lang="en-US" sz="1000" dirty="0">
              <a:latin typeface="Times New Roman" pitchFamily="18" charset="0"/>
            </a:endParaRPr>
          </a:p>
          <a:p>
            <a:r>
              <a:rPr lang="en-US" sz="1000" dirty="0">
                <a:latin typeface="Times New Roman" pitchFamily="18" charset="0"/>
              </a:rPr>
              <a:t>_____________________________________________________________________________________________________________________________________________</a:t>
            </a:r>
          </a:p>
          <a:p>
            <a:pPr>
              <a:spcBef>
                <a:spcPct val="50000"/>
              </a:spcBef>
            </a:pPr>
            <a:endParaRPr lang="en-US" sz="1000" dirty="0">
              <a:latin typeface="Times New Roman" pitchFamily="18" charset="0"/>
            </a:endParaRPr>
          </a:p>
        </p:txBody>
      </p:sp>
      <p:sp>
        <p:nvSpPr>
          <p:cNvPr id="2" name="Slide Number Placeholder 1">
            <a:extLst>
              <a:ext uri="{FF2B5EF4-FFF2-40B4-BE49-F238E27FC236}">
                <a16:creationId xmlns:a16="http://schemas.microsoft.com/office/drawing/2014/main" id="{0BF0D615-DED9-48E5-B17D-37A9BC8DDC2A}"/>
              </a:ext>
            </a:extLst>
          </p:cNvPr>
          <p:cNvSpPr>
            <a:spLocks noGrp="1"/>
          </p:cNvSpPr>
          <p:nvPr>
            <p:ph type="sldNum" sz="quarter" idx="12"/>
          </p:nvPr>
        </p:nvSpPr>
        <p:spPr/>
        <p:txBody>
          <a:bodyPr/>
          <a:lstStyle/>
          <a:p>
            <a:fld id="{FBFC4E48-BF3A-44DF-9465-F85B5474DF33}" type="slidenum">
              <a:rPr lang="en-US" smtClean="0"/>
              <a:pPr/>
              <a:t>15</a:t>
            </a:fld>
            <a:endParaRPr lang="en-US" dirty="0"/>
          </a:p>
        </p:txBody>
      </p:sp>
      <p:pic>
        <p:nvPicPr>
          <p:cNvPr id="12" name="Picture 11">
            <a:extLst>
              <a:ext uri="{FF2B5EF4-FFF2-40B4-BE49-F238E27FC236}">
                <a16:creationId xmlns:a16="http://schemas.microsoft.com/office/drawing/2014/main" id="{31037663-AF53-4060-BB9A-1BFA4D415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205" y="574663"/>
            <a:ext cx="2825895" cy="4635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4D7F3-BAC0-4F9A-BD9F-57880495799A}"/>
              </a:ext>
            </a:extLst>
          </p:cNvPr>
          <p:cNvSpPr>
            <a:spLocks noGrp="1"/>
          </p:cNvSpPr>
          <p:nvPr>
            <p:ph type="sldNum" sz="quarter" idx="12"/>
          </p:nvPr>
        </p:nvSpPr>
        <p:spPr/>
        <p:txBody>
          <a:bodyPr/>
          <a:lstStyle/>
          <a:p>
            <a:fld id="{FBFC4E48-BF3A-44DF-9465-F85B5474DF33}" type="slidenum">
              <a:rPr lang="en-US" smtClean="0"/>
              <a:pPr/>
              <a:t>16</a:t>
            </a:fld>
            <a:endParaRPr lang="en-US" dirty="0"/>
          </a:p>
        </p:txBody>
      </p:sp>
      <p:sp>
        <p:nvSpPr>
          <p:cNvPr id="3" name="Text Box 18">
            <a:extLst>
              <a:ext uri="{FF2B5EF4-FFF2-40B4-BE49-F238E27FC236}">
                <a16:creationId xmlns:a16="http://schemas.microsoft.com/office/drawing/2014/main" id="{A32FDB49-D74B-4410-9F29-A18E8AD88442}"/>
              </a:ext>
            </a:extLst>
          </p:cNvPr>
          <p:cNvSpPr txBox="1">
            <a:spLocks noChangeArrowheads="1"/>
          </p:cNvSpPr>
          <p:nvPr/>
        </p:nvSpPr>
        <p:spPr bwMode="auto">
          <a:xfrm>
            <a:off x="44116" y="0"/>
            <a:ext cx="9107905" cy="2246769"/>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r>
              <a:rPr lang="en-US" sz="2800" b="1" dirty="0"/>
              <a:t>12. WATER: </a:t>
            </a:r>
            <a:r>
              <a:rPr lang="en-US" sz="2800" dirty="0"/>
              <a:t>How do rivers and lakes benefit the economy of the United States?</a:t>
            </a:r>
            <a:endParaRPr lang="en-US" sz="1400" dirty="0"/>
          </a:p>
          <a:p>
            <a:pPr lvl="1"/>
            <a:r>
              <a:rPr lang="en-US" sz="2800" dirty="0"/>
              <a:t>______________________________________________________________________________________________________________________________</a:t>
            </a:r>
          </a:p>
        </p:txBody>
      </p:sp>
      <p:pic>
        <p:nvPicPr>
          <p:cNvPr id="4" name="Picture 2">
            <a:extLst>
              <a:ext uri="{FF2B5EF4-FFF2-40B4-BE49-F238E27FC236}">
                <a16:creationId xmlns:a16="http://schemas.microsoft.com/office/drawing/2014/main" id="{0E1C3F3D-BEDC-487C-AED8-CAC894C59E27}"/>
              </a:ext>
            </a:extLst>
          </p:cNvPr>
          <p:cNvPicPr>
            <a:picLocks noChangeAspect="1" noChangeArrowheads="1"/>
          </p:cNvPicPr>
          <p:nvPr/>
        </p:nvPicPr>
        <p:blipFill>
          <a:blip r:embed="rId3" cstate="print"/>
          <a:srcRect/>
          <a:stretch>
            <a:fillRect/>
          </a:stretch>
        </p:blipFill>
        <p:spPr bwMode="auto">
          <a:xfrm>
            <a:off x="64169" y="2315482"/>
            <a:ext cx="6096000" cy="4356111"/>
          </a:xfrm>
          <a:prstGeom prst="rect">
            <a:avLst/>
          </a:prstGeom>
          <a:noFill/>
          <a:ln w="9525">
            <a:noFill/>
            <a:miter lim="800000"/>
            <a:headEnd/>
            <a:tailEnd/>
          </a:ln>
        </p:spPr>
      </p:pic>
      <p:sp>
        <p:nvSpPr>
          <p:cNvPr id="5" name="Text Box 18">
            <a:extLst>
              <a:ext uri="{FF2B5EF4-FFF2-40B4-BE49-F238E27FC236}">
                <a16:creationId xmlns:a16="http://schemas.microsoft.com/office/drawing/2014/main" id="{50D35B22-401F-49F5-BE7A-BD3B99FF9591}"/>
              </a:ext>
            </a:extLst>
          </p:cNvPr>
          <p:cNvSpPr txBox="1">
            <a:spLocks noChangeArrowheads="1"/>
          </p:cNvSpPr>
          <p:nvPr/>
        </p:nvSpPr>
        <p:spPr bwMode="auto">
          <a:xfrm>
            <a:off x="4876800" y="5802156"/>
            <a:ext cx="3886200" cy="923330"/>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1800" b="1" kern="0" dirty="0">
                <a:solidFill>
                  <a:schemeClr val="accent5">
                    <a:lumMod val="50000"/>
                  </a:schemeClr>
                </a:solidFill>
                <a:latin typeface="Source Sans Pro Black" panose="020B0604020202020204" pitchFamily="34" charset="0"/>
              </a:rPr>
              <a:t>Unit 1 EQ 4 Objective: How do rivers and lakes benefit the economy of the United States?</a:t>
            </a:r>
          </a:p>
        </p:txBody>
      </p:sp>
      <p:pic>
        <p:nvPicPr>
          <p:cNvPr id="6" name="Picture 5">
            <a:extLst>
              <a:ext uri="{FF2B5EF4-FFF2-40B4-BE49-F238E27FC236}">
                <a16:creationId xmlns:a16="http://schemas.microsoft.com/office/drawing/2014/main" id="{E7608B31-6272-44F6-B373-53775DAB7B90}"/>
              </a:ext>
            </a:extLst>
          </p:cNvPr>
          <p:cNvPicPr>
            <a:picLocks noChangeAspect="1"/>
          </p:cNvPicPr>
          <p:nvPr/>
        </p:nvPicPr>
        <p:blipFill>
          <a:blip r:embed="rId4"/>
          <a:stretch>
            <a:fillRect/>
          </a:stretch>
        </p:blipFill>
        <p:spPr>
          <a:xfrm>
            <a:off x="5594380" y="2246769"/>
            <a:ext cx="3505504" cy="579170"/>
          </a:xfrm>
          <a:prstGeom prst="rect">
            <a:avLst/>
          </a:prstGeom>
        </p:spPr>
      </p:pic>
    </p:spTree>
    <p:extLst>
      <p:ext uri="{BB962C8B-B14F-4D97-AF65-F5344CB8AC3E}">
        <p14:creationId xmlns:p14="http://schemas.microsoft.com/office/powerpoint/2010/main" val="28643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890835-5308-4F15-8DA8-2A3433B81D35}"/>
              </a:ext>
            </a:extLst>
          </p:cNvPr>
          <p:cNvSpPr>
            <a:spLocks noGrp="1"/>
          </p:cNvSpPr>
          <p:nvPr>
            <p:ph type="sldNum" sz="quarter" idx="12"/>
          </p:nvPr>
        </p:nvSpPr>
        <p:spPr/>
        <p:txBody>
          <a:bodyPr/>
          <a:lstStyle/>
          <a:p>
            <a:fld id="{FBFC4E48-BF3A-44DF-9465-F85B5474DF33}" type="slidenum">
              <a:rPr lang="en-US" smtClean="0"/>
              <a:pPr/>
              <a:t>17</a:t>
            </a:fld>
            <a:endParaRPr lang="en-US" dirty="0"/>
          </a:p>
        </p:txBody>
      </p:sp>
      <p:sp>
        <p:nvSpPr>
          <p:cNvPr id="5" name="Text Box 18">
            <a:extLst>
              <a:ext uri="{FF2B5EF4-FFF2-40B4-BE49-F238E27FC236}">
                <a16:creationId xmlns:a16="http://schemas.microsoft.com/office/drawing/2014/main" id="{E7AE6D55-9FDE-4E4C-91FE-4B75437AFA94}"/>
              </a:ext>
            </a:extLst>
          </p:cNvPr>
          <p:cNvSpPr txBox="1">
            <a:spLocks noChangeArrowheads="1"/>
          </p:cNvSpPr>
          <p:nvPr/>
        </p:nvSpPr>
        <p:spPr bwMode="auto">
          <a:xfrm>
            <a:off x="22860" y="0"/>
            <a:ext cx="9121140" cy="707886"/>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2000" b="1" kern="0" dirty="0">
                <a:solidFill>
                  <a:schemeClr val="accent5">
                    <a:lumMod val="50000"/>
                  </a:schemeClr>
                </a:solidFill>
                <a:latin typeface="Source Sans Pro Black" panose="020B0604020202020204" pitchFamily="34" charset="0"/>
              </a:rPr>
              <a:t>Unit 1 EQ 4 Objective: How do rivers and lakes benefit the economy of the United States?</a:t>
            </a:r>
          </a:p>
        </p:txBody>
      </p:sp>
      <p:sp>
        <p:nvSpPr>
          <p:cNvPr id="6" name="Title 1">
            <a:extLst>
              <a:ext uri="{FF2B5EF4-FFF2-40B4-BE49-F238E27FC236}">
                <a16:creationId xmlns:a16="http://schemas.microsoft.com/office/drawing/2014/main" id="{45569F53-E8D2-48BD-A719-387853256706}"/>
              </a:ext>
            </a:extLst>
          </p:cNvPr>
          <p:cNvSpPr txBox="1">
            <a:spLocks/>
          </p:cNvSpPr>
          <p:nvPr/>
        </p:nvSpPr>
        <p:spPr>
          <a:xfrm>
            <a:off x="554074" y="584785"/>
            <a:ext cx="3768652" cy="7318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400" b="1" u="sng" kern="0" dirty="0">
                <a:solidFill>
                  <a:schemeClr val="tx1"/>
                </a:solidFill>
              </a:rPr>
              <a:t>The Great Lakes &amp; </a:t>
            </a:r>
          </a:p>
          <a:p>
            <a:r>
              <a:rPr lang="en-US" altLang="en-US" sz="2400" b="1" u="sng" kern="0" dirty="0">
                <a:solidFill>
                  <a:schemeClr val="tx1"/>
                </a:solidFill>
              </a:rPr>
              <a:t>St. Lawrence Sea Way</a:t>
            </a:r>
            <a:br>
              <a:rPr lang="en-US" altLang="en-US" sz="2400" kern="0" dirty="0">
                <a:solidFill>
                  <a:schemeClr val="tx1"/>
                </a:solidFill>
              </a:rPr>
            </a:br>
            <a:endParaRPr lang="en-US" altLang="en-US" sz="2400" kern="0" dirty="0"/>
          </a:p>
        </p:txBody>
      </p:sp>
      <p:pic>
        <p:nvPicPr>
          <p:cNvPr id="7" name="Picture 6">
            <a:extLst>
              <a:ext uri="{FF2B5EF4-FFF2-40B4-BE49-F238E27FC236}">
                <a16:creationId xmlns:a16="http://schemas.microsoft.com/office/drawing/2014/main" id="{A750DB7A-42E6-42F7-9FB4-CB0355F12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052" y="489665"/>
            <a:ext cx="2825895" cy="463574"/>
          </a:xfrm>
          <a:prstGeom prst="rect">
            <a:avLst/>
          </a:prstGeom>
        </p:spPr>
      </p:pic>
      <p:graphicFrame>
        <p:nvGraphicFramePr>
          <p:cNvPr id="3" name="Diagram 2">
            <a:extLst>
              <a:ext uri="{FF2B5EF4-FFF2-40B4-BE49-F238E27FC236}">
                <a16:creationId xmlns:a16="http://schemas.microsoft.com/office/drawing/2014/main" id="{3CE81C97-8513-4362-8C5D-76407347E199}"/>
              </a:ext>
            </a:extLst>
          </p:cNvPr>
          <p:cNvGraphicFramePr/>
          <p:nvPr>
            <p:extLst>
              <p:ext uri="{D42A27DB-BD31-4B8C-83A1-F6EECF244321}">
                <p14:modId xmlns:p14="http://schemas.microsoft.com/office/powerpoint/2010/main" val="1115472643"/>
              </p:ext>
            </p:extLst>
          </p:nvPr>
        </p:nvGraphicFramePr>
        <p:xfrm>
          <a:off x="22860" y="3623988"/>
          <a:ext cx="912114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hlinkClick r:id="rId9"/>
            <a:extLst>
              <a:ext uri="{FF2B5EF4-FFF2-40B4-BE49-F238E27FC236}">
                <a16:creationId xmlns:a16="http://schemas.microsoft.com/office/drawing/2014/main" id="{5226CD56-46DB-4B79-A7DA-2BCF4BE2CC13}"/>
              </a:ext>
            </a:extLst>
          </p:cNvPr>
          <p:cNvPicPr>
            <a:picLocks noChangeAspect="1"/>
          </p:cNvPicPr>
          <p:nvPr/>
        </p:nvPicPr>
        <p:blipFill>
          <a:blip r:embed="rId10"/>
          <a:stretch>
            <a:fillRect/>
          </a:stretch>
        </p:blipFill>
        <p:spPr>
          <a:xfrm>
            <a:off x="7666402" y="1832779"/>
            <a:ext cx="1477598" cy="1242039"/>
          </a:xfrm>
          <a:prstGeom prst="rect">
            <a:avLst/>
          </a:prstGeom>
        </p:spPr>
      </p:pic>
      <p:pic>
        <p:nvPicPr>
          <p:cNvPr id="1026" name="Picture 2">
            <a:extLst>
              <a:ext uri="{FF2B5EF4-FFF2-40B4-BE49-F238E27FC236}">
                <a16:creationId xmlns:a16="http://schemas.microsoft.com/office/drawing/2014/main" id="{2E58D73F-CEFE-43B5-8CDA-0C3A71B2B8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7543" y="1913527"/>
            <a:ext cx="1257300" cy="1257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Diagram 11">
            <a:extLst>
              <a:ext uri="{FF2B5EF4-FFF2-40B4-BE49-F238E27FC236}">
                <a16:creationId xmlns:a16="http://schemas.microsoft.com/office/drawing/2014/main" id="{4E10789F-7683-44B3-9F0B-4C9D2239324B}"/>
              </a:ext>
            </a:extLst>
          </p:cNvPr>
          <p:cNvGraphicFramePr/>
          <p:nvPr>
            <p:extLst>
              <p:ext uri="{D42A27DB-BD31-4B8C-83A1-F6EECF244321}">
                <p14:modId xmlns:p14="http://schemas.microsoft.com/office/powerpoint/2010/main" val="3480994880"/>
              </p:ext>
            </p:extLst>
          </p:nvPr>
        </p:nvGraphicFramePr>
        <p:xfrm>
          <a:off x="190500" y="1501298"/>
          <a:ext cx="4495800" cy="22910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Rectangle 12">
            <a:extLst>
              <a:ext uri="{FF2B5EF4-FFF2-40B4-BE49-F238E27FC236}">
                <a16:creationId xmlns:a16="http://schemas.microsoft.com/office/drawing/2014/main" id="{4ABCE3E6-37FA-45A7-8136-1E9DCACFC69D}"/>
              </a:ext>
            </a:extLst>
          </p:cNvPr>
          <p:cNvSpPr/>
          <p:nvPr/>
        </p:nvSpPr>
        <p:spPr>
          <a:xfrm>
            <a:off x="-140030" y="1434181"/>
            <a:ext cx="5027522" cy="1107996"/>
          </a:xfrm>
          <a:prstGeom prst="rect">
            <a:avLst/>
          </a:prstGeom>
          <a:noFill/>
        </p:spPr>
        <p:txBody>
          <a:bodyPr wrap="square" lIns="91440" tIns="45720" rIns="91440" bIns="45720">
            <a:spAutoFit/>
          </a:bodyPr>
          <a:lstStyle/>
          <a:p>
            <a:pPr algn="ctr"/>
            <a:r>
              <a:rPr lang="en-US" sz="6600" b="1" cap="none" spc="0" dirty="0">
                <a:ln w="6600">
                  <a:solidFill>
                    <a:schemeClr val="accent2"/>
                  </a:solidFill>
                  <a:prstDash val="solid"/>
                </a:ln>
                <a:solidFill>
                  <a:srgbClr val="FFFFFF"/>
                </a:solidFill>
                <a:effectLst>
                  <a:outerShdw dist="38100" dir="2700000" algn="tl" rotWithShape="0">
                    <a:schemeClr val="accent2"/>
                  </a:outerShdw>
                </a:effectLst>
              </a:rPr>
              <a:t>H.O.M.E.S</a:t>
            </a:r>
          </a:p>
        </p:txBody>
      </p:sp>
    </p:spTree>
    <p:extLst>
      <p:ext uri="{BB962C8B-B14F-4D97-AF65-F5344CB8AC3E}">
        <p14:creationId xmlns:p14="http://schemas.microsoft.com/office/powerpoint/2010/main" val="16115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DF8BD6-4D50-44CD-A44D-646DE3BA6281}"/>
              </a:ext>
            </a:extLst>
          </p:cNvPr>
          <p:cNvSpPr>
            <a:spLocks noGrp="1"/>
          </p:cNvSpPr>
          <p:nvPr>
            <p:ph type="sldNum" sz="quarter" idx="12"/>
          </p:nvPr>
        </p:nvSpPr>
        <p:spPr/>
        <p:txBody>
          <a:bodyPr/>
          <a:lstStyle/>
          <a:p>
            <a:fld id="{FBFC4E48-BF3A-44DF-9465-F85B5474DF33}" type="slidenum">
              <a:rPr lang="en-US" smtClean="0"/>
              <a:pPr/>
              <a:t>18</a:t>
            </a:fld>
            <a:endParaRPr lang="en-US" dirty="0"/>
          </a:p>
        </p:txBody>
      </p:sp>
    </p:spTree>
    <p:extLst>
      <p:ext uri="{BB962C8B-B14F-4D97-AF65-F5344CB8AC3E}">
        <p14:creationId xmlns:p14="http://schemas.microsoft.com/office/powerpoint/2010/main" val="25780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cstate="print"/>
          <a:srcRect/>
          <a:stretch>
            <a:fillRect/>
          </a:stretch>
        </p:blipFill>
        <p:spPr bwMode="auto">
          <a:xfrm>
            <a:off x="-304800" y="15874"/>
            <a:ext cx="10287000" cy="6858001"/>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F7010344-A6A7-42EC-B393-AF3D7DAD567B}"/>
              </a:ext>
            </a:extLst>
          </p:cNvPr>
          <p:cNvSpPr>
            <a:spLocks noGrp="1"/>
          </p:cNvSpPr>
          <p:nvPr>
            <p:ph type="sldNum" sz="quarter" idx="12"/>
          </p:nvPr>
        </p:nvSpPr>
        <p:spPr/>
        <p:txBody>
          <a:bodyPr/>
          <a:lstStyle/>
          <a:p>
            <a:fld id="{FBFC4E48-BF3A-44DF-9465-F85B5474DF33}" type="slidenum">
              <a:rPr lang="en-US" smtClean="0"/>
              <a:pPr/>
              <a:t>19</a:t>
            </a:fld>
            <a:endParaRPr lang="en-US" dirty="0"/>
          </a:p>
        </p:txBody>
      </p:sp>
      <p:sp>
        <p:nvSpPr>
          <p:cNvPr id="3" name="Rectangle 2">
            <a:extLst>
              <a:ext uri="{FF2B5EF4-FFF2-40B4-BE49-F238E27FC236}">
                <a16:creationId xmlns:a16="http://schemas.microsoft.com/office/drawing/2014/main" id="{60A6C53C-A1D3-4381-B938-BD3A902A81FB}"/>
              </a:ext>
            </a:extLst>
          </p:cNvPr>
          <p:cNvSpPr/>
          <p:nvPr/>
        </p:nvSpPr>
        <p:spPr>
          <a:xfrm>
            <a:off x="4509611" y="5814020"/>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6" name="Rectangle 5">
            <a:extLst>
              <a:ext uri="{FF2B5EF4-FFF2-40B4-BE49-F238E27FC236}">
                <a16:creationId xmlns:a16="http://schemas.microsoft.com/office/drawing/2014/main" id="{33AA1CF5-B7E7-4F62-BB40-6343993C1A6C}"/>
              </a:ext>
            </a:extLst>
          </p:cNvPr>
          <p:cNvSpPr/>
          <p:nvPr/>
        </p:nvSpPr>
        <p:spPr>
          <a:xfrm>
            <a:off x="2352436" y="5814020"/>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7" name="Rectangle 6">
            <a:extLst>
              <a:ext uri="{FF2B5EF4-FFF2-40B4-BE49-F238E27FC236}">
                <a16:creationId xmlns:a16="http://schemas.microsoft.com/office/drawing/2014/main" id="{E17A795A-0FB4-455C-B80B-F84DBE61DB14}"/>
              </a:ext>
            </a:extLst>
          </p:cNvPr>
          <p:cNvSpPr/>
          <p:nvPr/>
        </p:nvSpPr>
        <p:spPr>
          <a:xfrm>
            <a:off x="2362200" y="5798145"/>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8" name="Rectangle 7">
            <a:extLst>
              <a:ext uri="{FF2B5EF4-FFF2-40B4-BE49-F238E27FC236}">
                <a16:creationId xmlns:a16="http://schemas.microsoft.com/office/drawing/2014/main" id="{710C1079-AA90-45FC-8D3B-B0F1D3CF1869}"/>
              </a:ext>
            </a:extLst>
          </p:cNvPr>
          <p:cNvSpPr/>
          <p:nvPr/>
        </p:nvSpPr>
        <p:spPr>
          <a:xfrm>
            <a:off x="2971800" y="2445345"/>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9" name="Rectangle 8">
            <a:extLst>
              <a:ext uri="{FF2B5EF4-FFF2-40B4-BE49-F238E27FC236}">
                <a16:creationId xmlns:a16="http://schemas.microsoft.com/office/drawing/2014/main" id="{B9339FF5-7887-4B1E-BE49-2FBE0CE04177}"/>
              </a:ext>
            </a:extLst>
          </p:cNvPr>
          <p:cNvSpPr/>
          <p:nvPr/>
        </p:nvSpPr>
        <p:spPr>
          <a:xfrm>
            <a:off x="5029200" y="2453282"/>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10" name="Rectangle 9">
            <a:extLst>
              <a:ext uri="{FF2B5EF4-FFF2-40B4-BE49-F238E27FC236}">
                <a16:creationId xmlns:a16="http://schemas.microsoft.com/office/drawing/2014/main" id="{11473E53-FE08-48FC-996D-4E2C5144372C}"/>
              </a:ext>
            </a:extLst>
          </p:cNvPr>
          <p:cNvSpPr/>
          <p:nvPr/>
        </p:nvSpPr>
        <p:spPr>
          <a:xfrm>
            <a:off x="7110174" y="2505670"/>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11" name="Rectangle 10">
            <a:extLst>
              <a:ext uri="{FF2B5EF4-FFF2-40B4-BE49-F238E27FC236}">
                <a16:creationId xmlns:a16="http://schemas.microsoft.com/office/drawing/2014/main" id="{11A1FE75-3CD1-475E-87F4-7C189FB3D811}"/>
              </a:ext>
            </a:extLst>
          </p:cNvPr>
          <p:cNvSpPr/>
          <p:nvPr/>
        </p:nvSpPr>
        <p:spPr>
          <a:xfrm>
            <a:off x="771764" y="2445345"/>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12" name="Rectangle 11">
            <a:extLst>
              <a:ext uri="{FF2B5EF4-FFF2-40B4-BE49-F238E27FC236}">
                <a16:creationId xmlns:a16="http://schemas.microsoft.com/office/drawing/2014/main" id="{B7444CB1-53F8-4E16-BA80-7EF7AB2F4BFC}"/>
              </a:ext>
            </a:extLst>
          </p:cNvPr>
          <p:cNvSpPr/>
          <p:nvPr/>
        </p:nvSpPr>
        <p:spPr>
          <a:xfrm>
            <a:off x="6553200" y="5814020"/>
            <a:ext cx="17235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____</a:t>
            </a:r>
            <a:endParaRPr lang="en-US" sz="5400" b="1" cap="none" spc="0" dirty="0">
              <a:ln/>
              <a:solidFill>
                <a:schemeClr val="accent4"/>
              </a:solidFill>
              <a:effectLst/>
            </a:endParaRPr>
          </a:p>
        </p:txBody>
      </p:sp>
      <p:sp>
        <p:nvSpPr>
          <p:cNvPr id="5" name="Rectangle 4">
            <a:extLst>
              <a:ext uri="{FF2B5EF4-FFF2-40B4-BE49-F238E27FC236}">
                <a16:creationId xmlns:a16="http://schemas.microsoft.com/office/drawing/2014/main" id="{7AAC3D76-3709-4054-BE61-6942F0983DF4}"/>
              </a:ext>
            </a:extLst>
          </p:cNvPr>
          <p:cNvSpPr/>
          <p:nvPr/>
        </p:nvSpPr>
        <p:spPr>
          <a:xfrm>
            <a:off x="304800" y="4237404"/>
            <a:ext cx="1624163" cy="707886"/>
          </a:xfrm>
          <a:prstGeom prst="rect">
            <a:avLst/>
          </a:prstGeom>
          <a:noFill/>
        </p:spPr>
        <p:txBody>
          <a:bodyPr wrap="none" lIns="91440" tIns="45720" rIns="91440" bIns="45720">
            <a:spAutoFit/>
          </a:bodyPr>
          <a:lstStyle/>
          <a:p>
            <a:pPr algn="ctr"/>
            <a:r>
              <a:rPr lang="en-US" sz="2000" dirty="0">
                <a:ln w="0"/>
                <a:effectLst>
                  <a:outerShdw blurRad="38100" dist="19050" dir="2700000" algn="tl" rotWithShape="0">
                    <a:schemeClr val="dk1">
                      <a:alpha val="40000"/>
                    </a:schemeClr>
                  </a:outerShdw>
                </a:effectLst>
              </a:rPr>
              <a:t>7 Continents</a:t>
            </a:r>
          </a:p>
          <a:p>
            <a:pPr algn="ctr"/>
            <a:r>
              <a:rPr lang="en-US" sz="2000" b="0" cap="none" spc="0" dirty="0">
                <a:ln w="0"/>
                <a:solidFill>
                  <a:schemeClr val="tx1"/>
                </a:solidFill>
                <a:effectLst>
                  <a:outerShdw blurRad="38100" dist="19050" dir="2700000" algn="tl" rotWithShape="0">
                    <a:schemeClr val="dk1">
                      <a:alpha val="40000"/>
                    </a:schemeClr>
                  </a:outerShdw>
                </a:effectLst>
              </a:rPr>
              <a:t>5 Oceans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3B3E-D40F-C245-87DC-882718725E8E}"/>
              </a:ext>
            </a:extLst>
          </p:cNvPr>
          <p:cNvSpPr>
            <a:spLocks noGrp="1"/>
          </p:cNvSpPr>
          <p:nvPr>
            <p:ph type="title"/>
          </p:nvPr>
        </p:nvSpPr>
        <p:spPr>
          <a:xfrm>
            <a:off x="0" y="0"/>
            <a:ext cx="9144000" cy="914400"/>
          </a:xfrm>
        </p:spPr>
        <p:txBody>
          <a:bodyPr/>
          <a:lstStyle/>
          <a:p>
            <a:r>
              <a:rPr lang="en-US" sz="2000" b="1" dirty="0">
                <a:solidFill>
                  <a:schemeClr val="accent5">
                    <a:lumMod val="50000"/>
                  </a:schemeClr>
                </a:solidFill>
                <a:latin typeface="Source Sans Pro Black" panose="020B0604020202020204" pitchFamily="34" charset="0"/>
              </a:rPr>
              <a:t>Unit 1 EQ: Why is understanding geography important to the study of history?</a:t>
            </a:r>
            <a:endParaRPr lang="en-US" sz="2000" dirty="0"/>
          </a:p>
        </p:txBody>
      </p:sp>
      <p:sp>
        <p:nvSpPr>
          <p:cNvPr id="3" name="Content Placeholder 2">
            <a:extLst>
              <a:ext uri="{FF2B5EF4-FFF2-40B4-BE49-F238E27FC236}">
                <a16:creationId xmlns:a16="http://schemas.microsoft.com/office/drawing/2014/main" id="{5AB28605-E734-C240-BD85-A50C40F8F1CD}"/>
              </a:ext>
            </a:extLst>
          </p:cNvPr>
          <p:cNvSpPr>
            <a:spLocks noGrp="1"/>
          </p:cNvSpPr>
          <p:nvPr>
            <p:ph sz="half" idx="1"/>
          </p:nvPr>
        </p:nvSpPr>
        <p:spPr>
          <a:xfrm>
            <a:off x="152400" y="914400"/>
            <a:ext cx="5410200" cy="5211763"/>
          </a:xfrm>
        </p:spPr>
        <p:txBody>
          <a:bodyPr/>
          <a:lstStyle/>
          <a:p>
            <a:pPr marL="0" indent="0">
              <a:buNone/>
            </a:pPr>
            <a:r>
              <a:rPr lang="en-US" sz="1800" dirty="0"/>
              <a:t>1. </a:t>
            </a:r>
            <a:r>
              <a:rPr lang="en-US" sz="1800" u="sng" dirty="0"/>
              <a:t>Geography of the America’s:</a:t>
            </a:r>
          </a:p>
          <a:p>
            <a:r>
              <a:rPr lang="en-US" sz="1200" dirty="0"/>
              <a:t>Understanding geography is important to our understanding of the past and present.</a:t>
            </a:r>
          </a:p>
          <a:p>
            <a:r>
              <a:rPr lang="en-US" sz="1200" u="sng" dirty="0"/>
              <a:t>				</a:t>
            </a:r>
            <a:r>
              <a:rPr lang="en-US" sz="1200" dirty="0"/>
              <a:t> is linked to </a:t>
            </a:r>
            <a:br>
              <a:rPr lang="en-US" sz="1200" dirty="0"/>
            </a:br>
            <a:r>
              <a:rPr lang="en-US" sz="1200" u="sng" dirty="0"/>
              <a:t>				</a:t>
            </a:r>
            <a:r>
              <a:rPr lang="en-US" sz="1200" dirty="0"/>
              <a:t>.</a:t>
            </a:r>
          </a:p>
          <a:p>
            <a:r>
              <a:rPr lang="en-US" sz="1200" dirty="0"/>
              <a:t>To understand history, you must understand Geography.</a:t>
            </a:r>
          </a:p>
          <a:p>
            <a:r>
              <a:rPr lang="en-US" sz="1200" dirty="0"/>
              <a:t>All of human history has taken place in our </a:t>
            </a:r>
            <a:br>
              <a:rPr lang="en-US" sz="1200" dirty="0"/>
            </a:br>
            <a:r>
              <a:rPr lang="en-US" sz="1200" u="sng" dirty="0"/>
              <a:t>				</a:t>
            </a:r>
            <a:r>
              <a:rPr lang="en-US" sz="1200" dirty="0"/>
              <a:t>.</a:t>
            </a:r>
          </a:p>
          <a:p>
            <a:pPr marL="0" indent="0">
              <a:buNone/>
            </a:pPr>
            <a:endParaRPr lang="en-US" sz="1200" dirty="0"/>
          </a:p>
          <a:p>
            <a:pPr marL="0" indent="0">
              <a:buNone/>
            </a:pPr>
            <a:r>
              <a:rPr lang="en-US" sz="1800" dirty="0"/>
              <a:t>2. </a:t>
            </a:r>
            <a:r>
              <a:rPr lang="en-US" sz="1800" u="sng" dirty="0"/>
              <a:t>Geography:</a:t>
            </a:r>
            <a:r>
              <a:rPr lang="en-US" sz="1800" dirty="0"/>
              <a:t> </a:t>
            </a:r>
            <a:r>
              <a:rPr lang="en-US" sz="1800" u="sng" dirty="0"/>
              <a:t>														</a:t>
            </a:r>
          </a:p>
          <a:p>
            <a:pPr>
              <a:buFont typeface="Wingdings" pitchFamily="2" charset="2"/>
              <a:buChar char="Ø"/>
            </a:pPr>
            <a:r>
              <a:rPr lang="en-US" sz="1200" dirty="0"/>
              <a:t>Geography is the </a:t>
            </a:r>
            <a:r>
              <a:rPr lang="en-US" sz="1200" u="sng" dirty="0"/>
              <a:t>			</a:t>
            </a:r>
            <a:r>
              <a:rPr lang="en-US" sz="1200" dirty="0"/>
              <a:t> in which we all live and in which all past events have taken place.</a:t>
            </a:r>
          </a:p>
          <a:p>
            <a:pPr>
              <a:buFont typeface="Arial" panose="020B0604020202020204" pitchFamily="34" charset="0"/>
              <a:buChar char="•"/>
            </a:pPr>
            <a:r>
              <a:rPr lang="en-US" sz="1200" u="sng" dirty="0"/>
              <a:t>			:</a:t>
            </a:r>
            <a:r>
              <a:rPr lang="en-US" sz="1200" dirty="0"/>
              <a:t> landforms &amp; geographical features on the Earth’s surface such as mountains, rivers, lakes, and deserts.</a:t>
            </a:r>
          </a:p>
          <a:p>
            <a:pPr>
              <a:buFont typeface="Arial" panose="020B0604020202020204" pitchFamily="34" charset="0"/>
              <a:buChar char="•"/>
            </a:pPr>
            <a:r>
              <a:rPr lang="en-US" sz="1200" u="sng" dirty="0"/>
              <a:t>			:</a:t>
            </a:r>
            <a:r>
              <a:rPr lang="en-US" sz="1200" dirty="0"/>
              <a:t> materials humans take from the environment to survive.</a:t>
            </a:r>
            <a:br>
              <a:rPr lang="en-US" sz="1200" dirty="0"/>
            </a:br>
            <a:r>
              <a:rPr lang="en-US" sz="1200" dirty="0"/>
              <a:t>	Examples: Plants, Trees, Gold, Oil, Water, Sun</a:t>
            </a:r>
          </a:p>
          <a:p>
            <a:pPr>
              <a:buFont typeface="Arial" panose="020B0604020202020204" pitchFamily="34" charset="0"/>
              <a:buChar char="•"/>
            </a:pPr>
            <a:r>
              <a:rPr lang="en-US" sz="1200" u="sng" dirty="0"/>
              <a:t>			:</a:t>
            </a:r>
            <a:r>
              <a:rPr lang="en-US" sz="1200" dirty="0"/>
              <a:t> The condition of the Earth’s atmosphere at a given time and place.</a:t>
            </a:r>
          </a:p>
          <a:p>
            <a:pPr>
              <a:buFont typeface="Arial" panose="020B0604020202020204" pitchFamily="34" charset="0"/>
              <a:buChar char="•"/>
            </a:pPr>
            <a:r>
              <a:rPr lang="en-US" sz="1200" u="sng" dirty="0"/>
              <a:t>			:</a:t>
            </a:r>
            <a:r>
              <a:rPr lang="en-US" sz="1200" dirty="0"/>
              <a:t> The average weather of a place over a period of 20-30 years.</a:t>
            </a:r>
          </a:p>
          <a:p>
            <a:pPr lvl="1">
              <a:buFont typeface="Arial" panose="020B0604020202020204" pitchFamily="34" charset="0"/>
              <a:buChar char="•"/>
            </a:pPr>
            <a:r>
              <a:rPr lang="en-US" sz="1200" dirty="0"/>
              <a:t>Made up of </a:t>
            </a:r>
            <a:r>
              <a:rPr lang="en-US" sz="1200" u="sng" dirty="0"/>
              <a:t>temperature</a:t>
            </a:r>
            <a:r>
              <a:rPr lang="en-US" sz="1200" dirty="0"/>
              <a:t> and </a:t>
            </a:r>
            <a:r>
              <a:rPr lang="en-US" sz="1200" u="sng" dirty="0"/>
              <a:t>precipitation</a:t>
            </a:r>
            <a:r>
              <a:rPr lang="en-US" sz="1200" dirty="0"/>
              <a:t> (rain, snow)</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600" u="sng" dirty="0"/>
          </a:p>
          <a:p>
            <a:endParaRPr lang="en-US" sz="1800" dirty="0"/>
          </a:p>
        </p:txBody>
      </p:sp>
      <p:sp>
        <p:nvSpPr>
          <p:cNvPr id="4" name="Content Placeholder 3">
            <a:extLst>
              <a:ext uri="{FF2B5EF4-FFF2-40B4-BE49-F238E27FC236}">
                <a16:creationId xmlns:a16="http://schemas.microsoft.com/office/drawing/2014/main" id="{7AA32EC6-768F-A44A-94DC-678B549A3464}"/>
              </a:ext>
            </a:extLst>
          </p:cNvPr>
          <p:cNvSpPr>
            <a:spLocks noGrp="1"/>
          </p:cNvSpPr>
          <p:nvPr>
            <p:ph sz="half" idx="2"/>
          </p:nvPr>
        </p:nvSpPr>
        <p:spPr>
          <a:xfrm>
            <a:off x="5562600" y="914400"/>
            <a:ext cx="3581400" cy="5211763"/>
          </a:xfrm>
        </p:spPr>
        <p:txBody>
          <a:bodyPr/>
          <a:lstStyle/>
          <a:p>
            <a:pPr marL="0" indent="0">
              <a:buNone/>
            </a:pPr>
            <a:r>
              <a:rPr lang="en-US" sz="1800" dirty="0"/>
              <a:t>America’s Land &amp; Water:</a:t>
            </a:r>
          </a:p>
          <a:p>
            <a:pPr marL="0" indent="0">
              <a:buNone/>
            </a:pPr>
            <a:r>
              <a:rPr lang="en-US" sz="1200" dirty="0"/>
              <a:t>Almost </a:t>
            </a:r>
            <a:r>
              <a:rPr lang="en-US" sz="1200" dirty="0">
                <a:latin typeface="Source Sans Pro" panose="020B0503030403020204" pitchFamily="34" charset="0"/>
                <a:ea typeface="Source Sans Pro" panose="020B0503030403020204" pitchFamily="34" charset="0"/>
              </a:rPr>
              <a:t>every landform, or physical feature, or geographic feature, is to be found somewhere in the United States.  Physical features and geographic features are the same thing as landforms.  These three words have the same meaning.  A landform is a feature of the earth’s surface.  Examples include bodies of water, mountains, valleys, deserts, and plains.  Our rivers, lakes, and other bodies of water are essential parts of our country.  They supply water for drinking and farming and, in some cases, for running power plants.  They are also natural highways upon which enormous amounts of goods are moved every year.  </a:t>
            </a:r>
          </a:p>
          <a:p>
            <a:pPr marL="0" indent="0">
              <a:buNone/>
            </a:pPr>
            <a:endParaRPr lang="en-US" sz="1200" b="1" dirty="0">
              <a:latin typeface="Source Sans Pro" panose="020B0503030403020204" pitchFamily="34" charset="0"/>
              <a:ea typeface="Source Sans Pro" panose="020B0503030403020204" pitchFamily="34" charset="0"/>
            </a:endParaRPr>
          </a:p>
          <a:p>
            <a:pPr marL="0" indent="0">
              <a:buNone/>
            </a:pPr>
            <a:r>
              <a:rPr lang="en-US" sz="1800" b="1" dirty="0">
                <a:solidFill>
                  <a:srgbClr val="C00000"/>
                </a:solidFill>
              </a:rPr>
              <a:t>STOP CRQ:</a:t>
            </a:r>
            <a:r>
              <a:rPr lang="en-US" sz="1800" dirty="0">
                <a:solidFill>
                  <a:srgbClr val="C00000"/>
                </a:solidFill>
              </a:rPr>
              <a:t> </a:t>
            </a:r>
            <a:r>
              <a:rPr lang="en-US" sz="1800" dirty="0"/>
              <a:t>List examples of different landforms found in Upstate New York:</a:t>
            </a:r>
          </a:p>
          <a:p>
            <a:pPr marL="0" indent="0" algn="just">
              <a:buNone/>
            </a:pPr>
            <a:r>
              <a:rPr lang="en-US" sz="1800" u="sng" dirty="0"/>
              <a:t>			</a:t>
            </a:r>
            <a:endParaRPr lang="en-US" sz="1800" dirty="0"/>
          </a:p>
          <a:p>
            <a:pPr marL="0" indent="0" algn="just">
              <a:buNone/>
            </a:pPr>
            <a:r>
              <a:rPr lang="en-US" sz="1800" u="sng" dirty="0"/>
              <a:t>			</a:t>
            </a:r>
            <a:endParaRPr lang="en-US" sz="1800" dirty="0"/>
          </a:p>
          <a:p>
            <a:pPr marL="0" indent="0" algn="just">
              <a:buNone/>
            </a:pPr>
            <a:r>
              <a:rPr lang="en-US" sz="1800" u="sng" dirty="0"/>
              <a:t>			</a:t>
            </a:r>
          </a:p>
          <a:p>
            <a:pPr marL="0" indent="0" algn="just">
              <a:buNone/>
            </a:pPr>
            <a:r>
              <a:rPr lang="en-US" sz="1800" u="sng" dirty="0"/>
              <a:t>			</a:t>
            </a:r>
          </a:p>
        </p:txBody>
      </p:sp>
      <p:sp>
        <p:nvSpPr>
          <p:cNvPr id="5" name="Slide Number Placeholder 4">
            <a:extLst>
              <a:ext uri="{FF2B5EF4-FFF2-40B4-BE49-F238E27FC236}">
                <a16:creationId xmlns:a16="http://schemas.microsoft.com/office/drawing/2014/main" id="{031305AF-6C91-AA44-A1A9-2BDEB7790A44}"/>
              </a:ext>
            </a:extLst>
          </p:cNvPr>
          <p:cNvSpPr>
            <a:spLocks noGrp="1"/>
          </p:cNvSpPr>
          <p:nvPr>
            <p:ph type="sldNum" sz="quarter" idx="12"/>
          </p:nvPr>
        </p:nvSpPr>
        <p:spPr/>
        <p:txBody>
          <a:bodyPr/>
          <a:lstStyle/>
          <a:p>
            <a:fld id="{1CDC318F-2603-4445-A0C9-C4035DC51634}" type="slidenum">
              <a:rPr lang="en-US" smtClean="0"/>
              <a:pPr/>
              <a:t>2</a:t>
            </a:fld>
            <a:endParaRPr lang="en-US" dirty="0"/>
          </a:p>
        </p:txBody>
      </p:sp>
      <p:cxnSp>
        <p:nvCxnSpPr>
          <p:cNvPr id="6" name="Straight Connector 5">
            <a:extLst>
              <a:ext uri="{FF2B5EF4-FFF2-40B4-BE49-F238E27FC236}">
                <a16:creationId xmlns:a16="http://schemas.microsoft.com/office/drawing/2014/main" id="{A8F82D13-26E3-E846-B3F2-4661CCDF8C99}"/>
              </a:ext>
            </a:extLst>
          </p:cNvPr>
          <p:cNvCxnSpPr>
            <a:cxnSpLocks/>
          </p:cNvCxnSpPr>
          <p:nvPr/>
        </p:nvCxnSpPr>
        <p:spPr>
          <a:xfrm>
            <a:off x="5531585" y="914400"/>
            <a:ext cx="0" cy="55626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6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84C51C-0A65-4DC4-A7B7-551657CF3167}"/>
              </a:ext>
            </a:extLst>
          </p:cNvPr>
          <p:cNvSpPr>
            <a:spLocks noGrp="1"/>
          </p:cNvSpPr>
          <p:nvPr>
            <p:ph type="sldNum" sz="quarter" idx="12"/>
          </p:nvPr>
        </p:nvSpPr>
        <p:spPr/>
        <p:txBody>
          <a:bodyPr/>
          <a:lstStyle/>
          <a:p>
            <a:fld id="{FBFC4E48-BF3A-44DF-9465-F85B5474DF33}" type="slidenum">
              <a:rPr lang="en-US" smtClean="0"/>
              <a:pPr/>
              <a:t>20</a:t>
            </a:fld>
            <a:endParaRPr lang="en-US" dirty="0"/>
          </a:p>
        </p:txBody>
      </p:sp>
    </p:spTree>
    <p:extLst>
      <p:ext uri="{BB962C8B-B14F-4D97-AF65-F5344CB8AC3E}">
        <p14:creationId xmlns:p14="http://schemas.microsoft.com/office/powerpoint/2010/main" val="295067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9B618EE-1603-49D1-AB25-7934F17D4B7A}"/>
              </a:ext>
            </a:extLst>
          </p:cNvPr>
          <p:cNvSpPr>
            <a:spLocks noGrp="1"/>
          </p:cNvSpPr>
          <p:nvPr>
            <p:ph type="sldNum" sz="quarter" idx="12"/>
          </p:nvPr>
        </p:nvSpPr>
        <p:spPr/>
        <p:txBody>
          <a:bodyPr/>
          <a:lstStyle/>
          <a:p>
            <a:fld id="{DCA58DF9-564C-4EC6-949A-378DD41E2793}" type="slidenum">
              <a:rPr lang="en-US" smtClean="0"/>
              <a:pPr/>
              <a:t>3</a:t>
            </a:fld>
            <a:endParaRPr lang="en-US" dirty="0"/>
          </a:p>
        </p:txBody>
      </p:sp>
      <p:sp>
        <p:nvSpPr>
          <p:cNvPr id="8" name="Text Box 18">
            <a:extLst>
              <a:ext uri="{FF2B5EF4-FFF2-40B4-BE49-F238E27FC236}">
                <a16:creationId xmlns:a16="http://schemas.microsoft.com/office/drawing/2014/main" id="{E0697FA9-4005-4C49-89B8-0C791A40A64A}"/>
              </a:ext>
            </a:extLst>
          </p:cNvPr>
          <p:cNvSpPr txBox="1">
            <a:spLocks noGrp="1" noChangeArrowheads="1"/>
          </p:cNvSpPr>
          <p:nvPr>
            <p:ph type="title" sz="quarter" idx="4294967295"/>
          </p:nvPr>
        </p:nvSpPr>
        <p:spPr bwMode="auto">
          <a:xfrm>
            <a:off x="467360" y="53786"/>
            <a:ext cx="8229600" cy="400050"/>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1: What are the five themes of Geography?</a:t>
            </a:r>
          </a:p>
        </p:txBody>
      </p:sp>
      <p:graphicFrame>
        <p:nvGraphicFramePr>
          <p:cNvPr id="9" name="Diagram 8">
            <a:extLst>
              <a:ext uri="{FF2B5EF4-FFF2-40B4-BE49-F238E27FC236}">
                <a16:creationId xmlns:a16="http://schemas.microsoft.com/office/drawing/2014/main" id="{23A99426-5855-4741-9EF2-E707EC1A18C6}"/>
              </a:ext>
            </a:extLst>
          </p:cNvPr>
          <p:cNvGraphicFramePr/>
          <p:nvPr>
            <p:extLst>
              <p:ext uri="{D42A27DB-BD31-4B8C-83A1-F6EECF244321}">
                <p14:modId xmlns:p14="http://schemas.microsoft.com/office/powerpoint/2010/main" val="1036079989"/>
              </p:ext>
            </p:extLst>
          </p:nvPr>
        </p:nvGraphicFramePr>
        <p:xfrm>
          <a:off x="-2743199" y="746125"/>
          <a:ext cx="10668000" cy="6049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326FE5B3-35A1-4DA2-8010-584A7AD83FAF}"/>
              </a:ext>
            </a:extLst>
          </p:cNvPr>
          <p:cNvSpPr/>
          <p:nvPr/>
        </p:nvSpPr>
        <p:spPr>
          <a:xfrm>
            <a:off x="5200650" y="553646"/>
            <a:ext cx="3714750" cy="5262979"/>
          </a:xfrm>
          <a:prstGeom prst="rect">
            <a:avLst/>
          </a:prstGeom>
        </p:spPr>
        <p:txBody>
          <a:bodyPr wrap="square">
            <a:spAutoFit/>
          </a:bodyPr>
          <a:lstStyle/>
          <a:p>
            <a:pPr marL="0" marR="0" algn="ctr">
              <a:spcBef>
                <a:spcPts val="0"/>
              </a:spcBef>
              <a:spcAft>
                <a:spcPts val="0"/>
              </a:spcAft>
            </a:pPr>
            <a:r>
              <a:rPr lang="en-US" sz="1200" b="1" u="sng" dirty="0">
                <a:solidFill>
                  <a:srgbClr val="444444"/>
                </a:solidFill>
                <a:latin typeface="+mn-lt"/>
                <a:ea typeface="Times New Roman" panose="02020603050405020304" pitchFamily="18" charset="0"/>
                <a:cs typeface="Times New Roman" panose="02020603050405020304" pitchFamily="18" charset="0"/>
              </a:rPr>
              <a:t>Five Themes Rap</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Jeanie Robinson</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800" dirty="0">
              <a:solidFill>
                <a:srgbClr val="444444"/>
              </a:solidFill>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Here's a basic tool what can it be.</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It's the five themes of geography.</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Location and Place and Movement too,</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What can Environments and Regions do?</a:t>
            </a:r>
          </a:p>
          <a:p>
            <a:pPr marL="0" marR="0" algn="ctr">
              <a:spcBef>
                <a:spcPts val="0"/>
              </a:spcBef>
              <a:spcAft>
                <a:spcPts val="0"/>
              </a:spcAft>
            </a:pPr>
            <a:endParaRPr lang="en-US" sz="8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What can they do?</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What can they do?</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800" dirty="0">
              <a:solidFill>
                <a:srgbClr val="444444"/>
              </a:solidFill>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They can tell us about our world you know.</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Like where is a place and how can I go.</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What is it like? Is it hot or cold?</a:t>
            </a:r>
            <a:endParaRPr lang="en-US" sz="1200" dirty="0">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800" dirty="0">
              <a:solidFill>
                <a:srgbClr val="444444"/>
              </a:solidFill>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Hot or cold.</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Hot or cold.</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800" dirty="0">
              <a:solidFill>
                <a:srgbClr val="444444"/>
              </a:solidFill>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Do I travel on a river?</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 or trek through the snow?</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Can a take a plane or a car or a boat?</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Do I wear a pair of shorts or a big heavy coat?</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800" dirty="0">
              <a:solidFill>
                <a:srgbClr val="444444"/>
              </a:solidFill>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How do I know?</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How do I know?</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en-US" sz="800" dirty="0">
              <a:solidFill>
                <a:srgbClr val="444444"/>
              </a:solidFill>
              <a:latin typeface="+mn-l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They tell you all the answers don't you see?</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They're the five themes of geography!</a:t>
            </a:r>
            <a:endParaRPr lang="en-US" sz="1200" dirty="0">
              <a:latin typeface="+mn-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a:solidFill>
                  <a:srgbClr val="444444"/>
                </a:solidFill>
                <a:latin typeface="+mn-lt"/>
                <a:ea typeface="Times New Roman" panose="02020603050405020304" pitchFamily="18" charset="0"/>
                <a:cs typeface="Times New Roman" panose="02020603050405020304" pitchFamily="18" charset="0"/>
              </a:rPr>
              <a:t>Geography, GEOGRAPHY!</a:t>
            </a:r>
            <a:endParaRPr lang="en-US" sz="1200" dirty="0">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dirty="0">
                <a:latin typeface="+mn-lt"/>
                <a:ea typeface="Calibri" panose="020F0502020204030204" pitchFamily="34" charset="0"/>
                <a:cs typeface="Times New Roman" panose="02020603050405020304" pitchFamily="18" charset="0"/>
              </a:rPr>
              <a:t> </a:t>
            </a:r>
            <a:endParaRPr lang="en-US" sz="1100" dirty="0">
              <a:effectLst/>
              <a:latin typeface="+mn-lt"/>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EF9D3460-2CDB-4EA4-AD00-0248D75F59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436" y="5593373"/>
            <a:ext cx="1191114" cy="11911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piece of paper&#10;&#10;Description automatically generated">
            <a:extLst>
              <a:ext uri="{FF2B5EF4-FFF2-40B4-BE49-F238E27FC236}">
                <a16:creationId xmlns:a16="http://schemas.microsoft.com/office/drawing/2014/main" id="{603332E4-B3F3-4F7D-A8A9-2D7D9FD078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3715" y="5648638"/>
            <a:ext cx="1666386" cy="1133388"/>
          </a:xfrm>
          <a:prstGeom prst="rect">
            <a:avLst/>
          </a:prstGeom>
        </p:spPr>
      </p:pic>
    </p:spTree>
    <p:extLst>
      <p:ext uri="{BB962C8B-B14F-4D97-AF65-F5344CB8AC3E}">
        <p14:creationId xmlns:p14="http://schemas.microsoft.com/office/powerpoint/2010/main" val="25133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2B2BBA-CD5B-4672-9F09-32BB784A1A5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691072" y="2819400"/>
            <a:ext cx="2500318" cy="1920729"/>
          </a:xfrm>
          <a:prstGeom prst="rect">
            <a:avLst/>
          </a:prstGeom>
        </p:spPr>
      </p:pic>
      <p:pic>
        <p:nvPicPr>
          <p:cNvPr id="11" name="Picture 10">
            <a:extLst>
              <a:ext uri="{FF2B5EF4-FFF2-40B4-BE49-F238E27FC236}">
                <a16:creationId xmlns:a16="http://schemas.microsoft.com/office/drawing/2014/main" id="{3342BA20-F5F7-47FF-B482-4CD9E01272A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691072" y="533399"/>
            <a:ext cx="2472806" cy="1905001"/>
          </a:xfrm>
          <a:prstGeom prst="rect">
            <a:avLst/>
          </a:prstGeom>
        </p:spPr>
      </p:pic>
      <p:sp>
        <p:nvSpPr>
          <p:cNvPr id="3" name="Content Placeholder 2">
            <a:extLst>
              <a:ext uri="{FF2B5EF4-FFF2-40B4-BE49-F238E27FC236}">
                <a16:creationId xmlns:a16="http://schemas.microsoft.com/office/drawing/2014/main" id="{FF818A1A-D45C-6D4B-A8A8-CDA53485B9F1}"/>
              </a:ext>
            </a:extLst>
          </p:cNvPr>
          <p:cNvSpPr>
            <a:spLocks noGrp="1"/>
          </p:cNvSpPr>
          <p:nvPr>
            <p:ph sz="half" idx="1"/>
          </p:nvPr>
        </p:nvSpPr>
        <p:spPr>
          <a:xfrm>
            <a:off x="0" y="533400"/>
            <a:ext cx="4038600" cy="5211763"/>
          </a:xfrm>
        </p:spPr>
        <p:txBody>
          <a:bodyPr/>
          <a:lstStyle/>
          <a:p>
            <a:pPr marL="0" indent="0">
              <a:buNone/>
            </a:pPr>
            <a:r>
              <a:rPr lang="en-US" sz="1600" b="1" u="sng" dirty="0"/>
              <a:t>3.  LOCATION</a:t>
            </a:r>
            <a:r>
              <a:rPr lang="en-US" sz="1600" b="1" dirty="0"/>
              <a:t>:</a:t>
            </a:r>
          </a:p>
          <a:p>
            <a:pPr marL="0" indent="0">
              <a:buNone/>
            </a:pPr>
            <a:r>
              <a:rPr lang="en-US" sz="1600" u="sng" dirty="0"/>
              <a:t>								</a:t>
            </a:r>
          </a:p>
          <a:p>
            <a:pPr marL="0" indent="0">
              <a:buNone/>
            </a:pPr>
            <a:r>
              <a:rPr lang="en-US" sz="1400" dirty="0"/>
              <a:t>     A. </a:t>
            </a:r>
            <a:r>
              <a:rPr lang="en-US" sz="1400" u="sng" dirty="0"/>
              <a:t>				</a:t>
            </a:r>
            <a:r>
              <a:rPr lang="en-US" sz="1400" dirty="0"/>
              <a:t>:</a:t>
            </a:r>
          </a:p>
          <a:p>
            <a:pPr marL="0" indent="0">
              <a:buNone/>
            </a:pPr>
            <a:r>
              <a:rPr lang="en-US" sz="1400" dirty="0"/>
              <a:t>         Compared to other places (variable)</a:t>
            </a:r>
          </a:p>
          <a:p>
            <a:pPr lvl="1">
              <a:buFont typeface="Arial" panose="020B0604020202020204" pitchFamily="34" charset="0"/>
              <a:buChar char="•"/>
            </a:pPr>
            <a:r>
              <a:rPr lang="en-US" sz="1400" dirty="0"/>
              <a:t>Changes dependent upon where you’re comparing it to.</a:t>
            </a:r>
          </a:p>
          <a:p>
            <a:pPr lvl="2">
              <a:buFont typeface="Courier New" panose="02070309020205020404" pitchFamily="49" charset="0"/>
              <a:buChar char="o"/>
            </a:pPr>
            <a:r>
              <a:rPr lang="en-US" sz="1400" dirty="0"/>
              <a:t>Miles</a:t>
            </a:r>
          </a:p>
          <a:p>
            <a:pPr lvl="2">
              <a:buFont typeface="Courier New" panose="02070309020205020404" pitchFamily="49" charset="0"/>
              <a:buChar char="o"/>
            </a:pPr>
            <a:r>
              <a:rPr lang="en-US" sz="1400" dirty="0"/>
              <a:t>Distance</a:t>
            </a:r>
          </a:p>
          <a:p>
            <a:pPr lvl="2">
              <a:buFont typeface="Courier New" panose="02070309020205020404" pitchFamily="49" charset="0"/>
              <a:buChar char="o"/>
            </a:pPr>
            <a:r>
              <a:rPr lang="en-US" sz="1400" dirty="0"/>
              <a:t>Direction</a:t>
            </a:r>
          </a:p>
          <a:p>
            <a:pPr marL="0" indent="0">
              <a:buNone/>
            </a:pPr>
            <a:r>
              <a:rPr lang="en-US" sz="1400" dirty="0"/>
              <a:t>      B. </a:t>
            </a:r>
            <a:r>
              <a:rPr lang="en-US" sz="1400" u="sng" dirty="0"/>
              <a:t>				</a:t>
            </a:r>
            <a:r>
              <a:rPr lang="en-US" sz="1400" dirty="0"/>
              <a:t>:</a:t>
            </a:r>
          </a:p>
          <a:p>
            <a:pPr marL="0" indent="0">
              <a:buNone/>
            </a:pPr>
            <a:r>
              <a:rPr lang="en-US" sz="1400" dirty="0"/>
              <a:t>          exact location on Earth (Fixed)</a:t>
            </a:r>
          </a:p>
          <a:p>
            <a:pPr lvl="1">
              <a:buFont typeface="Arial" panose="020B0604020202020204" pitchFamily="34" charset="0"/>
              <a:buChar char="•"/>
            </a:pPr>
            <a:r>
              <a:rPr lang="en-US" sz="1400" dirty="0"/>
              <a:t>Doesn’t change</a:t>
            </a:r>
          </a:p>
          <a:p>
            <a:pPr lvl="2">
              <a:buFont typeface="Courier New" panose="02070309020205020404" pitchFamily="49" charset="0"/>
              <a:buChar char="o"/>
            </a:pPr>
            <a:r>
              <a:rPr lang="en-US" sz="1400" dirty="0"/>
              <a:t>Latitude/Longitude</a:t>
            </a:r>
          </a:p>
          <a:p>
            <a:pPr lvl="2">
              <a:buFont typeface="Courier New" panose="02070309020205020404" pitchFamily="49" charset="0"/>
              <a:buChar char="o"/>
            </a:pPr>
            <a:r>
              <a:rPr lang="en-US" sz="1400" dirty="0"/>
              <a:t>Hemispheres</a:t>
            </a:r>
          </a:p>
          <a:p>
            <a:pPr lvl="2">
              <a:buFont typeface="Courier New" panose="02070309020205020404" pitchFamily="49" charset="0"/>
              <a:buChar char="o"/>
            </a:pPr>
            <a:r>
              <a:rPr lang="en-US" sz="1400" dirty="0"/>
              <a:t>Grid System</a:t>
            </a:r>
          </a:p>
          <a:p>
            <a:pPr lvl="2">
              <a:buFont typeface="Courier New" panose="02070309020205020404" pitchFamily="49" charset="0"/>
              <a:buChar char="o"/>
            </a:pPr>
            <a:r>
              <a:rPr lang="en-US" sz="1400" dirty="0"/>
              <a:t>Address</a:t>
            </a:r>
          </a:p>
        </p:txBody>
      </p:sp>
      <p:sp>
        <p:nvSpPr>
          <p:cNvPr id="4" name="Content Placeholder 3">
            <a:extLst>
              <a:ext uri="{FF2B5EF4-FFF2-40B4-BE49-F238E27FC236}">
                <a16:creationId xmlns:a16="http://schemas.microsoft.com/office/drawing/2014/main" id="{4D3F5605-5509-ED4E-8C3F-03E90B8C34E7}"/>
              </a:ext>
            </a:extLst>
          </p:cNvPr>
          <p:cNvSpPr>
            <a:spLocks noGrp="1"/>
          </p:cNvSpPr>
          <p:nvPr>
            <p:ph sz="half" idx="2"/>
          </p:nvPr>
        </p:nvSpPr>
        <p:spPr>
          <a:xfrm>
            <a:off x="4190674" y="914400"/>
            <a:ext cx="4877126" cy="5211763"/>
          </a:xfrm>
        </p:spPr>
        <p:txBody>
          <a:bodyPr/>
          <a:lstStyle/>
          <a:p>
            <a:pPr marL="0" indent="0">
              <a:buNone/>
            </a:pPr>
            <a:r>
              <a:rPr lang="en-US" sz="1600" b="1" u="sng" dirty="0"/>
              <a:t>4.  LATITUDE</a:t>
            </a:r>
            <a:r>
              <a:rPr lang="en-US" sz="1600" b="1" dirty="0"/>
              <a:t>:</a:t>
            </a:r>
          </a:p>
          <a:p>
            <a:pPr marL="0" indent="0">
              <a:buNone/>
            </a:pPr>
            <a:r>
              <a:rPr lang="en-US" sz="1600" u="sng" dirty="0"/>
              <a:t>			</a:t>
            </a:r>
          </a:p>
          <a:p>
            <a:pPr marL="0" indent="0">
              <a:buNone/>
            </a:pPr>
            <a:r>
              <a:rPr lang="en-US" sz="1600" u="sng" dirty="0"/>
              <a:t>			</a:t>
            </a:r>
          </a:p>
          <a:p>
            <a:pPr marL="0" indent="0">
              <a:buNone/>
            </a:pPr>
            <a:endParaRPr lang="en-US" sz="1600" u="sng" dirty="0"/>
          </a:p>
          <a:p>
            <a:pPr marL="0" indent="0">
              <a:buNone/>
            </a:pPr>
            <a:endParaRPr lang="en-US" sz="1600" b="1" u="sng" dirty="0"/>
          </a:p>
          <a:p>
            <a:pPr marL="0" indent="0">
              <a:buNone/>
            </a:pPr>
            <a:endParaRPr lang="en-US" sz="1600" b="1" u="sng" dirty="0"/>
          </a:p>
          <a:p>
            <a:pPr marL="0" indent="0">
              <a:buNone/>
            </a:pPr>
            <a:endParaRPr lang="en-US" sz="1600" b="1" u="sng" dirty="0"/>
          </a:p>
          <a:p>
            <a:pPr marL="0" indent="0">
              <a:buNone/>
            </a:pPr>
            <a:endParaRPr lang="en-US" sz="1600" b="1" u="sng" dirty="0"/>
          </a:p>
          <a:p>
            <a:pPr marL="0" indent="0">
              <a:buNone/>
            </a:pPr>
            <a:r>
              <a:rPr lang="en-US" sz="1600" b="1" u="sng" dirty="0"/>
              <a:t>5.  LONGITUDE</a:t>
            </a:r>
            <a:r>
              <a:rPr lang="en-US" sz="1600" b="1" dirty="0"/>
              <a:t>:</a:t>
            </a:r>
          </a:p>
          <a:p>
            <a:pPr marL="0" indent="0">
              <a:buNone/>
            </a:pPr>
            <a:r>
              <a:rPr lang="en-US" sz="1600" u="sng" dirty="0"/>
              <a:t>			</a:t>
            </a:r>
          </a:p>
          <a:p>
            <a:pPr marL="0" indent="0">
              <a:buNone/>
            </a:pPr>
            <a:r>
              <a:rPr lang="en-US" sz="1600" u="sng" dirty="0"/>
              <a:t>			</a:t>
            </a:r>
          </a:p>
          <a:p>
            <a:pPr marL="0" indent="0">
              <a:buNone/>
            </a:pPr>
            <a:endParaRPr lang="en-US" sz="1400" u="sng" dirty="0"/>
          </a:p>
          <a:p>
            <a:pPr marL="0" indent="0">
              <a:buNone/>
            </a:pPr>
            <a:endParaRPr lang="en-US" dirty="0"/>
          </a:p>
        </p:txBody>
      </p:sp>
      <p:sp>
        <p:nvSpPr>
          <p:cNvPr id="5" name="Slide Number Placeholder 4">
            <a:extLst>
              <a:ext uri="{FF2B5EF4-FFF2-40B4-BE49-F238E27FC236}">
                <a16:creationId xmlns:a16="http://schemas.microsoft.com/office/drawing/2014/main" id="{9EB9B88F-2888-CF4A-BBFC-21CD04871B07}"/>
              </a:ext>
            </a:extLst>
          </p:cNvPr>
          <p:cNvSpPr>
            <a:spLocks noGrp="1"/>
          </p:cNvSpPr>
          <p:nvPr>
            <p:ph type="sldNum" sz="quarter" idx="12"/>
          </p:nvPr>
        </p:nvSpPr>
        <p:spPr/>
        <p:txBody>
          <a:bodyPr/>
          <a:lstStyle/>
          <a:p>
            <a:fld id="{1CDC318F-2603-4445-A0C9-C4035DC51634}" type="slidenum">
              <a:rPr lang="en-US" smtClean="0"/>
              <a:pPr/>
              <a:t>4</a:t>
            </a:fld>
            <a:endParaRPr lang="en-US" dirty="0"/>
          </a:p>
        </p:txBody>
      </p:sp>
      <p:sp>
        <p:nvSpPr>
          <p:cNvPr id="8" name="Title 1">
            <a:extLst>
              <a:ext uri="{FF2B5EF4-FFF2-40B4-BE49-F238E27FC236}">
                <a16:creationId xmlns:a16="http://schemas.microsoft.com/office/drawing/2014/main" id="{F0582A63-7F38-4141-AB15-8D3CD0ABAC2C}"/>
              </a:ext>
            </a:extLst>
          </p:cNvPr>
          <p:cNvSpPr>
            <a:spLocks noGrp="1"/>
          </p:cNvSpPr>
          <p:nvPr>
            <p:ph type="title"/>
          </p:nvPr>
        </p:nvSpPr>
        <p:spPr>
          <a:xfrm>
            <a:off x="0" y="0"/>
            <a:ext cx="9144000" cy="685800"/>
          </a:xfrm>
        </p:spPr>
        <p:txBody>
          <a:bodyPr/>
          <a:lstStyle/>
          <a:p>
            <a:r>
              <a:rPr lang="en-US" sz="2000" b="1" dirty="0">
                <a:solidFill>
                  <a:schemeClr val="accent5">
                    <a:lumMod val="50000"/>
                  </a:schemeClr>
                </a:solidFill>
                <a:latin typeface="Source Sans Pro Black" panose="020B0604020202020204" pitchFamily="34" charset="0"/>
              </a:rPr>
              <a:t>Unit 1 EQ, Objective 2: How do latitude and longitude help people to locate places in the world?</a:t>
            </a:r>
            <a:endParaRPr lang="en-US" sz="2000" dirty="0"/>
          </a:p>
        </p:txBody>
      </p:sp>
      <p:pic>
        <p:nvPicPr>
          <p:cNvPr id="10" name="Picture 9">
            <a:extLst>
              <a:ext uri="{FF2B5EF4-FFF2-40B4-BE49-F238E27FC236}">
                <a16:creationId xmlns:a16="http://schemas.microsoft.com/office/drawing/2014/main" id="{FAFAAC8E-66C5-064B-8B6D-360714FFA2BE}"/>
              </a:ext>
            </a:extLst>
          </p:cNvPr>
          <p:cNvPicPr>
            <a:picLocks noChangeAspect="1"/>
          </p:cNvPicPr>
          <p:nvPr/>
        </p:nvPicPr>
        <p:blipFill>
          <a:blip r:embed="rId6"/>
          <a:stretch>
            <a:fillRect/>
          </a:stretch>
        </p:blipFill>
        <p:spPr>
          <a:xfrm>
            <a:off x="2228850" y="4377826"/>
            <a:ext cx="3619500" cy="2343649"/>
          </a:xfrm>
          <a:prstGeom prst="rect">
            <a:avLst/>
          </a:prstGeom>
        </p:spPr>
      </p:pic>
      <p:sp>
        <p:nvSpPr>
          <p:cNvPr id="2" name="Rectangle 1">
            <a:extLst>
              <a:ext uri="{FF2B5EF4-FFF2-40B4-BE49-F238E27FC236}">
                <a16:creationId xmlns:a16="http://schemas.microsoft.com/office/drawing/2014/main" id="{EC2E70D7-C251-4411-BCC3-C6095CFB7236}"/>
              </a:ext>
            </a:extLst>
          </p:cNvPr>
          <p:cNvSpPr/>
          <p:nvPr/>
        </p:nvSpPr>
        <p:spPr>
          <a:xfrm>
            <a:off x="6503055" y="5058009"/>
            <a:ext cx="1402948" cy="369332"/>
          </a:xfrm>
          <a:prstGeom prst="rect">
            <a:avLst/>
          </a:prstGeom>
        </p:spPr>
        <p:txBody>
          <a:bodyPr wrap="none">
            <a:spAutoFit/>
          </a:bodyPr>
          <a:lstStyle/>
          <a:p>
            <a:r>
              <a:rPr lang="en-US" altLang="en-US" b="1" dirty="0"/>
              <a:t>Coordinate</a:t>
            </a:r>
            <a:endParaRPr lang="en-US" dirty="0"/>
          </a:p>
        </p:txBody>
      </p:sp>
      <p:sp>
        <p:nvSpPr>
          <p:cNvPr id="6" name="Rectangle 5">
            <a:extLst>
              <a:ext uri="{FF2B5EF4-FFF2-40B4-BE49-F238E27FC236}">
                <a16:creationId xmlns:a16="http://schemas.microsoft.com/office/drawing/2014/main" id="{9995B70C-D5FC-4A73-BC76-C08769111189}"/>
              </a:ext>
            </a:extLst>
          </p:cNvPr>
          <p:cNvSpPr/>
          <p:nvPr/>
        </p:nvSpPr>
        <p:spPr>
          <a:xfrm>
            <a:off x="6061529" y="5381680"/>
            <a:ext cx="2286000" cy="1200329"/>
          </a:xfrm>
          <a:prstGeom prst="rect">
            <a:avLst/>
          </a:prstGeom>
        </p:spPr>
        <p:txBody>
          <a:bodyPr wrap="square">
            <a:spAutoFit/>
          </a:bodyPr>
          <a:lstStyle/>
          <a:p>
            <a:pPr algn="ctr"/>
            <a:r>
              <a:rPr lang="en-US" altLang="en-US" sz="1200" dirty="0"/>
              <a:t>Intersecting </a:t>
            </a:r>
          </a:p>
          <a:p>
            <a:pPr algn="ctr"/>
            <a:r>
              <a:rPr lang="en-US" altLang="en-US" sz="1200" dirty="0"/>
              <a:t>latitude and longitude lines</a:t>
            </a:r>
          </a:p>
          <a:p>
            <a:pPr algn="ctr"/>
            <a:endParaRPr lang="en-US" altLang="en-US" sz="1200" dirty="0"/>
          </a:p>
          <a:p>
            <a:pPr algn="ctr"/>
            <a:r>
              <a:rPr lang="en-US" altLang="en-US" sz="1200" dirty="0"/>
              <a:t>Houston (29°N, 95°W)</a:t>
            </a:r>
          </a:p>
          <a:p>
            <a:pPr algn="ctr"/>
            <a:r>
              <a:rPr lang="en-US" altLang="en-US" sz="1200" dirty="0"/>
              <a:t>Or</a:t>
            </a:r>
          </a:p>
          <a:p>
            <a:pPr algn="ctr"/>
            <a:r>
              <a:rPr lang="en-US" altLang="en-US" sz="1200" dirty="0"/>
              <a:t>Houston (95°W, 29°N)</a:t>
            </a:r>
          </a:p>
        </p:txBody>
      </p:sp>
    </p:spTree>
    <p:extLst>
      <p:ext uri="{BB962C8B-B14F-4D97-AF65-F5344CB8AC3E}">
        <p14:creationId xmlns:p14="http://schemas.microsoft.com/office/powerpoint/2010/main" val="196151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2133599" y="1168067"/>
            <a:ext cx="6114071" cy="4521865"/>
          </a:xfrm>
          <a:prstGeom prst="rect">
            <a:avLst/>
          </a:prstGeom>
          <a:noFill/>
          <a:ln w="9525">
            <a:noFill/>
            <a:miter lim="800000"/>
            <a:headEnd/>
            <a:tailEnd/>
          </a:ln>
        </p:spPr>
      </p:pic>
      <p:sp>
        <p:nvSpPr>
          <p:cNvPr id="3" name="Rectangle 2">
            <a:extLst>
              <a:ext uri="{FF2B5EF4-FFF2-40B4-BE49-F238E27FC236}">
                <a16:creationId xmlns:a16="http://schemas.microsoft.com/office/drawing/2014/main" id="{51B0BC08-2FDD-44A0-9883-40C2AD7B627D}"/>
              </a:ext>
            </a:extLst>
          </p:cNvPr>
          <p:cNvSpPr/>
          <p:nvPr/>
        </p:nvSpPr>
        <p:spPr>
          <a:xfrm>
            <a:off x="4231911" y="781060"/>
            <a:ext cx="1917448"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World Map</a:t>
            </a:r>
          </a:p>
        </p:txBody>
      </p:sp>
      <p:sp>
        <p:nvSpPr>
          <p:cNvPr id="4" name="Slide Number Placeholder 3">
            <a:extLst>
              <a:ext uri="{FF2B5EF4-FFF2-40B4-BE49-F238E27FC236}">
                <a16:creationId xmlns:a16="http://schemas.microsoft.com/office/drawing/2014/main" id="{0BA95DD1-25DD-4683-895B-6F9D8501C7D5}"/>
              </a:ext>
            </a:extLst>
          </p:cNvPr>
          <p:cNvSpPr>
            <a:spLocks noGrp="1"/>
          </p:cNvSpPr>
          <p:nvPr>
            <p:ph type="sldNum" sz="quarter" idx="12"/>
          </p:nvPr>
        </p:nvSpPr>
        <p:spPr/>
        <p:txBody>
          <a:bodyPr/>
          <a:lstStyle/>
          <a:p>
            <a:fld id="{FBFC4E48-BF3A-44DF-9465-F85B5474DF33}" type="slidenum">
              <a:rPr lang="en-US" smtClean="0"/>
              <a:pPr/>
              <a:t>5</a:t>
            </a:fld>
            <a:endParaRPr lang="en-US" dirty="0"/>
          </a:p>
        </p:txBody>
      </p:sp>
      <p:sp>
        <p:nvSpPr>
          <p:cNvPr id="6" name="TextBox 5">
            <a:extLst>
              <a:ext uri="{FF2B5EF4-FFF2-40B4-BE49-F238E27FC236}">
                <a16:creationId xmlns:a16="http://schemas.microsoft.com/office/drawing/2014/main" id="{B0CC85D6-4C12-46D3-A8F5-02FDDE47F429}"/>
              </a:ext>
            </a:extLst>
          </p:cNvPr>
          <p:cNvSpPr txBox="1"/>
          <p:nvPr/>
        </p:nvSpPr>
        <p:spPr>
          <a:xfrm>
            <a:off x="7239000" y="1"/>
            <a:ext cx="1828800" cy="1384995"/>
          </a:xfrm>
          <a:prstGeom prst="rect">
            <a:avLst/>
          </a:prstGeom>
          <a:noFill/>
          <a:ln w="38100">
            <a:solidFill>
              <a:schemeClr val="tx1"/>
            </a:solidFill>
          </a:ln>
        </p:spPr>
        <p:txBody>
          <a:bodyPr wrap="square" rtlCol="0">
            <a:spAutoFit/>
          </a:bodyPr>
          <a:lstStyle/>
          <a:p>
            <a:r>
              <a:rPr lang="en-US" sz="1200" b="1" dirty="0"/>
              <a:t>Legend:</a:t>
            </a:r>
          </a:p>
          <a:p>
            <a:endParaRPr lang="en-US" sz="1200" dirty="0"/>
          </a:p>
          <a:p>
            <a:pPr marL="285750" indent="-285750">
              <a:buFont typeface="Wingdings" panose="05000000000000000000" pitchFamily="2" charset="2"/>
              <a:buChar char="q"/>
            </a:pPr>
            <a:r>
              <a:rPr lang="en-US" sz="1200" dirty="0"/>
              <a:t>Equator</a:t>
            </a:r>
          </a:p>
          <a:p>
            <a:pPr marL="285750" indent="-285750">
              <a:buFont typeface="Wingdings" panose="05000000000000000000" pitchFamily="2" charset="2"/>
              <a:buChar char="q"/>
            </a:pPr>
            <a:r>
              <a:rPr lang="en-US" sz="1200" dirty="0"/>
              <a:t>Prime Meridian</a:t>
            </a:r>
          </a:p>
          <a:p>
            <a:pPr marL="285750" indent="-285750">
              <a:buFont typeface="Wingdings" panose="05000000000000000000" pitchFamily="2" charset="2"/>
              <a:buChar char="q"/>
            </a:pPr>
            <a:r>
              <a:rPr lang="en-US" sz="1200" dirty="0"/>
              <a:t>Latitude Lines</a:t>
            </a:r>
          </a:p>
          <a:p>
            <a:pPr marL="285750" indent="-285750">
              <a:buFont typeface="Wingdings" panose="05000000000000000000" pitchFamily="2" charset="2"/>
              <a:buChar char="q"/>
            </a:pPr>
            <a:r>
              <a:rPr lang="en-US" sz="1200" dirty="0"/>
              <a:t>Longitude Lines</a:t>
            </a:r>
          </a:p>
          <a:p>
            <a:pPr marL="285750" indent="-285750">
              <a:buFont typeface="Wingdings" panose="05000000000000000000" pitchFamily="2" charset="2"/>
              <a:buChar char="q"/>
            </a:pPr>
            <a:endParaRPr lang="en-US" sz="1200" dirty="0"/>
          </a:p>
        </p:txBody>
      </p:sp>
      <p:sp>
        <p:nvSpPr>
          <p:cNvPr id="8" name="Text Box 18">
            <a:extLst>
              <a:ext uri="{FF2B5EF4-FFF2-40B4-BE49-F238E27FC236}">
                <a16:creationId xmlns:a16="http://schemas.microsoft.com/office/drawing/2014/main" id="{E509F28B-CCD9-4A9C-9096-7A87AC2B16A7}"/>
              </a:ext>
            </a:extLst>
          </p:cNvPr>
          <p:cNvSpPr txBox="1">
            <a:spLocks noChangeArrowheads="1"/>
          </p:cNvSpPr>
          <p:nvPr/>
        </p:nvSpPr>
        <p:spPr bwMode="auto">
          <a:xfrm>
            <a:off x="0" y="0"/>
            <a:ext cx="2286000" cy="2246769"/>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2: How do latitude and longitude help people to locate places in the world?</a:t>
            </a:r>
          </a:p>
        </p:txBody>
      </p:sp>
      <p:pic>
        <p:nvPicPr>
          <p:cNvPr id="5" name="Picture 4">
            <a:extLst>
              <a:ext uri="{FF2B5EF4-FFF2-40B4-BE49-F238E27FC236}">
                <a16:creationId xmlns:a16="http://schemas.microsoft.com/office/drawing/2014/main" id="{80532348-D7DA-49F1-A5DA-25A77E7D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305" y="260237"/>
            <a:ext cx="2825895" cy="463574"/>
          </a:xfrm>
          <a:prstGeom prst="rect">
            <a:avLst/>
          </a:prstGeom>
        </p:spPr>
      </p:pic>
      <p:pic>
        <p:nvPicPr>
          <p:cNvPr id="9" name="Picture 2" descr="Image result for latitude and longitude cut outs">
            <a:extLst>
              <a:ext uri="{FF2B5EF4-FFF2-40B4-BE49-F238E27FC236}">
                <a16:creationId xmlns:a16="http://schemas.microsoft.com/office/drawing/2014/main" id="{25D11A04-A82F-43EE-B9E9-044473FA4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32" y="4792325"/>
            <a:ext cx="2572568" cy="193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074738" y="1990725"/>
            <a:ext cx="6994525" cy="0"/>
          </a:xfrm>
          <a:prstGeom prst="rect">
            <a:avLst/>
          </a:prstGeom>
          <a:noFill/>
          <a:ln w="9525">
            <a:noFill/>
            <a:miter lim="800000"/>
            <a:headEnd/>
            <a:tailEnd/>
          </a:ln>
          <a:effectLst/>
        </p:spPr>
        <p:txBody>
          <a:bodyPr wrap="none">
            <a:spAutoFit/>
          </a:bodyPr>
          <a:lstStyle/>
          <a:p>
            <a:endParaRPr lang="en-US" dirty="0"/>
          </a:p>
        </p:txBody>
      </p:sp>
      <p:sp>
        <p:nvSpPr>
          <p:cNvPr id="31759" name="Text Box 15"/>
          <p:cNvSpPr txBox="1">
            <a:spLocks noChangeArrowheads="1"/>
          </p:cNvSpPr>
          <p:nvPr/>
        </p:nvSpPr>
        <p:spPr bwMode="auto">
          <a:xfrm>
            <a:off x="0" y="228600"/>
            <a:ext cx="9144000" cy="553998"/>
          </a:xfrm>
          <a:prstGeom prst="rect">
            <a:avLst/>
          </a:prstGeom>
          <a:noFill/>
          <a:ln w="9525">
            <a:noFill/>
            <a:miter lim="800000"/>
            <a:headEnd/>
            <a:tailEnd/>
          </a:ln>
          <a:effectLst/>
        </p:spPr>
        <p:txBody>
          <a:bodyPr>
            <a:spAutoFit/>
          </a:bodyPr>
          <a:lstStyle/>
          <a:p>
            <a:endParaRPr lang="en-US" sz="1000" b="1" u="sng" dirty="0">
              <a:latin typeface="Times New Roman" pitchFamily="18" charset="0"/>
            </a:endParaRPr>
          </a:p>
          <a:p>
            <a:endParaRPr lang="en-US" sz="1000" b="1" u="sng" dirty="0">
              <a:latin typeface="Times New Roman" pitchFamily="18" charset="0"/>
            </a:endParaRPr>
          </a:p>
          <a:p>
            <a:endParaRPr lang="en-US" sz="1000" b="1" u="sng" dirty="0">
              <a:latin typeface="Times New Roman" pitchFamily="18" charset="0"/>
            </a:endParaRPr>
          </a:p>
        </p:txBody>
      </p:sp>
      <p:sp>
        <p:nvSpPr>
          <p:cNvPr id="31760" name="Text Box 16"/>
          <p:cNvSpPr txBox="1">
            <a:spLocks noChangeArrowheads="1"/>
          </p:cNvSpPr>
          <p:nvPr/>
        </p:nvSpPr>
        <p:spPr bwMode="auto">
          <a:xfrm>
            <a:off x="76200" y="782598"/>
            <a:ext cx="5486400" cy="5693866"/>
          </a:xfrm>
          <a:prstGeom prst="rect">
            <a:avLst/>
          </a:prstGeom>
          <a:noFill/>
          <a:ln w="9525">
            <a:noFill/>
            <a:miter lim="800000"/>
            <a:headEnd/>
            <a:tailEnd/>
          </a:ln>
          <a:effectLst/>
        </p:spPr>
        <p:txBody>
          <a:bodyPr wrap="square">
            <a:spAutoFit/>
          </a:bodyPr>
          <a:lstStyle/>
          <a:p>
            <a:pPr marL="342900" indent="-342900">
              <a:spcBef>
                <a:spcPct val="50000"/>
              </a:spcBef>
            </a:pPr>
            <a:r>
              <a:rPr lang="en-US" sz="1400" b="1" u="sng" dirty="0">
                <a:latin typeface="+mn-lt"/>
              </a:rPr>
              <a:t>DIRECTIONS</a:t>
            </a:r>
            <a:r>
              <a:rPr lang="en-US" sz="1400" b="1" dirty="0">
                <a:latin typeface="+mn-lt"/>
              </a:rPr>
              <a:t>: </a:t>
            </a:r>
            <a:r>
              <a:rPr lang="en-US" sz="1400" dirty="0">
                <a:latin typeface="+mn-lt"/>
              </a:rPr>
              <a:t>Answer the following questions using the Maps in the textbook </a:t>
            </a:r>
          </a:p>
          <a:p>
            <a:pPr marL="342900" indent="-342900">
              <a:buAutoNum type="arabicPeriod"/>
            </a:pPr>
            <a:r>
              <a:rPr lang="en-US" sz="1400" dirty="0">
                <a:latin typeface="+mn-lt"/>
              </a:rPr>
              <a:t>What is the name for 0° </a:t>
            </a:r>
            <a:r>
              <a:rPr lang="en-US" sz="1400" b="1" dirty="0">
                <a:latin typeface="+mn-lt"/>
              </a:rPr>
              <a:t>latitude</a:t>
            </a:r>
            <a:r>
              <a:rPr lang="en-US" sz="1400" dirty="0">
                <a:latin typeface="+mn-lt"/>
              </a:rPr>
              <a:t> line? </a:t>
            </a:r>
            <a:r>
              <a:rPr lang="en-US" sz="1400" u="sng" dirty="0">
                <a:latin typeface="+mn-lt"/>
              </a:rPr>
              <a:t>		</a:t>
            </a:r>
          </a:p>
          <a:p>
            <a:pPr marL="228600" indent="-228600">
              <a:buFont typeface="+mj-lt"/>
              <a:buAutoNum type="arabicPeriod"/>
            </a:pPr>
            <a:endParaRPr lang="en-US" sz="600" dirty="0">
              <a:latin typeface="+mn-lt"/>
            </a:endParaRPr>
          </a:p>
          <a:p>
            <a:pPr marL="342900" indent="-342900">
              <a:buFont typeface="+mj-lt"/>
              <a:buAutoNum type="arabicPeriod"/>
            </a:pPr>
            <a:r>
              <a:rPr lang="en-US" sz="1400" dirty="0">
                <a:latin typeface="+mn-lt"/>
              </a:rPr>
              <a:t>What is the name for 0° </a:t>
            </a:r>
            <a:r>
              <a:rPr lang="en-US" sz="1400" b="1" dirty="0">
                <a:latin typeface="+mn-lt"/>
              </a:rPr>
              <a:t>longitude</a:t>
            </a:r>
            <a:r>
              <a:rPr lang="en-US" sz="1400" dirty="0">
                <a:latin typeface="+mn-lt"/>
              </a:rPr>
              <a:t> line? </a:t>
            </a:r>
            <a:r>
              <a:rPr lang="en-US" sz="1400" u="sng" dirty="0">
                <a:latin typeface="+mn-lt"/>
              </a:rPr>
              <a:t>		</a:t>
            </a:r>
          </a:p>
          <a:p>
            <a:pPr marL="228600" indent="-228600">
              <a:buFont typeface="+mj-lt"/>
              <a:buAutoNum type="arabicPeriod"/>
            </a:pPr>
            <a:endParaRPr lang="en-US" sz="600" u="sng" dirty="0">
              <a:latin typeface="+mn-lt"/>
            </a:endParaRPr>
          </a:p>
          <a:p>
            <a:pPr marL="342900" indent="-342900">
              <a:buFont typeface="+mj-lt"/>
              <a:buAutoNum type="arabicPeriod"/>
            </a:pPr>
            <a:r>
              <a:rPr lang="en-US" sz="1400" dirty="0">
                <a:latin typeface="+mn-lt"/>
              </a:rPr>
              <a:t>To measure distance north and south of the </a:t>
            </a:r>
            <a:r>
              <a:rPr lang="en-US" sz="1400" b="1" dirty="0">
                <a:latin typeface="+mn-lt"/>
              </a:rPr>
              <a:t>equator</a:t>
            </a:r>
            <a:r>
              <a:rPr lang="en-US" sz="1400" dirty="0">
                <a:latin typeface="+mn-lt"/>
              </a:rPr>
              <a:t>, you would use lines of </a:t>
            </a:r>
            <a:r>
              <a:rPr lang="en-US" sz="1400" u="sng" dirty="0">
                <a:latin typeface="+mn-lt"/>
              </a:rPr>
              <a:t>				</a:t>
            </a:r>
          </a:p>
          <a:p>
            <a:pPr marL="342900" indent="-342900">
              <a:buFont typeface="+mj-lt"/>
              <a:buAutoNum type="arabicPeriod"/>
            </a:pPr>
            <a:endParaRPr lang="en-US" sz="600" dirty="0">
              <a:latin typeface="+mn-lt"/>
            </a:endParaRPr>
          </a:p>
          <a:p>
            <a:pPr marL="342900" indent="-342900">
              <a:buFont typeface="+mj-lt"/>
              <a:buAutoNum type="arabicPeriod"/>
            </a:pPr>
            <a:r>
              <a:rPr lang="en-US" sz="1400" dirty="0">
                <a:latin typeface="+mn-lt"/>
              </a:rPr>
              <a:t>To measure distance east and west of the </a:t>
            </a:r>
            <a:r>
              <a:rPr lang="en-US" sz="1400" b="1" dirty="0">
                <a:latin typeface="+mn-lt"/>
              </a:rPr>
              <a:t>Prime Meridian</a:t>
            </a:r>
            <a:r>
              <a:rPr lang="en-US" sz="1400" dirty="0">
                <a:latin typeface="+mn-lt"/>
              </a:rPr>
              <a:t>, you would use lines of </a:t>
            </a:r>
            <a:r>
              <a:rPr lang="en-US" sz="1400" u="sng" dirty="0">
                <a:latin typeface="+mn-lt"/>
              </a:rPr>
              <a:t>			</a:t>
            </a:r>
          </a:p>
          <a:p>
            <a:pPr marL="342900" indent="-342900">
              <a:buFont typeface="+mj-lt"/>
              <a:buAutoNum type="arabicPeriod"/>
            </a:pPr>
            <a:endParaRPr lang="en-US" sz="600" dirty="0">
              <a:latin typeface="+mn-lt"/>
            </a:endParaRPr>
          </a:p>
          <a:p>
            <a:pPr marL="342900" indent="-342900">
              <a:buFont typeface="+mj-lt"/>
              <a:buAutoNum type="arabicPeriod"/>
            </a:pPr>
            <a:r>
              <a:rPr lang="en-US" sz="1400" dirty="0">
                <a:latin typeface="+mn-lt"/>
              </a:rPr>
              <a:t>Look at Map on Page A-9 If you were at 60°N, 100°E, on which </a:t>
            </a:r>
            <a:r>
              <a:rPr lang="en-US" sz="1400" b="1" dirty="0">
                <a:latin typeface="+mn-lt"/>
              </a:rPr>
              <a:t>continent </a:t>
            </a:r>
            <a:r>
              <a:rPr lang="en-US" sz="1400" dirty="0">
                <a:latin typeface="+mn-lt"/>
              </a:rPr>
              <a:t>would you be? </a:t>
            </a:r>
            <a:br>
              <a:rPr lang="en-US" sz="1400" dirty="0">
                <a:latin typeface="+mn-lt"/>
              </a:rPr>
            </a:br>
            <a:r>
              <a:rPr lang="en-US" sz="1400" u="sng" dirty="0">
                <a:latin typeface="+mn-lt"/>
              </a:rPr>
              <a:t>					</a:t>
            </a:r>
          </a:p>
          <a:p>
            <a:pPr marL="342900" indent="-342900">
              <a:buFont typeface="+mj-lt"/>
              <a:buAutoNum type="arabicPeriod"/>
            </a:pPr>
            <a:endParaRPr lang="en-US" sz="600" dirty="0">
              <a:latin typeface="+mn-lt"/>
            </a:endParaRPr>
          </a:p>
          <a:p>
            <a:pPr marL="342900" indent="-342900">
              <a:buFont typeface="+mj-lt"/>
              <a:buAutoNum type="arabicPeriod"/>
            </a:pPr>
            <a:r>
              <a:rPr lang="en-US" sz="1400" dirty="0">
                <a:latin typeface="+mn-lt"/>
              </a:rPr>
              <a:t>Look at Map on Page A-9 If you were at 15°N, 25°E in which </a:t>
            </a:r>
            <a:r>
              <a:rPr lang="en-US" sz="1400" b="1" dirty="0">
                <a:latin typeface="+mn-lt"/>
              </a:rPr>
              <a:t>country</a:t>
            </a:r>
            <a:r>
              <a:rPr lang="en-US" sz="1400" dirty="0">
                <a:latin typeface="+mn-lt"/>
              </a:rPr>
              <a:t> would you be?</a:t>
            </a:r>
            <a:br>
              <a:rPr lang="en-US" sz="1400" dirty="0">
                <a:latin typeface="+mn-lt"/>
              </a:rPr>
            </a:br>
            <a:r>
              <a:rPr lang="en-US" sz="1400" u="sng" dirty="0">
                <a:latin typeface="+mn-lt"/>
              </a:rPr>
              <a:t>					</a:t>
            </a:r>
          </a:p>
          <a:p>
            <a:pPr marL="342900" indent="-342900">
              <a:buFont typeface="+mj-lt"/>
              <a:buAutoNum type="arabicPeriod"/>
            </a:pPr>
            <a:endParaRPr lang="en-US" sz="600" u="sng" dirty="0">
              <a:latin typeface="+mn-lt"/>
            </a:endParaRPr>
          </a:p>
          <a:p>
            <a:pPr marL="342900" indent="-342900">
              <a:buFont typeface="+mj-lt"/>
              <a:buAutoNum type="arabicPeriod"/>
            </a:pPr>
            <a:r>
              <a:rPr lang="en-US" sz="1400" dirty="0"/>
              <a:t>Look at Map on Page A-3  What </a:t>
            </a:r>
            <a:r>
              <a:rPr lang="en-US" sz="1400" b="1" dirty="0"/>
              <a:t>city</a:t>
            </a:r>
            <a:r>
              <a:rPr lang="en-US" sz="1400" dirty="0"/>
              <a:t> is located at 40°N, 93°W? </a:t>
            </a:r>
            <a:r>
              <a:rPr lang="en-US" sz="1400" u="sng" dirty="0"/>
              <a:t>					</a:t>
            </a:r>
          </a:p>
          <a:p>
            <a:pPr marL="342900" indent="-342900">
              <a:buFont typeface="+mj-lt"/>
              <a:buAutoNum type="arabicPeriod"/>
            </a:pPr>
            <a:endParaRPr lang="en-US" sz="600" u="sng" dirty="0">
              <a:latin typeface="+mn-lt"/>
            </a:endParaRPr>
          </a:p>
          <a:p>
            <a:pPr marL="342900" indent="-342900">
              <a:buFont typeface="+mj-lt"/>
              <a:buAutoNum type="arabicPeriod"/>
            </a:pPr>
            <a:r>
              <a:rPr lang="en-US" sz="1400" dirty="0">
                <a:latin typeface="+mn-lt"/>
              </a:rPr>
              <a:t>Look at Map on Page A-3 What is the </a:t>
            </a:r>
            <a:r>
              <a:rPr lang="en-US" sz="1400" b="1" dirty="0">
                <a:latin typeface="+mn-lt"/>
              </a:rPr>
              <a:t>capital </a:t>
            </a:r>
            <a:r>
              <a:rPr lang="en-US" sz="1400" dirty="0">
                <a:latin typeface="+mn-lt"/>
              </a:rPr>
              <a:t>of the state you are in if you were at 35°N, 110°W</a:t>
            </a:r>
            <a:br>
              <a:rPr lang="en-US" sz="1400" dirty="0">
                <a:latin typeface="+mn-lt"/>
              </a:rPr>
            </a:br>
            <a:r>
              <a:rPr lang="en-US" sz="1400" u="sng" dirty="0">
                <a:latin typeface="+mn-lt"/>
              </a:rPr>
              <a:t>					</a:t>
            </a:r>
          </a:p>
          <a:p>
            <a:pPr marL="342900" indent="-342900">
              <a:buFont typeface="+mj-lt"/>
              <a:buAutoNum type="arabicPeriod"/>
            </a:pPr>
            <a:endParaRPr lang="en-US" sz="600" u="sng" dirty="0">
              <a:latin typeface="+mn-lt"/>
            </a:endParaRPr>
          </a:p>
          <a:p>
            <a:pPr marL="342900" indent="-342900">
              <a:buFont typeface="+mj-lt"/>
              <a:buAutoNum type="arabicPeriod"/>
            </a:pPr>
            <a:r>
              <a:rPr lang="en-US" sz="1400" dirty="0">
                <a:latin typeface="+mn-lt"/>
              </a:rPr>
              <a:t>Look at Map on Page A-4.  If you were at  40°N, 100°W which </a:t>
            </a:r>
            <a:r>
              <a:rPr lang="en-US" sz="1400" b="1" dirty="0">
                <a:latin typeface="+mn-lt"/>
              </a:rPr>
              <a:t>region </a:t>
            </a:r>
            <a:r>
              <a:rPr lang="en-US" sz="1400" dirty="0">
                <a:latin typeface="+mn-lt"/>
              </a:rPr>
              <a:t>of the United States would you be in? </a:t>
            </a:r>
            <a:br>
              <a:rPr lang="en-US" sz="1400" dirty="0">
                <a:latin typeface="+mn-lt"/>
              </a:rPr>
            </a:br>
            <a:r>
              <a:rPr lang="en-US" sz="1400" u="sng" dirty="0">
                <a:latin typeface="+mn-lt"/>
              </a:rPr>
              <a:t>					</a:t>
            </a:r>
            <a:endParaRPr lang="en-US" sz="1400" dirty="0">
              <a:latin typeface="+mn-lt"/>
            </a:endParaRPr>
          </a:p>
        </p:txBody>
      </p:sp>
      <p:sp>
        <p:nvSpPr>
          <p:cNvPr id="2" name="Slide Number Placeholder 1">
            <a:extLst>
              <a:ext uri="{FF2B5EF4-FFF2-40B4-BE49-F238E27FC236}">
                <a16:creationId xmlns:a16="http://schemas.microsoft.com/office/drawing/2014/main" id="{D5B90F07-2BBD-45EF-AFEE-052FEA423E08}"/>
              </a:ext>
            </a:extLst>
          </p:cNvPr>
          <p:cNvSpPr>
            <a:spLocks noGrp="1"/>
          </p:cNvSpPr>
          <p:nvPr>
            <p:ph type="sldNum" sz="quarter" idx="12"/>
          </p:nvPr>
        </p:nvSpPr>
        <p:spPr/>
        <p:txBody>
          <a:bodyPr/>
          <a:lstStyle/>
          <a:p>
            <a:fld id="{FBFC4E48-BF3A-44DF-9465-F85B5474DF33}" type="slidenum">
              <a:rPr lang="en-US" smtClean="0"/>
              <a:pPr/>
              <a:t>6</a:t>
            </a:fld>
            <a:endParaRPr lang="en-US" dirty="0"/>
          </a:p>
        </p:txBody>
      </p:sp>
      <p:sp>
        <p:nvSpPr>
          <p:cNvPr id="9" name="Text Box 18">
            <a:extLst>
              <a:ext uri="{FF2B5EF4-FFF2-40B4-BE49-F238E27FC236}">
                <a16:creationId xmlns:a16="http://schemas.microsoft.com/office/drawing/2014/main" id="{1C8FB552-7A32-4CBE-A241-08C9D17AF5C8}"/>
              </a:ext>
            </a:extLst>
          </p:cNvPr>
          <p:cNvSpPr txBox="1">
            <a:spLocks noChangeArrowheads="1"/>
          </p:cNvSpPr>
          <p:nvPr/>
        </p:nvSpPr>
        <p:spPr bwMode="auto">
          <a:xfrm>
            <a:off x="0" y="0"/>
            <a:ext cx="9067800"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2: How do latitude and longitude help people to locate places in the world?</a:t>
            </a:r>
          </a:p>
        </p:txBody>
      </p:sp>
      <p:pic>
        <p:nvPicPr>
          <p:cNvPr id="4" name="Picture 3">
            <a:extLst>
              <a:ext uri="{FF2B5EF4-FFF2-40B4-BE49-F238E27FC236}">
                <a16:creationId xmlns:a16="http://schemas.microsoft.com/office/drawing/2014/main" id="{482AD952-E5F9-4B91-90E5-54DC8B38C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260" y="843739"/>
            <a:ext cx="2825895" cy="463574"/>
          </a:xfrm>
          <a:prstGeom prst="rect">
            <a:avLst/>
          </a:prstGeom>
        </p:spPr>
      </p:pic>
      <p:pic>
        <p:nvPicPr>
          <p:cNvPr id="10" name="Picture 2">
            <a:extLst>
              <a:ext uri="{FF2B5EF4-FFF2-40B4-BE49-F238E27FC236}">
                <a16:creationId xmlns:a16="http://schemas.microsoft.com/office/drawing/2014/main" id="{6B75E4CB-1FCE-4123-BCD4-873A787BCA7F}"/>
              </a:ext>
            </a:extLst>
          </p:cNvPr>
          <p:cNvPicPr>
            <a:picLocks noChangeAspect="1" noChangeArrowheads="1"/>
          </p:cNvPicPr>
          <p:nvPr/>
        </p:nvPicPr>
        <p:blipFill>
          <a:blip r:embed="rId4" cstate="print"/>
          <a:srcRect/>
          <a:stretch>
            <a:fillRect/>
          </a:stretch>
        </p:blipFill>
        <p:spPr bwMode="auto">
          <a:xfrm>
            <a:off x="5672959" y="1558922"/>
            <a:ext cx="3355203" cy="51181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135" y="1447800"/>
            <a:ext cx="5334000" cy="3607206"/>
          </a:xfrm>
          <a:prstGeom prst="rect">
            <a:avLst/>
          </a:prstGeom>
          <a:noFill/>
          <a:ln w="9525">
            <a:noFill/>
            <a:miter lim="800000"/>
            <a:headEnd/>
            <a:tailEnd/>
          </a:ln>
          <a:effectLst/>
        </p:spPr>
        <p:txBody>
          <a:bodyPr wrap="square">
            <a:spAutoFit/>
          </a:bodyPr>
          <a:lstStyle/>
          <a:p>
            <a:r>
              <a:rPr lang="en-US" sz="1400" b="1" dirty="0">
                <a:latin typeface="Source Sans Pro Black" panose="020B0604020202020204" pitchFamily="34" charset="0"/>
              </a:rPr>
              <a:t>● The United States is part of </a:t>
            </a:r>
          </a:p>
          <a:p>
            <a:r>
              <a:rPr lang="en-US" sz="1400" u="sng" dirty="0">
                <a:latin typeface="Source Sans Pro Black" panose="020B0604020202020204" pitchFamily="34" charset="0"/>
              </a:rPr>
              <a:t>		</a:t>
            </a:r>
            <a:r>
              <a:rPr lang="en-US" sz="1400" dirty="0">
                <a:latin typeface="Source Sans Pro Black" panose="020B0604020202020204" pitchFamily="34" charset="0"/>
              </a:rPr>
              <a:t>  </a:t>
            </a:r>
            <a:r>
              <a:rPr lang="en-US" sz="1400" u="sng" dirty="0">
                <a:latin typeface="Source Sans Pro Black" panose="020B0604020202020204" pitchFamily="34" charset="0"/>
              </a:rPr>
              <a:t>		</a:t>
            </a:r>
            <a:r>
              <a:rPr lang="en-US" sz="1400" dirty="0">
                <a:latin typeface="Source Sans Pro Black" panose="020B0604020202020204" pitchFamily="34" charset="0"/>
              </a:rPr>
              <a:t>.</a:t>
            </a:r>
          </a:p>
          <a:p>
            <a:endParaRPr lang="en-US" sz="1400" u="sng" dirty="0">
              <a:latin typeface="Source Sans Pro Black" panose="020B0604020202020204" pitchFamily="34" charset="0"/>
            </a:endParaRPr>
          </a:p>
          <a:p>
            <a:r>
              <a:rPr lang="en-US" sz="1400" b="1" dirty="0">
                <a:latin typeface="Source Sans Pro Black" panose="020B0604020202020204" pitchFamily="34" charset="0"/>
              </a:rPr>
              <a:t>● North America is one of the</a:t>
            </a:r>
            <a:r>
              <a:rPr lang="en-US" sz="1400" dirty="0">
                <a:latin typeface="Source Sans Pro Black" panose="020B0604020202020204" pitchFamily="34" charset="0"/>
              </a:rPr>
              <a:t> </a:t>
            </a:r>
            <a:r>
              <a:rPr lang="en-US" sz="1400" u="sng" dirty="0">
                <a:latin typeface="Source Sans Pro Black" panose="020B0604020202020204" pitchFamily="34" charset="0"/>
              </a:rPr>
              <a:t>			</a:t>
            </a:r>
            <a:r>
              <a:rPr lang="en-US" sz="1400" b="1" dirty="0">
                <a:latin typeface="Source Sans Pro Black" panose="020B0604020202020204" pitchFamily="34" charset="0"/>
              </a:rPr>
              <a:t> </a:t>
            </a:r>
          </a:p>
          <a:p>
            <a:r>
              <a:rPr lang="en-US" sz="1400" b="1" dirty="0">
                <a:latin typeface="Source Sans Pro Black" panose="020B0604020202020204" pitchFamily="34" charset="0"/>
              </a:rPr>
              <a:t>continents on the Earth.</a:t>
            </a:r>
          </a:p>
          <a:p>
            <a:endParaRPr lang="en-US" sz="1400" b="1" dirty="0">
              <a:latin typeface="Source Sans Pro Black" panose="020B0604020202020204" pitchFamily="34" charset="0"/>
            </a:endParaRPr>
          </a:p>
          <a:p>
            <a:pPr>
              <a:lnSpc>
                <a:spcPct val="150000"/>
              </a:lnSpc>
            </a:pPr>
            <a:r>
              <a:rPr lang="en-US" sz="1400" b="1" dirty="0">
                <a:latin typeface="Source Sans Pro Black" panose="020B0604020202020204" pitchFamily="34" charset="0"/>
              </a:rPr>
              <a:t>1.</a:t>
            </a:r>
            <a:r>
              <a:rPr lang="en-US" sz="1400" dirty="0">
                <a:latin typeface="Source Sans Pro Black" panose="020B0604020202020204" pitchFamily="34" charset="0"/>
              </a:rPr>
              <a:t> </a:t>
            </a:r>
            <a:r>
              <a:rPr lang="en-US" sz="1400" u="sng" dirty="0">
                <a:latin typeface="Source Sans Pro Black" panose="020B0604020202020204" pitchFamily="34" charset="0"/>
              </a:rPr>
              <a:t>					</a:t>
            </a:r>
            <a:endParaRPr lang="en-US" sz="1400" dirty="0">
              <a:latin typeface="Source Sans Pro Black" panose="020B0604020202020204" pitchFamily="34" charset="0"/>
            </a:endParaRPr>
          </a:p>
          <a:p>
            <a:pPr>
              <a:lnSpc>
                <a:spcPct val="150000"/>
              </a:lnSpc>
            </a:pPr>
            <a:r>
              <a:rPr lang="en-US" sz="1400" b="1" dirty="0">
                <a:latin typeface="Source Sans Pro Black" panose="020B0604020202020204" pitchFamily="34" charset="0"/>
              </a:rPr>
              <a:t>2.</a:t>
            </a:r>
            <a:r>
              <a:rPr lang="en-US" sz="1400" dirty="0">
                <a:latin typeface="Source Sans Pro Black" panose="020B0604020202020204" pitchFamily="34" charset="0"/>
              </a:rPr>
              <a:t> </a:t>
            </a:r>
            <a:r>
              <a:rPr lang="en-US" sz="1400" u="sng" dirty="0">
                <a:latin typeface="Source Sans Pro Black" panose="020B0604020202020204" pitchFamily="34" charset="0"/>
              </a:rPr>
              <a:t>					</a:t>
            </a:r>
            <a:endParaRPr lang="en-US" sz="1400" dirty="0">
              <a:latin typeface="Source Sans Pro Black" panose="020B0604020202020204" pitchFamily="34" charset="0"/>
            </a:endParaRPr>
          </a:p>
          <a:p>
            <a:pPr>
              <a:lnSpc>
                <a:spcPct val="150000"/>
              </a:lnSpc>
            </a:pPr>
            <a:r>
              <a:rPr lang="en-US" sz="1400" b="1" dirty="0">
                <a:latin typeface="Source Sans Pro Black" panose="020B0604020202020204" pitchFamily="34" charset="0"/>
              </a:rPr>
              <a:t>3.</a:t>
            </a:r>
            <a:r>
              <a:rPr lang="en-US" sz="1400" dirty="0">
                <a:latin typeface="Source Sans Pro Black" panose="020B0604020202020204" pitchFamily="34" charset="0"/>
              </a:rPr>
              <a:t> </a:t>
            </a:r>
            <a:r>
              <a:rPr lang="en-US" sz="1400" u="sng" dirty="0">
                <a:latin typeface="Source Sans Pro Black" panose="020B0604020202020204" pitchFamily="34" charset="0"/>
              </a:rPr>
              <a:t>					</a:t>
            </a:r>
            <a:endParaRPr lang="en-US" sz="1400" dirty="0">
              <a:latin typeface="Source Sans Pro Black" panose="020B0604020202020204" pitchFamily="34" charset="0"/>
            </a:endParaRPr>
          </a:p>
          <a:p>
            <a:pPr>
              <a:lnSpc>
                <a:spcPct val="150000"/>
              </a:lnSpc>
            </a:pPr>
            <a:r>
              <a:rPr lang="en-US" sz="1400" b="1" dirty="0">
                <a:latin typeface="Source Sans Pro Black" panose="020B0604020202020204" pitchFamily="34" charset="0"/>
              </a:rPr>
              <a:t>4.</a:t>
            </a:r>
            <a:r>
              <a:rPr lang="en-US" sz="1400" dirty="0">
                <a:latin typeface="Source Sans Pro Black" panose="020B0604020202020204" pitchFamily="34" charset="0"/>
              </a:rPr>
              <a:t> </a:t>
            </a:r>
            <a:r>
              <a:rPr lang="en-US" sz="1400" u="sng" dirty="0">
                <a:latin typeface="Source Sans Pro Black" panose="020B0604020202020204" pitchFamily="34" charset="0"/>
              </a:rPr>
              <a:t>					</a:t>
            </a:r>
          </a:p>
          <a:p>
            <a:pPr>
              <a:lnSpc>
                <a:spcPct val="150000"/>
              </a:lnSpc>
            </a:pPr>
            <a:r>
              <a:rPr lang="en-US" sz="1400" b="1" dirty="0">
                <a:latin typeface="Source Sans Pro Black" panose="020B0604020202020204" pitchFamily="34" charset="0"/>
              </a:rPr>
              <a:t>5.</a:t>
            </a:r>
            <a:r>
              <a:rPr lang="en-US" sz="1400" dirty="0">
                <a:latin typeface="Source Sans Pro Black" panose="020B0604020202020204" pitchFamily="34" charset="0"/>
              </a:rPr>
              <a:t> </a:t>
            </a:r>
            <a:r>
              <a:rPr lang="en-US" sz="1400" u="sng" dirty="0">
                <a:latin typeface="Source Sans Pro Black" panose="020B0604020202020204" pitchFamily="34" charset="0"/>
              </a:rPr>
              <a:t>					</a:t>
            </a:r>
            <a:endParaRPr lang="en-US" sz="1400" dirty="0">
              <a:latin typeface="Source Sans Pro Black" panose="020B0604020202020204" pitchFamily="34" charset="0"/>
            </a:endParaRPr>
          </a:p>
          <a:p>
            <a:pPr>
              <a:lnSpc>
                <a:spcPct val="150000"/>
              </a:lnSpc>
            </a:pPr>
            <a:r>
              <a:rPr lang="en-US" sz="1400" b="1" dirty="0">
                <a:latin typeface="Source Sans Pro Black" panose="020B0604020202020204" pitchFamily="34" charset="0"/>
              </a:rPr>
              <a:t>6.</a:t>
            </a:r>
            <a:r>
              <a:rPr lang="en-US" sz="1400" dirty="0">
                <a:latin typeface="Source Sans Pro Black" panose="020B0604020202020204" pitchFamily="34" charset="0"/>
              </a:rPr>
              <a:t> </a:t>
            </a:r>
            <a:r>
              <a:rPr lang="en-US" sz="1400" u="sng" dirty="0">
                <a:latin typeface="Source Sans Pro Black" panose="020B0604020202020204" pitchFamily="34" charset="0"/>
              </a:rPr>
              <a:t>					</a:t>
            </a:r>
          </a:p>
          <a:p>
            <a:pPr>
              <a:lnSpc>
                <a:spcPct val="150000"/>
              </a:lnSpc>
            </a:pPr>
            <a:r>
              <a:rPr lang="en-US" sz="1400" b="1" dirty="0">
                <a:latin typeface="Source Sans Pro Black" panose="020B0604020202020204" pitchFamily="34" charset="0"/>
              </a:rPr>
              <a:t>7.</a:t>
            </a:r>
            <a:r>
              <a:rPr lang="en-US" sz="1400" dirty="0">
                <a:latin typeface="Source Sans Pro Black" panose="020B0604020202020204" pitchFamily="34" charset="0"/>
              </a:rPr>
              <a:t> </a:t>
            </a:r>
            <a:r>
              <a:rPr lang="en-US" sz="1400" u="sng" dirty="0">
                <a:latin typeface="Source Sans Pro Black" panose="020B0604020202020204" pitchFamily="34" charset="0"/>
              </a:rPr>
              <a:t>					</a:t>
            </a:r>
            <a:endParaRPr lang="en-US" sz="1400" dirty="0">
              <a:latin typeface="Source Sans Pro Black" panose="020B0604020202020204" pitchFamily="34" charset="0"/>
            </a:endParaRPr>
          </a:p>
        </p:txBody>
      </p:sp>
      <p:pic>
        <p:nvPicPr>
          <p:cNvPr id="21507" name="Picture 3" descr="Map continents and oceans"/>
          <p:cNvPicPr>
            <a:picLocks noChangeAspect="1" noChangeArrowheads="1"/>
          </p:cNvPicPr>
          <p:nvPr/>
        </p:nvPicPr>
        <p:blipFill>
          <a:blip r:embed="rId3" cstate="print">
            <a:clrChange>
              <a:clrFrom>
                <a:srgbClr val="F2F5D6"/>
              </a:clrFrom>
              <a:clrTo>
                <a:srgbClr val="F2F5D6">
                  <a:alpha val="0"/>
                </a:srgbClr>
              </a:clrTo>
            </a:clrChange>
          </a:blip>
          <a:srcRect/>
          <a:stretch>
            <a:fillRect/>
          </a:stretch>
        </p:blipFill>
        <p:spPr bwMode="auto">
          <a:xfrm>
            <a:off x="4341143" y="64412"/>
            <a:ext cx="4816810" cy="2971800"/>
          </a:xfrm>
          <a:prstGeom prst="rect">
            <a:avLst/>
          </a:prstGeom>
          <a:noFill/>
          <a:ln w="9525">
            <a:noFill/>
            <a:miter lim="800000"/>
            <a:headEnd/>
            <a:tailEnd/>
          </a:ln>
        </p:spPr>
      </p:pic>
      <p:sp>
        <p:nvSpPr>
          <p:cNvPr id="21508" name="Text Box 4"/>
          <p:cNvSpPr txBox="1">
            <a:spLocks noChangeArrowheads="1"/>
          </p:cNvSpPr>
          <p:nvPr/>
        </p:nvSpPr>
        <p:spPr bwMode="auto">
          <a:xfrm>
            <a:off x="6362700" y="284797"/>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1</a:t>
            </a:r>
          </a:p>
        </p:txBody>
      </p:sp>
      <p:sp>
        <p:nvSpPr>
          <p:cNvPr id="21509" name="Text Box 5"/>
          <p:cNvSpPr txBox="1">
            <a:spLocks noChangeArrowheads="1"/>
          </p:cNvSpPr>
          <p:nvPr/>
        </p:nvSpPr>
        <p:spPr bwMode="auto">
          <a:xfrm>
            <a:off x="6926580" y="1858962"/>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2</a:t>
            </a:r>
          </a:p>
        </p:txBody>
      </p:sp>
      <p:sp>
        <p:nvSpPr>
          <p:cNvPr id="21510" name="Text Box 6"/>
          <p:cNvSpPr txBox="1">
            <a:spLocks noChangeArrowheads="1"/>
          </p:cNvSpPr>
          <p:nvPr/>
        </p:nvSpPr>
        <p:spPr bwMode="auto">
          <a:xfrm>
            <a:off x="7772400" y="2756854"/>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7</a:t>
            </a:r>
          </a:p>
        </p:txBody>
      </p:sp>
      <p:sp>
        <p:nvSpPr>
          <p:cNvPr id="21511" name="Text Box 7"/>
          <p:cNvSpPr txBox="1">
            <a:spLocks noChangeArrowheads="1"/>
          </p:cNvSpPr>
          <p:nvPr/>
        </p:nvSpPr>
        <p:spPr bwMode="auto">
          <a:xfrm>
            <a:off x="7848600" y="304800"/>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3</a:t>
            </a:r>
          </a:p>
        </p:txBody>
      </p:sp>
      <p:sp>
        <p:nvSpPr>
          <p:cNvPr id="21512" name="Text Box 8"/>
          <p:cNvSpPr txBox="1">
            <a:spLocks noChangeArrowheads="1"/>
          </p:cNvSpPr>
          <p:nvPr/>
        </p:nvSpPr>
        <p:spPr bwMode="auto">
          <a:xfrm>
            <a:off x="8534400" y="762000"/>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5</a:t>
            </a:r>
          </a:p>
        </p:txBody>
      </p:sp>
      <p:sp>
        <p:nvSpPr>
          <p:cNvPr id="21513" name="Text Box 9"/>
          <p:cNvSpPr txBox="1">
            <a:spLocks noChangeArrowheads="1"/>
          </p:cNvSpPr>
          <p:nvPr/>
        </p:nvSpPr>
        <p:spPr bwMode="auto">
          <a:xfrm>
            <a:off x="4823460" y="1736725"/>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6</a:t>
            </a:r>
          </a:p>
        </p:txBody>
      </p:sp>
      <p:sp>
        <p:nvSpPr>
          <p:cNvPr id="21514" name="Text Box 10"/>
          <p:cNvSpPr txBox="1">
            <a:spLocks noChangeArrowheads="1"/>
          </p:cNvSpPr>
          <p:nvPr/>
        </p:nvSpPr>
        <p:spPr bwMode="auto">
          <a:xfrm>
            <a:off x="8001000" y="1447800"/>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4</a:t>
            </a:r>
          </a:p>
        </p:txBody>
      </p:sp>
      <p:sp>
        <p:nvSpPr>
          <p:cNvPr id="18" name="Rectangle 17"/>
          <p:cNvSpPr/>
          <p:nvPr/>
        </p:nvSpPr>
        <p:spPr>
          <a:xfrm rot="16200000">
            <a:off x="5880125" y="4628699"/>
            <a:ext cx="3138220" cy="646331"/>
          </a:xfrm>
          <a:prstGeom prst="rect">
            <a:avLst/>
          </a:prstGeom>
          <a:noFill/>
        </p:spPr>
        <p:txBody>
          <a:bodyPr wrap="square" lIns="91440" tIns="45720" rIns="91440" bIns="45720">
            <a:sp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GLUE CONTINENTS </a:t>
            </a:r>
          </a:p>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FOLDABLE HERE</a:t>
            </a:r>
            <a:endParaRPr lang="en-US"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 name="Slide Number Placeholder 1">
            <a:extLst>
              <a:ext uri="{FF2B5EF4-FFF2-40B4-BE49-F238E27FC236}">
                <a16:creationId xmlns:a16="http://schemas.microsoft.com/office/drawing/2014/main" id="{004AA955-A47A-4117-B77B-88749CB6B7AC}"/>
              </a:ext>
            </a:extLst>
          </p:cNvPr>
          <p:cNvSpPr>
            <a:spLocks noGrp="1"/>
          </p:cNvSpPr>
          <p:nvPr>
            <p:ph type="sldNum" sz="quarter" idx="12"/>
          </p:nvPr>
        </p:nvSpPr>
        <p:spPr/>
        <p:txBody>
          <a:bodyPr/>
          <a:lstStyle/>
          <a:p>
            <a:fld id="{FBFC4E48-BF3A-44DF-9465-F85B5474DF33}" type="slidenum">
              <a:rPr lang="en-US" smtClean="0"/>
              <a:pPr/>
              <a:t>7</a:t>
            </a:fld>
            <a:endParaRPr lang="en-US" dirty="0"/>
          </a:p>
        </p:txBody>
      </p:sp>
      <p:sp>
        <p:nvSpPr>
          <p:cNvPr id="14" name="Text Box 8">
            <a:extLst>
              <a:ext uri="{FF2B5EF4-FFF2-40B4-BE49-F238E27FC236}">
                <a16:creationId xmlns:a16="http://schemas.microsoft.com/office/drawing/2014/main" id="{AAC13826-ED53-497F-AE7B-20D3D2343968}"/>
              </a:ext>
            </a:extLst>
          </p:cNvPr>
          <p:cNvSpPr txBox="1">
            <a:spLocks noChangeArrowheads="1"/>
          </p:cNvSpPr>
          <p:nvPr/>
        </p:nvSpPr>
        <p:spPr bwMode="auto">
          <a:xfrm>
            <a:off x="4709160" y="539115"/>
            <a:ext cx="228600" cy="244475"/>
          </a:xfrm>
          <a:prstGeom prst="rect">
            <a:avLst/>
          </a:prstGeom>
          <a:noFill/>
          <a:ln w="9525">
            <a:noFill/>
            <a:miter lim="800000"/>
            <a:headEnd/>
            <a:tailEnd/>
          </a:ln>
          <a:effectLst/>
        </p:spPr>
        <p:txBody>
          <a:bodyPr>
            <a:spAutoFit/>
          </a:bodyPr>
          <a:lstStyle/>
          <a:p>
            <a:pPr>
              <a:spcBef>
                <a:spcPct val="50000"/>
              </a:spcBef>
            </a:pPr>
            <a:r>
              <a:rPr lang="en-US" sz="1000" b="1" dirty="0">
                <a:latin typeface="Times New Roman" pitchFamily="18" charset="0"/>
              </a:rPr>
              <a:t>5</a:t>
            </a:r>
          </a:p>
        </p:txBody>
      </p:sp>
      <p:sp>
        <p:nvSpPr>
          <p:cNvPr id="3" name="Rectangle 2">
            <a:extLst>
              <a:ext uri="{FF2B5EF4-FFF2-40B4-BE49-F238E27FC236}">
                <a16:creationId xmlns:a16="http://schemas.microsoft.com/office/drawing/2014/main" id="{1562A39A-BCAF-4EB1-AAE7-A12295BB65E6}"/>
              </a:ext>
            </a:extLst>
          </p:cNvPr>
          <p:cNvSpPr/>
          <p:nvPr/>
        </p:nvSpPr>
        <p:spPr>
          <a:xfrm>
            <a:off x="7135" y="5600719"/>
            <a:ext cx="4334008" cy="1277273"/>
          </a:xfrm>
          <a:prstGeom prst="rect">
            <a:avLst/>
          </a:prstGeom>
        </p:spPr>
        <p:txBody>
          <a:bodyPr wrap="square">
            <a:spAutoFit/>
          </a:bodyPr>
          <a:lstStyle/>
          <a:p>
            <a:r>
              <a:rPr lang="en-US" sz="1100" dirty="0">
                <a:latin typeface="Times New Roman" pitchFamily="18" charset="0"/>
              </a:rPr>
              <a:t>The United States is a country on the North American continent.  Not counting Alaska and Hawaii, the United States measures about 2,500 miles east to west and 1,500 miles north to south.  The Continental United States is bordered on the north by Canada, on the south by Mexico and the Gulf of Mexico, on the east by the Atlantic Ocean, and on the west by the Pacific Ocean.  </a:t>
            </a:r>
          </a:p>
          <a:p>
            <a:endParaRPr lang="en-US" sz="1100" dirty="0">
              <a:latin typeface="Times New Roman" pitchFamily="18" charset="0"/>
            </a:endParaRPr>
          </a:p>
        </p:txBody>
      </p:sp>
      <p:sp>
        <p:nvSpPr>
          <p:cNvPr id="15" name="Text Box 18">
            <a:extLst>
              <a:ext uri="{FF2B5EF4-FFF2-40B4-BE49-F238E27FC236}">
                <a16:creationId xmlns:a16="http://schemas.microsoft.com/office/drawing/2014/main" id="{616ECA62-2492-48FD-AD34-FA0C3A8B06A0}"/>
              </a:ext>
            </a:extLst>
          </p:cNvPr>
          <p:cNvSpPr txBox="1">
            <a:spLocks noChangeArrowheads="1"/>
          </p:cNvSpPr>
          <p:nvPr/>
        </p:nvSpPr>
        <p:spPr bwMode="auto">
          <a:xfrm>
            <a:off x="29995" y="44014"/>
            <a:ext cx="4542005" cy="1015663"/>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3: What different types of maps would people use? </a:t>
            </a:r>
          </a:p>
        </p:txBody>
      </p:sp>
      <p:sp>
        <p:nvSpPr>
          <p:cNvPr id="16" name="Text Box 9">
            <a:extLst>
              <a:ext uri="{FF2B5EF4-FFF2-40B4-BE49-F238E27FC236}">
                <a16:creationId xmlns:a16="http://schemas.microsoft.com/office/drawing/2014/main" id="{2F50D908-0085-4242-A8D1-32146987C472}"/>
              </a:ext>
            </a:extLst>
          </p:cNvPr>
          <p:cNvSpPr txBox="1">
            <a:spLocks noChangeArrowheads="1"/>
          </p:cNvSpPr>
          <p:nvPr/>
        </p:nvSpPr>
        <p:spPr bwMode="auto">
          <a:xfrm>
            <a:off x="29995" y="1005618"/>
            <a:ext cx="4244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dirty="0">
                <a:latin typeface="Source Sans Pro" panose="020B0503030403020204" pitchFamily="34" charset="0"/>
                <a:ea typeface="Source Sans Pro" panose="020B0503030403020204" pitchFamily="34" charset="0"/>
              </a:rPr>
              <a:t>6.  </a:t>
            </a:r>
            <a:r>
              <a:rPr lang="en-US" altLang="en-US" sz="2400" b="1" u="sng" dirty="0">
                <a:solidFill>
                  <a:schemeClr val="tx2"/>
                </a:solidFill>
                <a:latin typeface="Source Sans Pro" panose="020B0503030403020204" pitchFamily="34" charset="0"/>
                <a:ea typeface="Source Sans Pro" panose="020B0503030403020204" pitchFamily="34" charset="0"/>
              </a:rPr>
              <a:t>AMERICA’S LOCATION:</a:t>
            </a:r>
            <a:r>
              <a:rPr lang="en-US" altLang="en-US" sz="2400" b="1" u="sng" dirty="0">
                <a:latin typeface="Source Sans Pro" panose="020B0503030403020204" pitchFamily="34" charset="0"/>
                <a:ea typeface="Source Sans Pro" panose="020B0503030403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300853" y="496909"/>
            <a:ext cx="4953000" cy="369332"/>
          </a:xfrm>
          <a:prstGeom prst="rect">
            <a:avLst/>
          </a:prstGeom>
          <a:noFill/>
          <a:ln w="9525">
            <a:noFill/>
            <a:miter lim="800000"/>
            <a:headEnd/>
            <a:tailEnd/>
          </a:ln>
          <a:effectLst/>
        </p:spPr>
        <p:txBody>
          <a:bodyPr wrap="square">
            <a:spAutoFit/>
          </a:bodyPr>
          <a:lstStyle/>
          <a:p>
            <a:pPr algn="ctr">
              <a:spcBef>
                <a:spcPct val="50000"/>
              </a:spcBef>
            </a:pPr>
            <a:r>
              <a:rPr lang="en-US" b="1" u="sng" dirty="0">
                <a:latin typeface="Source Sans Pro Black" panose="020B0604020202020204" pitchFamily="34" charset="0"/>
              </a:rPr>
              <a:t>HEMISPHERES</a:t>
            </a:r>
            <a:r>
              <a:rPr lang="en-US" b="1" dirty="0">
                <a:latin typeface="Source Sans Pro Black" panose="020B0604020202020204" pitchFamily="34" charset="0"/>
              </a:rPr>
              <a:t>: WHERE ARE YOU?</a:t>
            </a:r>
          </a:p>
        </p:txBody>
      </p:sp>
      <p:pic>
        <p:nvPicPr>
          <p:cNvPr id="7" name="Picture 11" descr="Hemispheres north south"/>
          <p:cNvPicPr>
            <a:picLocks noChangeAspect="1" noChangeArrowheads="1"/>
          </p:cNvPicPr>
          <p:nvPr/>
        </p:nvPicPr>
        <p:blipFill>
          <a:blip r:embed="rId3" cstate="print">
            <a:clrChange>
              <a:clrFrom>
                <a:srgbClr val="EEF2FE"/>
              </a:clrFrom>
              <a:clrTo>
                <a:srgbClr val="EEF2FE">
                  <a:alpha val="0"/>
                </a:srgbClr>
              </a:clrTo>
            </a:clrChange>
          </a:blip>
          <a:srcRect/>
          <a:stretch>
            <a:fillRect/>
          </a:stretch>
        </p:blipFill>
        <p:spPr bwMode="auto">
          <a:xfrm>
            <a:off x="971618" y="2414706"/>
            <a:ext cx="2593428" cy="2377309"/>
          </a:xfrm>
          <a:prstGeom prst="rect">
            <a:avLst/>
          </a:prstGeom>
          <a:noFill/>
          <a:ln w="9525">
            <a:noFill/>
            <a:miter lim="800000"/>
            <a:headEnd/>
            <a:tailEnd/>
          </a:ln>
        </p:spPr>
      </p:pic>
      <p:pic>
        <p:nvPicPr>
          <p:cNvPr id="9" name="Picture 12" descr="Hemispheres east west"/>
          <p:cNvPicPr>
            <a:picLocks noChangeAspect="1" noChangeArrowheads="1"/>
          </p:cNvPicPr>
          <p:nvPr/>
        </p:nvPicPr>
        <p:blipFill>
          <a:blip r:embed="rId4" cstate="print">
            <a:clrChange>
              <a:clrFrom>
                <a:srgbClr val="EAEEF9"/>
              </a:clrFrom>
              <a:clrTo>
                <a:srgbClr val="EAEEF9">
                  <a:alpha val="0"/>
                </a:srgbClr>
              </a:clrTo>
            </a:clrChange>
          </a:blip>
          <a:srcRect/>
          <a:stretch>
            <a:fillRect/>
          </a:stretch>
        </p:blipFill>
        <p:spPr bwMode="auto">
          <a:xfrm>
            <a:off x="1157368" y="4800600"/>
            <a:ext cx="2279351" cy="2057400"/>
          </a:xfrm>
          <a:prstGeom prst="rect">
            <a:avLst/>
          </a:prstGeom>
          <a:noFill/>
          <a:ln w="9525">
            <a:noFill/>
            <a:miter lim="800000"/>
            <a:headEnd/>
            <a:tailEnd/>
          </a:ln>
        </p:spPr>
      </p:pic>
      <p:sp>
        <p:nvSpPr>
          <p:cNvPr id="11" name="Text Box 2"/>
          <p:cNvSpPr txBox="1">
            <a:spLocks noChangeArrowheads="1"/>
          </p:cNvSpPr>
          <p:nvPr/>
        </p:nvSpPr>
        <p:spPr bwMode="auto">
          <a:xfrm>
            <a:off x="3920666" y="950655"/>
            <a:ext cx="5282387" cy="4893647"/>
          </a:xfrm>
          <a:prstGeom prst="rect">
            <a:avLst/>
          </a:prstGeom>
          <a:noFill/>
          <a:ln w="9525">
            <a:noFill/>
            <a:miter lim="800000"/>
            <a:headEnd/>
            <a:tailEnd/>
          </a:ln>
          <a:effectLst/>
        </p:spPr>
        <p:txBody>
          <a:bodyPr wrap="square">
            <a:spAutoFit/>
          </a:bodyPr>
          <a:lstStyle/>
          <a:p>
            <a:r>
              <a:rPr lang="en-US" sz="1200" b="1" u="sng" dirty="0">
                <a:latin typeface="+mn-lt"/>
                <a:ea typeface="Source Sans Pro" panose="020B0503030403020204" pitchFamily="34" charset="0"/>
              </a:rPr>
              <a:t>DIRECTIONS</a:t>
            </a:r>
            <a:r>
              <a:rPr lang="en-US" sz="1200" b="1" dirty="0">
                <a:latin typeface="+mn-lt"/>
                <a:ea typeface="Source Sans Pro" panose="020B0503030403020204" pitchFamily="34" charset="0"/>
              </a:rPr>
              <a:t>: </a:t>
            </a:r>
            <a:r>
              <a:rPr lang="en-US" sz="1200" dirty="0">
                <a:latin typeface="+mn-lt"/>
                <a:ea typeface="Source Sans Pro" panose="020B0503030403020204" pitchFamily="34" charset="0"/>
              </a:rPr>
              <a:t>Answer the following questions based on the globes and your geographic knowledge.  </a:t>
            </a:r>
          </a:p>
          <a:p>
            <a:endParaRPr lang="en-US" sz="1200" dirty="0">
              <a:latin typeface="+mn-lt"/>
              <a:ea typeface="Source Sans Pro" panose="020B0503030403020204" pitchFamily="34" charset="0"/>
            </a:endParaRPr>
          </a:p>
          <a:p>
            <a:r>
              <a:rPr lang="en-US" sz="1200" dirty="0">
                <a:latin typeface="+mn-lt"/>
              </a:rPr>
              <a:t>The United States is in the Northern Hemisphere, the half of the earth north of the equator.  The United States is also in the Western Hemisphere, the half of the earth west of Europe and Africa.  The United States, along with Canada and Mexico, makes up North America.  In addition, Central America and South America are part of the Western Hemisphere.  Until about 500 years ago, mapmakers did not know that the Western Hemisphere existed.  </a:t>
            </a:r>
          </a:p>
          <a:p>
            <a:endParaRPr lang="en-US" sz="1200" dirty="0">
              <a:latin typeface="+mn-lt"/>
              <a:ea typeface="Source Sans Pro" panose="020B0503030403020204" pitchFamily="34" charset="0"/>
            </a:endParaRPr>
          </a:p>
          <a:p>
            <a:pPr marL="228600" indent="-228600">
              <a:buFont typeface="+mj-lt"/>
              <a:buAutoNum type="arabicPeriod"/>
            </a:pPr>
            <a:r>
              <a:rPr lang="en-US" sz="1200" dirty="0">
                <a:latin typeface="+mn-lt"/>
                <a:ea typeface="Source Sans Pro" panose="020B0503030403020204" pitchFamily="34" charset="0"/>
              </a:rPr>
              <a:t>A line from the North Pole to the South Pole divides Earth into the </a:t>
            </a: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Hemisphere and </a:t>
            </a:r>
            <a:br>
              <a:rPr lang="en-US" sz="1200" dirty="0">
                <a:latin typeface="+mn-lt"/>
                <a:ea typeface="Source Sans Pro" panose="020B0503030403020204" pitchFamily="34" charset="0"/>
              </a:rPr>
            </a:b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Hemisphere.</a:t>
            </a:r>
          </a:p>
          <a:p>
            <a:pPr marL="228600" indent="-228600">
              <a:buFont typeface="+mj-lt"/>
              <a:buAutoNum type="arabicPeriod"/>
            </a:pPr>
            <a:endParaRPr lang="en-US" sz="1200" dirty="0">
              <a:latin typeface="+mn-lt"/>
              <a:ea typeface="Source Sans Pro" panose="020B0503030403020204" pitchFamily="34" charset="0"/>
            </a:endParaRPr>
          </a:p>
          <a:p>
            <a:pPr marL="228600" indent="-228600">
              <a:buFont typeface="+mj-lt"/>
              <a:buAutoNum type="arabicPeriod"/>
            </a:pPr>
            <a:r>
              <a:rPr lang="en-US" sz="1200" dirty="0">
                <a:latin typeface="+mn-lt"/>
                <a:ea typeface="Source Sans Pro" panose="020B0503030403020204" pitchFamily="34" charset="0"/>
              </a:rPr>
              <a:t>Both North and South America are in the </a:t>
            </a:r>
            <a:br>
              <a:rPr lang="en-US" sz="1200" dirty="0">
                <a:latin typeface="+mn-lt"/>
                <a:ea typeface="Source Sans Pro" panose="020B0503030403020204" pitchFamily="34" charset="0"/>
              </a:rPr>
            </a:b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Hemisphere.</a:t>
            </a:r>
          </a:p>
          <a:p>
            <a:pPr marL="228600" indent="-228600">
              <a:buFont typeface="+mj-lt"/>
              <a:buAutoNum type="arabicPeriod"/>
            </a:pPr>
            <a:endParaRPr lang="en-US" sz="1200" dirty="0">
              <a:latin typeface="+mn-lt"/>
              <a:ea typeface="Source Sans Pro" panose="020B0503030403020204" pitchFamily="34" charset="0"/>
            </a:endParaRPr>
          </a:p>
          <a:p>
            <a:pPr marL="228600" indent="-228600">
              <a:buFont typeface="+mj-lt"/>
              <a:buAutoNum type="arabicPeriod"/>
            </a:pPr>
            <a:r>
              <a:rPr lang="en-US" sz="1200" dirty="0">
                <a:latin typeface="+mn-lt"/>
                <a:ea typeface="Source Sans Pro" panose="020B0503030403020204" pitchFamily="34" charset="0"/>
              </a:rPr>
              <a:t>Both Africa and Europe are in the</a:t>
            </a:r>
            <a:br>
              <a:rPr lang="en-US" sz="1200" dirty="0">
                <a:latin typeface="+mn-lt"/>
                <a:ea typeface="Source Sans Pro" panose="020B0503030403020204" pitchFamily="34" charset="0"/>
              </a:rPr>
            </a:b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Hemisphere.</a:t>
            </a:r>
          </a:p>
          <a:p>
            <a:pPr marL="228600" indent="-228600">
              <a:buFont typeface="+mj-lt"/>
              <a:buAutoNum type="arabicPeriod"/>
            </a:pPr>
            <a:endParaRPr lang="en-US" sz="1200" dirty="0">
              <a:latin typeface="+mn-lt"/>
              <a:ea typeface="Source Sans Pro" panose="020B0503030403020204" pitchFamily="34" charset="0"/>
            </a:endParaRPr>
          </a:p>
          <a:p>
            <a:pPr marL="228600" indent="-228600">
              <a:buFont typeface="+mj-lt"/>
              <a:buAutoNum type="arabicPeriod"/>
            </a:pPr>
            <a:r>
              <a:rPr lang="en-US" sz="1200" dirty="0">
                <a:latin typeface="+mn-lt"/>
                <a:ea typeface="Source Sans Pro" panose="020B0503030403020204" pitchFamily="34" charset="0"/>
              </a:rPr>
              <a:t>The equator divides the globe into the</a:t>
            </a:r>
            <a:br>
              <a:rPr lang="en-US" sz="1200" dirty="0">
                <a:latin typeface="+mn-lt"/>
                <a:ea typeface="Source Sans Pro" panose="020B0503030403020204" pitchFamily="34" charset="0"/>
              </a:rPr>
            </a:b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and </a:t>
            </a: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hemispheres.</a:t>
            </a:r>
          </a:p>
          <a:p>
            <a:pPr marL="228600" indent="-228600">
              <a:buFont typeface="+mj-lt"/>
              <a:buAutoNum type="arabicPeriod"/>
            </a:pPr>
            <a:endParaRPr lang="en-US" sz="1200" dirty="0">
              <a:latin typeface="+mn-lt"/>
              <a:ea typeface="Source Sans Pro" panose="020B0503030403020204" pitchFamily="34" charset="0"/>
            </a:endParaRPr>
          </a:p>
          <a:p>
            <a:pPr marL="228600" indent="-228600">
              <a:buFont typeface="+mj-lt"/>
              <a:buAutoNum type="arabicPeriod"/>
            </a:pPr>
            <a:r>
              <a:rPr lang="en-US" sz="1200" dirty="0">
                <a:latin typeface="+mn-lt"/>
                <a:ea typeface="Source Sans Pro" panose="020B0503030403020204" pitchFamily="34" charset="0"/>
              </a:rPr>
              <a:t>People in the U.S. live in the </a:t>
            </a: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and </a:t>
            </a:r>
            <a:r>
              <a:rPr lang="en-US" sz="1200" u="sng" dirty="0">
                <a:latin typeface="+mn-lt"/>
                <a:ea typeface="Source Sans Pro" panose="020B0503030403020204" pitchFamily="34" charset="0"/>
              </a:rPr>
              <a:t>			</a:t>
            </a:r>
            <a:r>
              <a:rPr lang="en-US" sz="1200" dirty="0">
                <a:latin typeface="+mn-lt"/>
                <a:ea typeface="Source Sans Pro" panose="020B0503030403020204" pitchFamily="34" charset="0"/>
              </a:rPr>
              <a:t> hemispheres.</a:t>
            </a:r>
          </a:p>
        </p:txBody>
      </p:sp>
      <p:sp>
        <p:nvSpPr>
          <p:cNvPr id="2" name="Slide Number Placeholder 1">
            <a:extLst>
              <a:ext uri="{FF2B5EF4-FFF2-40B4-BE49-F238E27FC236}">
                <a16:creationId xmlns:a16="http://schemas.microsoft.com/office/drawing/2014/main" id="{33845E76-83F0-46C4-9F84-D26C53DB573F}"/>
              </a:ext>
            </a:extLst>
          </p:cNvPr>
          <p:cNvSpPr>
            <a:spLocks noGrp="1"/>
          </p:cNvSpPr>
          <p:nvPr>
            <p:ph type="sldNum" sz="quarter" idx="12"/>
          </p:nvPr>
        </p:nvSpPr>
        <p:spPr/>
        <p:txBody>
          <a:bodyPr/>
          <a:lstStyle/>
          <a:p>
            <a:fld id="{FBFC4E48-BF3A-44DF-9465-F85B5474DF33}" type="slidenum">
              <a:rPr lang="en-US" smtClean="0"/>
              <a:pPr/>
              <a:t>8</a:t>
            </a:fld>
            <a:endParaRPr lang="en-US" dirty="0"/>
          </a:p>
        </p:txBody>
      </p:sp>
      <p:sp>
        <p:nvSpPr>
          <p:cNvPr id="3" name="Rectangle 2">
            <a:extLst>
              <a:ext uri="{FF2B5EF4-FFF2-40B4-BE49-F238E27FC236}">
                <a16:creationId xmlns:a16="http://schemas.microsoft.com/office/drawing/2014/main" id="{01C655DB-46F8-4ABD-8918-FFE2EC016BBA}"/>
              </a:ext>
            </a:extLst>
          </p:cNvPr>
          <p:cNvSpPr/>
          <p:nvPr/>
        </p:nvSpPr>
        <p:spPr>
          <a:xfrm>
            <a:off x="707888" y="115512"/>
            <a:ext cx="3178312" cy="1200329"/>
          </a:xfrm>
          <a:prstGeom prst="rect">
            <a:avLst/>
          </a:prstGeom>
        </p:spPr>
        <p:txBody>
          <a:bodyPr wrap="square">
            <a:spAutoFit/>
          </a:bodyPr>
          <a:lstStyle/>
          <a:p>
            <a:r>
              <a:rPr lang="en-US" b="1" dirty="0">
                <a:latin typeface="Source Sans Pro Black" panose="020B0604020202020204" pitchFamily="34" charset="0"/>
              </a:rPr>
              <a:t>America’s location is in the </a:t>
            </a:r>
            <a:r>
              <a:rPr lang="en-US" u="sng" dirty="0">
                <a:latin typeface="Source Sans Pro Black" panose="020B0604020202020204" pitchFamily="34" charset="0"/>
              </a:rPr>
              <a:t>		</a:t>
            </a:r>
            <a:r>
              <a:rPr lang="en-US" b="1" dirty="0">
                <a:latin typeface="Source Sans Pro Black" panose="020B0604020202020204" pitchFamily="34" charset="0"/>
              </a:rPr>
              <a:t> and </a:t>
            </a:r>
          </a:p>
          <a:p>
            <a:r>
              <a:rPr lang="en-US" u="sng" dirty="0">
                <a:latin typeface="Source Sans Pro Black" panose="020B0604020202020204" pitchFamily="34" charset="0"/>
              </a:rPr>
              <a:t>			</a:t>
            </a:r>
            <a:r>
              <a:rPr lang="en-US" b="1" dirty="0">
                <a:latin typeface="Source Sans Pro Black" panose="020B0604020202020204" pitchFamily="34" charset="0"/>
              </a:rPr>
              <a:t> Hemisphere’s. </a:t>
            </a:r>
            <a:endParaRPr lang="en-US" dirty="0"/>
          </a:p>
        </p:txBody>
      </p:sp>
      <p:sp>
        <p:nvSpPr>
          <p:cNvPr id="4" name="Rectangle 3">
            <a:extLst>
              <a:ext uri="{FF2B5EF4-FFF2-40B4-BE49-F238E27FC236}">
                <a16:creationId xmlns:a16="http://schemas.microsoft.com/office/drawing/2014/main" id="{8489E33B-F5EF-409A-B115-C70D35CCB17A}"/>
              </a:ext>
            </a:extLst>
          </p:cNvPr>
          <p:cNvSpPr/>
          <p:nvPr/>
        </p:nvSpPr>
        <p:spPr>
          <a:xfrm>
            <a:off x="707887" y="1283728"/>
            <a:ext cx="3143839" cy="1169551"/>
          </a:xfrm>
          <a:prstGeom prst="rect">
            <a:avLst/>
          </a:prstGeom>
        </p:spPr>
        <p:txBody>
          <a:bodyPr wrap="square">
            <a:spAutoFit/>
          </a:bodyPr>
          <a:lstStyle/>
          <a:p>
            <a:r>
              <a:rPr lang="en-US" sz="1400" dirty="0">
                <a:latin typeface="Source Sans Pro Light" panose="020B0604020202020204" pitchFamily="34" charset="0"/>
              </a:rPr>
              <a:t>In size, the United States is the 4th largest nation in the world.  More than 285 million Americans live on the more than 3.6 million square miles that our country covers.</a:t>
            </a:r>
          </a:p>
        </p:txBody>
      </p:sp>
      <p:cxnSp>
        <p:nvCxnSpPr>
          <p:cNvPr id="10" name="Straight Connector 9">
            <a:extLst>
              <a:ext uri="{FF2B5EF4-FFF2-40B4-BE49-F238E27FC236}">
                <a16:creationId xmlns:a16="http://schemas.microsoft.com/office/drawing/2014/main" id="{22059BEC-C51F-4FA5-8115-3B89706CCE90}"/>
              </a:ext>
            </a:extLst>
          </p:cNvPr>
          <p:cNvCxnSpPr/>
          <p:nvPr/>
        </p:nvCxnSpPr>
        <p:spPr>
          <a:xfrm>
            <a:off x="3886200"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DE6112A-8AEB-4703-8C23-DC5B06B87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005" y="48570"/>
            <a:ext cx="2825895" cy="463574"/>
          </a:xfrm>
          <a:prstGeom prst="rect">
            <a:avLst/>
          </a:prstGeom>
        </p:spPr>
      </p:pic>
      <p:sp>
        <p:nvSpPr>
          <p:cNvPr id="12" name="Text Box 18">
            <a:extLst>
              <a:ext uri="{FF2B5EF4-FFF2-40B4-BE49-F238E27FC236}">
                <a16:creationId xmlns:a16="http://schemas.microsoft.com/office/drawing/2014/main" id="{B7BF734B-928A-4399-A526-6F9D9763725D}"/>
              </a:ext>
            </a:extLst>
          </p:cNvPr>
          <p:cNvSpPr txBox="1">
            <a:spLocks noChangeArrowheads="1"/>
          </p:cNvSpPr>
          <p:nvPr/>
        </p:nvSpPr>
        <p:spPr bwMode="auto">
          <a:xfrm rot="16200000">
            <a:off x="-2962821" y="3173505"/>
            <a:ext cx="6685168" cy="707886"/>
          </a:xfrm>
          <a:prstGeom prst="rect">
            <a:avLst/>
          </a:prstGeom>
          <a:noFill/>
          <a:ln w="9525">
            <a:solidFill>
              <a:schemeClr val="accent5">
                <a:lumMod val="50000"/>
              </a:schemeClr>
            </a:solidFill>
            <a:miter lim="800000"/>
            <a:headEnd/>
            <a:tailEnd/>
          </a:ln>
          <a:effectLst/>
        </p:spPr>
        <p:txBody>
          <a:bodyPr wrap="square">
            <a:spAutoFit/>
          </a:bodyPr>
          <a:lstStyle/>
          <a:p>
            <a:pPr algn="ctr">
              <a:spcBef>
                <a:spcPct val="50000"/>
              </a:spcBef>
            </a:pPr>
            <a:r>
              <a:rPr lang="en-US" sz="2000" b="1" dirty="0">
                <a:solidFill>
                  <a:schemeClr val="accent5">
                    <a:lumMod val="50000"/>
                  </a:schemeClr>
                </a:solidFill>
                <a:latin typeface="Source Sans Pro Black" panose="020B0604020202020204" pitchFamily="34" charset="0"/>
              </a:rPr>
              <a:t>Unit 1 EQ Objective 1: What are the five themes of Geography?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1" y="489803"/>
            <a:ext cx="3048001" cy="5693866"/>
          </a:xfrm>
          <a:prstGeom prst="rect">
            <a:avLst/>
          </a:prstGeom>
          <a:noFill/>
          <a:ln w="9525">
            <a:noFill/>
            <a:miter lim="800000"/>
            <a:headEnd/>
            <a:tailEnd/>
          </a:ln>
          <a:effectLst/>
        </p:spPr>
        <p:txBody>
          <a:bodyPr wrap="square">
            <a:spAutoFit/>
          </a:bodyPr>
          <a:lstStyle/>
          <a:p>
            <a:r>
              <a:rPr lang="en-US" sz="2400" b="1" dirty="0">
                <a:latin typeface="Source Sans Pro" panose="020B0503030403020204" pitchFamily="34" charset="0"/>
                <a:ea typeface="Source Sans Pro" panose="020B0503030403020204" pitchFamily="34" charset="0"/>
              </a:rPr>
              <a:t>7. </a:t>
            </a:r>
            <a:r>
              <a:rPr lang="en-US" sz="2400" b="1" u="sng" dirty="0">
                <a:latin typeface="Source Sans Pro" panose="020B0503030403020204" pitchFamily="34" charset="0"/>
                <a:ea typeface="Source Sans Pro" panose="020B0503030403020204" pitchFamily="34" charset="0"/>
              </a:rPr>
              <a:t>PLACE</a:t>
            </a:r>
            <a:r>
              <a:rPr lang="en-US" b="1" dirty="0">
                <a:latin typeface="Source Sans Pro" panose="020B0503030403020204" pitchFamily="34" charset="0"/>
                <a:ea typeface="Source Sans Pro" panose="020B0503030403020204" pitchFamily="34" charset="0"/>
              </a:rPr>
              <a:t>:</a:t>
            </a:r>
            <a:r>
              <a:rPr lang="en-US" dirty="0">
                <a:latin typeface="Source Sans Pro" panose="020B0503030403020204" pitchFamily="34" charset="0"/>
                <a:ea typeface="Source Sans Pro" panose="020B0503030403020204" pitchFamily="34" charset="0"/>
              </a:rPr>
              <a:t> </a:t>
            </a:r>
            <a:r>
              <a:rPr lang="en-US" sz="1600" dirty="0">
                <a:latin typeface="Source Sans Pro" panose="020B0503030403020204" pitchFamily="34" charset="0"/>
                <a:ea typeface="Source Sans Pro" panose="020B0503030403020204" pitchFamily="34" charset="0"/>
              </a:rPr>
              <a:t>Describes an area’s physical and human features.  It is the environment in which we live. </a:t>
            </a:r>
          </a:p>
          <a:p>
            <a:pPr marL="342900" indent="-342900">
              <a:buFontTx/>
              <a:buChar char="•"/>
            </a:pPr>
            <a:endParaRPr lang="en-US" sz="2000" b="1" u="sng"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A.  </a:t>
            </a:r>
            <a:r>
              <a:rPr lang="en-US" sz="2000" b="1" u="sng" dirty="0">
                <a:latin typeface="Source Sans Pro" panose="020B0503030403020204" pitchFamily="34" charset="0"/>
                <a:ea typeface="Source Sans Pro" panose="020B0503030403020204" pitchFamily="34" charset="0"/>
              </a:rPr>
              <a:t>PHYSICAL FEATURES</a:t>
            </a:r>
            <a:r>
              <a:rPr lang="en-US" sz="2000" b="1" dirty="0">
                <a:latin typeface="Source Sans Pro" panose="020B0503030403020204" pitchFamily="34" charset="0"/>
                <a:ea typeface="Source Sans Pro" panose="020B0503030403020204" pitchFamily="34" charset="0"/>
              </a:rPr>
              <a:t>: </a:t>
            </a:r>
          </a:p>
          <a:p>
            <a:r>
              <a:rPr lang="en-US" sz="1600" u="sng" dirty="0">
                <a:latin typeface="Source Sans Pro" panose="020B0503030403020204" pitchFamily="34" charset="0"/>
                <a:ea typeface="Source Sans Pro" panose="020B0503030403020204" pitchFamily="34" charset="0"/>
              </a:rPr>
              <a:t>																		</a:t>
            </a:r>
          </a:p>
          <a:p>
            <a:pPr marL="342900" indent="-342900">
              <a:buAutoNum type="alphaUcPeriod"/>
            </a:pPr>
            <a:endParaRPr lang="en-US" sz="1600" b="1" u="sng"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B.  </a:t>
            </a:r>
            <a:r>
              <a:rPr lang="en-US" sz="2000" b="1" u="sng" dirty="0">
                <a:latin typeface="Source Sans Pro" panose="020B0503030403020204" pitchFamily="34" charset="0"/>
                <a:ea typeface="Source Sans Pro" panose="020B0503030403020204" pitchFamily="34" charset="0"/>
              </a:rPr>
              <a:t>HUMAN/ CULTURAL FEATURES</a:t>
            </a:r>
          </a:p>
          <a:p>
            <a:r>
              <a:rPr lang="en-US" sz="2000" b="1" u="sng" dirty="0">
                <a:latin typeface="Source Sans Pro" panose="020B0503030403020204" pitchFamily="34" charset="0"/>
                <a:ea typeface="Source Sans Pro" panose="020B0503030403020204" pitchFamily="34" charset="0"/>
              </a:rPr>
              <a:t> </a:t>
            </a:r>
            <a:r>
              <a:rPr lang="en-US" sz="1600" u="sng" dirty="0">
                <a:latin typeface="Source Sans Pro" panose="020B0503030403020204" pitchFamily="34" charset="0"/>
                <a:ea typeface="Source Sans Pro" panose="020B0503030403020204" pitchFamily="34" charset="0"/>
              </a:rPr>
              <a:t>																		</a:t>
            </a:r>
            <a:endParaRPr lang="en-US" sz="1600" b="1" u="sng" dirty="0">
              <a:latin typeface="Source Sans Pro" panose="020B0503030403020204" pitchFamily="34" charset="0"/>
              <a:ea typeface="Source Sans Pro" panose="020B0503030403020204" pitchFamily="34" charset="0"/>
            </a:endParaRPr>
          </a:p>
        </p:txBody>
      </p:sp>
      <p:sp>
        <p:nvSpPr>
          <p:cNvPr id="2" name="Slide Number Placeholder 1">
            <a:extLst>
              <a:ext uri="{FF2B5EF4-FFF2-40B4-BE49-F238E27FC236}">
                <a16:creationId xmlns:a16="http://schemas.microsoft.com/office/drawing/2014/main" id="{C3890835-5308-4F15-8DA8-2A3433B81D35}"/>
              </a:ext>
            </a:extLst>
          </p:cNvPr>
          <p:cNvSpPr>
            <a:spLocks noGrp="1"/>
          </p:cNvSpPr>
          <p:nvPr>
            <p:ph type="sldNum" sz="quarter" idx="12"/>
          </p:nvPr>
        </p:nvSpPr>
        <p:spPr/>
        <p:txBody>
          <a:bodyPr/>
          <a:lstStyle/>
          <a:p>
            <a:fld id="{FBFC4E48-BF3A-44DF-9465-F85B5474DF33}" type="slidenum">
              <a:rPr lang="en-US" smtClean="0"/>
              <a:pPr/>
              <a:t>9</a:t>
            </a:fld>
            <a:endParaRPr lang="en-US" dirty="0"/>
          </a:p>
        </p:txBody>
      </p:sp>
      <p:sp>
        <p:nvSpPr>
          <p:cNvPr id="5" name="Text Box 18">
            <a:extLst>
              <a:ext uri="{FF2B5EF4-FFF2-40B4-BE49-F238E27FC236}">
                <a16:creationId xmlns:a16="http://schemas.microsoft.com/office/drawing/2014/main" id="{E7AE6D55-9FDE-4E4C-91FE-4B75437AFA94}"/>
              </a:ext>
            </a:extLst>
          </p:cNvPr>
          <p:cNvSpPr txBox="1">
            <a:spLocks noChangeArrowheads="1"/>
          </p:cNvSpPr>
          <p:nvPr/>
        </p:nvSpPr>
        <p:spPr bwMode="auto">
          <a:xfrm>
            <a:off x="22860" y="0"/>
            <a:ext cx="9121140" cy="400110"/>
          </a:xfrm>
          <a:prstGeom prst="rect">
            <a:avLst/>
          </a:prstGeom>
          <a:noFill/>
          <a:ln w="9525">
            <a:solidFill>
              <a:schemeClr val="accent5">
                <a:lumMod val="50000"/>
              </a:schemeClr>
            </a:solidFill>
            <a:miter lim="800000"/>
            <a:headEnd/>
            <a:tailEnd/>
          </a:ln>
          <a:effectLst/>
        </p:spPr>
        <p:txBody>
          <a:bodyPr wrap="square">
            <a:sp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en-US" sz="2000" b="1" kern="0" dirty="0">
                <a:solidFill>
                  <a:schemeClr val="accent5">
                    <a:lumMod val="50000"/>
                  </a:schemeClr>
                </a:solidFill>
                <a:latin typeface="Source Sans Pro Black" panose="020B0604020202020204" pitchFamily="34" charset="0"/>
              </a:rPr>
              <a:t>Unit 1 EQ Objective: What are the five themes of Geography?</a:t>
            </a:r>
          </a:p>
        </p:txBody>
      </p:sp>
      <p:sp>
        <p:nvSpPr>
          <p:cNvPr id="6" name="Title 1">
            <a:extLst>
              <a:ext uri="{FF2B5EF4-FFF2-40B4-BE49-F238E27FC236}">
                <a16:creationId xmlns:a16="http://schemas.microsoft.com/office/drawing/2014/main" id="{45569F53-E8D2-48BD-A719-387853256706}"/>
              </a:ext>
            </a:extLst>
          </p:cNvPr>
          <p:cNvSpPr txBox="1">
            <a:spLocks/>
          </p:cNvSpPr>
          <p:nvPr/>
        </p:nvSpPr>
        <p:spPr>
          <a:xfrm>
            <a:off x="2438400" y="489665"/>
            <a:ext cx="3768652" cy="7318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2400" b="1" u="sng" kern="0" dirty="0">
                <a:solidFill>
                  <a:schemeClr val="tx1"/>
                </a:solidFill>
              </a:rPr>
              <a:t>LANDFORM</a:t>
            </a:r>
            <a:br>
              <a:rPr lang="en-US" altLang="en-US" sz="2400" kern="0" dirty="0">
                <a:solidFill>
                  <a:schemeClr val="tx1"/>
                </a:solidFill>
              </a:rPr>
            </a:br>
            <a:endParaRPr lang="en-US" altLang="en-US" sz="2400" kern="0" dirty="0"/>
          </a:p>
        </p:txBody>
      </p:sp>
      <p:pic>
        <p:nvPicPr>
          <p:cNvPr id="7" name="Picture 6">
            <a:extLst>
              <a:ext uri="{FF2B5EF4-FFF2-40B4-BE49-F238E27FC236}">
                <a16:creationId xmlns:a16="http://schemas.microsoft.com/office/drawing/2014/main" id="{A750DB7A-42E6-42F7-9FB4-CB0355F12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052" y="489665"/>
            <a:ext cx="2825895" cy="463574"/>
          </a:xfrm>
          <a:prstGeom prst="rect">
            <a:avLst/>
          </a:prstGeom>
        </p:spPr>
      </p:pic>
      <p:graphicFrame>
        <p:nvGraphicFramePr>
          <p:cNvPr id="3" name="Diagram 2">
            <a:extLst>
              <a:ext uri="{FF2B5EF4-FFF2-40B4-BE49-F238E27FC236}">
                <a16:creationId xmlns:a16="http://schemas.microsoft.com/office/drawing/2014/main" id="{3CE81C97-8513-4362-8C5D-76407347E199}"/>
              </a:ext>
            </a:extLst>
          </p:cNvPr>
          <p:cNvGraphicFramePr/>
          <p:nvPr>
            <p:extLst>
              <p:ext uri="{D42A27DB-BD31-4B8C-83A1-F6EECF244321}">
                <p14:modId xmlns:p14="http://schemas.microsoft.com/office/powerpoint/2010/main" val="2301212386"/>
              </p:ext>
            </p:extLst>
          </p:nvPr>
        </p:nvGraphicFramePr>
        <p:xfrm>
          <a:off x="3047999" y="1042793"/>
          <a:ext cx="5984947" cy="5690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hlinkClick r:id="rId9"/>
            <a:extLst>
              <a:ext uri="{FF2B5EF4-FFF2-40B4-BE49-F238E27FC236}">
                <a16:creationId xmlns:a16="http://schemas.microsoft.com/office/drawing/2014/main" id="{5226CD56-46DB-4B79-A7DA-2BCF4BE2CC13}"/>
              </a:ext>
            </a:extLst>
          </p:cNvPr>
          <p:cNvPicPr>
            <a:picLocks noChangeAspect="1"/>
          </p:cNvPicPr>
          <p:nvPr/>
        </p:nvPicPr>
        <p:blipFill>
          <a:blip r:embed="rId10"/>
          <a:stretch>
            <a:fillRect/>
          </a:stretch>
        </p:blipFill>
        <p:spPr>
          <a:xfrm>
            <a:off x="7382275" y="5428859"/>
            <a:ext cx="1477598" cy="1242039"/>
          </a:xfrm>
          <a:prstGeom prst="rect">
            <a:avLst/>
          </a:prstGeom>
        </p:spPr>
      </p:pic>
      <p:pic>
        <p:nvPicPr>
          <p:cNvPr id="1026" name="Picture 2">
            <a:extLst>
              <a:ext uri="{FF2B5EF4-FFF2-40B4-BE49-F238E27FC236}">
                <a16:creationId xmlns:a16="http://schemas.microsoft.com/office/drawing/2014/main" id="{A63608A6-4A51-444A-8FF5-BAECF19827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9928" y="5193300"/>
            <a:ext cx="1477598" cy="14775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16630</TotalTime>
  <Words>1490</Words>
  <Application>Microsoft Office PowerPoint</Application>
  <PresentationFormat>On-screen Show (4:3)</PresentationFormat>
  <Paragraphs>398</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Courier New</vt:lpstr>
      <vt:lpstr>Source Sans Pro</vt:lpstr>
      <vt:lpstr>Source Sans Pro Black</vt:lpstr>
      <vt:lpstr>Source Sans Pro Light</vt:lpstr>
      <vt:lpstr>Source Sans Pro SemiBold</vt:lpstr>
      <vt:lpstr>Times New Roman</vt:lpstr>
      <vt:lpstr>Wingdings</vt:lpstr>
      <vt:lpstr>Default Design</vt:lpstr>
      <vt:lpstr>PowerPoint Presentation</vt:lpstr>
      <vt:lpstr>Unit 1 EQ: Why is understanding geography important to the study of history?</vt:lpstr>
      <vt:lpstr>Unit 1 EQ Objective 1: What are the five themes of Geography?</vt:lpstr>
      <vt:lpstr>Unit 1 EQ, Objective 2: How do latitude and longitude help people to locate places in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0282</dc:creator>
  <cp:lastModifiedBy>Veronica Oliver</cp:lastModifiedBy>
  <cp:revision>143</cp:revision>
  <cp:lastPrinted>2019-09-09T17:16:11Z</cp:lastPrinted>
  <dcterms:created xsi:type="dcterms:W3CDTF">2008-10-01T19:57:11Z</dcterms:created>
  <dcterms:modified xsi:type="dcterms:W3CDTF">2019-09-19T20:32:34Z</dcterms:modified>
</cp:coreProperties>
</file>