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3" r:id="rId3"/>
    <p:sldId id="27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1248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041E7-A78F-49A3-A08C-49F1766CFFB4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36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AC003-56DF-42DA-8130-E1DCBE4977D5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8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55051-37EC-4C5E-BD99-ACFC1ABB102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D8E1-EE8F-4C3A-BC39-E9BC7CA3C3E5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2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5D313-C6B8-4080-B00F-9D079BCB4607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419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BE49-DC34-4614-B974-37976FC6A7F0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5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81B80-0D96-43F1-96A3-78DB347631D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8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7212-3EC8-4EFF-ACE8-31C389881278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436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2258-5A4A-40A1-BA6F-DA5C1336E12D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38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6425-AD0B-4F53-B122-7868D1C3716B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51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6573" cy="6858000"/>
          </a:xfrm>
          <a:solidFill>
            <a:schemeClr val="bg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9278A95-335A-439F-9B56-6339079F08A1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6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045" y="964692"/>
            <a:ext cx="5937755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237D2F4-E532-4760-8AAC-F3E1EE3CA74C}" type="datetime1">
              <a:rPr lang="en-US" smtClean="0"/>
              <a:t>4/2/2020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B4E101E-3741-499E-B245-A8F01AE183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voliverushistory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DE461-0C16-4A66-9EF1-CE1B9FB64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869" y="5349768"/>
            <a:ext cx="6743700" cy="95249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Social Studies Assignments</a:t>
            </a:r>
            <a:br>
              <a:rPr lang="en-US" sz="2800" dirty="0"/>
            </a:br>
            <a:r>
              <a:rPr lang="en-US" sz="2800" dirty="0"/>
              <a:t>4/7 – 4/15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57095-FD84-484F-8C98-36E1D35B6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BB4E101E-3741-499E-B245-A8F01AE1832F}" type="slidenum">
              <a:rPr lang="en-US">
                <a:latin typeface="Gill Sans MT" panose="020B0502020104020203"/>
              </a:rPr>
              <a:pPr defTabSz="457189"/>
              <a:t>1</a:t>
            </a:fld>
            <a:endParaRPr lang="en-US" dirty="0">
              <a:latin typeface="Gill Sans MT" panose="020B0502020104020203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AC4A46-4FC5-455F-A8CD-D94B59D8747C}"/>
              </a:ext>
            </a:extLst>
          </p:cNvPr>
          <p:cNvGraphicFramePr>
            <a:graphicFrameLocks noGrp="1"/>
          </p:cNvGraphicFramePr>
          <p:nvPr/>
        </p:nvGraphicFramePr>
        <p:xfrm>
          <a:off x="2" y="18286"/>
          <a:ext cx="9144001" cy="5331479"/>
        </p:xfrm>
        <a:graphic>
          <a:graphicData uri="http://schemas.openxmlformats.org/drawingml/2006/table">
            <a:tbl>
              <a:tblPr firstRow="1" firstCol="1" bandRow="1"/>
              <a:tblGrid>
                <a:gridCol w="1937981">
                  <a:extLst>
                    <a:ext uri="{9D8B030D-6E8A-4147-A177-3AD203B41FA5}">
                      <a16:colId xmlns:a16="http://schemas.microsoft.com/office/drawing/2014/main" val="2350395758"/>
                    </a:ext>
                  </a:extLst>
                </a:gridCol>
                <a:gridCol w="4770391">
                  <a:extLst>
                    <a:ext uri="{9D8B030D-6E8A-4147-A177-3AD203B41FA5}">
                      <a16:colId xmlns:a16="http://schemas.microsoft.com/office/drawing/2014/main" val="2671923087"/>
                    </a:ext>
                  </a:extLst>
                </a:gridCol>
                <a:gridCol w="2435629">
                  <a:extLst>
                    <a:ext uri="{9D8B030D-6E8A-4147-A177-3AD203B41FA5}">
                      <a16:colId xmlns:a16="http://schemas.microsoft.com/office/drawing/2014/main" val="4113843785"/>
                    </a:ext>
                  </a:extLst>
                </a:gridCol>
              </a:tblGrid>
              <a:tr h="78072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1 Vocabulary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 Bingo Boards - Terms &amp; Definitions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Due 4/7/2020 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6798514"/>
                  </a:ext>
                </a:extLst>
              </a:tr>
              <a:tr h="704061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Use Unit 2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 Acrostics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4/8/2020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80018"/>
                  </a:ext>
                </a:extLst>
              </a:tr>
              <a:tr h="73043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3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Crossword Puzzle &amp; Key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4/9/2020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161266"/>
                  </a:ext>
                </a:extLst>
              </a:tr>
              <a:tr h="79024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 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Use Unit 4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Hash Tags 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4/10/2020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968854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5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Unit 5 Vocabulary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6 Slide Comic Strip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Due 4/13/2020</a:t>
                      </a:r>
                      <a:endParaRPr lang="en-US" sz="15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803968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4/14/2020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565720"/>
                  </a:ext>
                </a:extLst>
              </a:tr>
              <a:tr h="77533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Lesson </a:t>
                      </a:r>
                    </a:p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Practice Map of the 50 states Abbreviations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i="0" u="none" strike="noStrike" dirty="0">
                          <a:effectLst/>
                          <a:latin typeface="Arial" panose="020B0604020202020204" pitchFamily="34" charset="0"/>
                        </a:rPr>
                        <a:t>Due 4/15/2020</a:t>
                      </a:r>
                    </a:p>
                  </a:txBody>
                  <a:tcPr marL="31923" marR="31923" marT="443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491096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365EB4B-0360-4634-9825-EE8E3C747796}"/>
              </a:ext>
            </a:extLst>
          </p:cNvPr>
          <p:cNvSpPr/>
          <p:nvPr/>
        </p:nvSpPr>
        <p:spPr>
          <a:xfrm>
            <a:off x="1648909" y="6424955"/>
            <a:ext cx="599394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189"/>
            <a:r>
              <a:rPr lang="en-US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 panose="020B0502020104020203"/>
              </a:rPr>
              <a:t>Name: 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84987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69CC9-7A7C-4CD8-90B6-53E993EC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964692"/>
            <a:ext cx="4421124" cy="1188720"/>
          </a:xfrm>
        </p:spPr>
        <p:txBody>
          <a:bodyPr>
            <a:normAutofit/>
          </a:bodyPr>
          <a:lstStyle/>
          <a:p>
            <a:r>
              <a:rPr lang="en-US" dirty="0"/>
              <a:t>Comic Strip</a:t>
            </a:r>
            <a:br>
              <a:rPr lang="en-US" dirty="0"/>
            </a:br>
            <a:r>
              <a:rPr lang="en-US" dirty="0"/>
              <a:t>Unit 5 Vocab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2A8A-F698-4716-9281-53DB77C7A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3" y="4445876"/>
            <a:ext cx="4675527" cy="2412123"/>
          </a:xfrm>
        </p:spPr>
        <p:txBody>
          <a:bodyPr>
            <a:normAutofit/>
          </a:bodyPr>
          <a:lstStyle/>
          <a:p>
            <a:r>
              <a:rPr lang="en-US" sz="2400" b="1" dirty="0"/>
              <a:t>Create 1 Comic Strip </a:t>
            </a:r>
          </a:p>
          <a:p>
            <a:pPr lvl="1"/>
            <a:r>
              <a:rPr lang="en-US" sz="2000" dirty="0"/>
              <a:t>Pick 6  Vocab Words from Unit 5</a:t>
            </a:r>
          </a:p>
          <a:p>
            <a:pPr lvl="1"/>
            <a:r>
              <a:rPr lang="en-US" sz="2000" dirty="0"/>
              <a:t>One word in each box with a cartoon/ comic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53DB99-4E84-47F8-9E34-199C38A8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69191" y="6217920"/>
            <a:ext cx="274320" cy="3657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BB4E101E-3741-499E-B245-A8F01AE1832F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F03ABC9-900B-43AB-A3CB-13AD141C295A}"/>
              </a:ext>
            </a:extLst>
          </p:cNvPr>
          <p:cNvSpPr txBox="1">
            <a:spLocks/>
          </p:cNvSpPr>
          <p:nvPr/>
        </p:nvSpPr>
        <p:spPr>
          <a:xfrm>
            <a:off x="262759" y="2525324"/>
            <a:ext cx="5454869" cy="1777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44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59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28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Use Unit 5  Vocabulary</a:t>
            </a:r>
          </a:p>
          <a:p>
            <a:pPr lvl="1"/>
            <a:r>
              <a:rPr lang="en-US" sz="1800" dirty="0"/>
              <a:t>Index Cards &amp; News Letters</a:t>
            </a:r>
          </a:p>
          <a:p>
            <a:pPr lvl="1"/>
            <a:r>
              <a:rPr lang="en-US" sz="1800" dirty="0"/>
              <a:t>Class Website  </a:t>
            </a:r>
            <a:r>
              <a:rPr lang="en-US" sz="1800" dirty="0">
                <a:hlinkClick r:id="rId2"/>
              </a:rPr>
              <a:t>www.Voliverushistory.weebly.com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TEAMS</a:t>
            </a:r>
          </a:p>
          <a:p>
            <a:pPr lvl="1"/>
            <a:endParaRPr lang="en-US" dirty="0"/>
          </a:p>
        </p:txBody>
      </p:sp>
      <p:pic>
        <p:nvPicPr>
          <p:cNvPr id="7170" name="Picture 2" descr="Museum soars 'To The Moon' with Snoopy in space exhibit | collectSPACE">
            <a:extLst>
              <a:ext uri="{FF2B5EF4-FFF2-40B4-BE49-F238E27FC236}">
                <a16:creationId xmlns:a16="http://schemas.microsoft.com/office/drawing/2014/main" id="{AADBD2C7-7736-45CC-9D17-1C9FB04C1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578" y="2437661"/>
            <a:ext cx="3426372" cy="2763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11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B9AC0-D70C-4AFE-B100-5D8861A2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1E-3741-499E-B245-A8F01AE1832F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10BE4C7-1021-4C5A-88A4-6AB9E7A9C9FC}"/>
              </a:ext>
            </a:extLst>
          </p:cNvPr>
          <p:cNvGraphicFramePr>
            <a:graphicFrameLocks noGrp="1"/>
          </p:cNvGraphicFramePr>
          <p:nvPr/>
        </p:nvGraphicFramePr>
        <p:xfrm>
          <a:off x="84084" y="914400"/>
          <a:ext cx="9059916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972">
                  <a:extLst>
                    <a:ext uri="{9D8B030D-6E8A-4147-A177-3AD203B41FA5}">
                      <a16:colId xmlns:a16="http://schemas.microsoft.com/office/drawing/2014/main" val="3018043957"/>
                    </a:ext>
                  </a:extLst>
                </a:gridCol>
                <a:gridCol w="3019972">
                  <a:extLst>
                    <a:ext uri="{9D8B030D-6E8A-4147-A177-3AD203B41FA5}">
                      <a16:colId xmlns:a16="http://schemas.microsoft.com/office/drawing/2014/main" val="3943636998"/>
                    </a:ext>
                  </a:extLst>
                </a:gridCol>
                <a:gridCol w="3019972">
                  <a:extLst>
                    <a:ext uri="{9D8B030D-6E8A-4147-A177-3AD203B41FA5}">
                      <a16:colId xmlns:a16="http://schemas.microsoft.com/office/drawing/2014/main" val="372645923"/>
                    </a:ext>
                  </a:extLst>
                </a:gridCol>
              </a:tblGrid>
              <a:tr h="2651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903043"/>
                  </a:ext>
                </a:extLst>
              </a:tr>
              <a:tr h="2651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77634"/>
                  </a:ext>
                </a:extLst>
              </a:tr>
            </a:tbl>
          </a:graphicData>
        </a:graphic>
      </p:graphicFrame>
      <p:sp>
        <p:nvSpPr>
          <p:cNvPr id="11" name="Title 4">
            <a:extLst>
              <a:ext uri="{FF2B5EF4-FFF2-40B4-BE49-F238E27FC236}">
                <a16:creationId xmlns:a16="http://schemas.microsoft.com/office/drawing/2014/main" id="{404A06D7-8FA9-4907-BF61-71BB4F0D5CB0}"/>
              </a:ext>
            </a:extLst>
          </p:cNvPr>
          <p:cNvSpPr txBox="1">
            <a:spLocks/>
          </p:cNvSpPr>
          <p:nvPr/>
        </p:nvSpPr>
        <p:spPr>
          <a:xfrm>
            <a:off x="1603122" y="134375"/>
            <a:ext cx="5937755" cy="6223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Comic Strip</a:t>
            </a:r>
          </a:p>
        </p:txBody>
      </p:sp>
    </p:spTree>
    <p:extLst>
      <p:ext uri="{BB962C8B-B14F-4D97-AF65-F5344CB8AC3E}">
        <p14:creationId xmlns:p14="http://schemas.microsoft.com/office/powerpoint/2010/main" val="21041982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50</TotalTime>
  <Words>127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Social Studies Assignments 4/7 – 4/15</vt:lpstr>
      <vt:lpstr>Comic Strip Unit 5 Vocab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Assignments 4/7 – 4/15</dc:title>
  <dc:creator>Veronica Oliver</dc:creator>
  <cp:lastModifiedBy>Veronica Oliver</cp:lastModifiedBy>
  <cp:revision>6</cp:revision>
  <dcterms:created xsi:type="dcterms:W3CDTF">2020-04-03T14:56:31Z</dcterms:created>
  <dcterms:modified xsi:type="dcterms:W3CDTF">2020-04-03T15:46:59Z</dcterms:modified>
</cp:coreProperties>
</file>