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4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41E7-A78F-49A3-A08C-49F1766CFFB4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C003-56DF-42DA-8130-E1DCBE4977D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051-37EC-4C5E-BD99-ACFC1ABB102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D8E1-EE8F-4C3A-BC39-E9BC7CA3C3E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D313-C6B8-4080-B00F-9D079BCB4607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BE49-DC34-4614-B974-37976FC6A7F0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1B80-0D96-43F1-96A3-78DB347631D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212-3EC8-4EFF-ACE8-31C389881278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3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258-5A4A-40A1-BA6F-DA5C1336E12D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425-AD0B-4F53-B122-7868D1C3716B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78A95-335A-439F-9B56-6339079F08A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37D2F4-E532-4760-8AAC-F3E1EE3CA74C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voliverushistory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E461-0C16-4A66-9EF1-CE1B9FB6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869" y="5349768"/>
            <a:ext cx="6743700" cy="95249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Social Studies Assignments</a:t>
            </a:r>
            <a:br>
              <a:rPr lang="en-US" sz="2800" dirty="0"/>
            </a:br>
            <a:r>
              <a:rPr lang="en-US" sz="2800" dirty="0"/>
              <a:t>4/7 – 4/15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7095-FD84-484F-8C98-36E1D35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1</a:t>
            </a:fld>
            <a:endParaRPr lang="en-US" dirty="0">
              <a:latin typeface="Gill Sans MT" panose="020B0502020104020203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AC4A46-4FC5-455F-A8CD-D94B59D8747C}"/>
              </a:ext>
            </a:extLst>
          </p:cNvPr>
          <p:cNvGraphicFramePr>
            <a:graphicFrameLocks noGrp="1"/>
          </p:cNvGraphicFramePr>
          <p:nvPr/>
        </p:nvGraphicFramePr>
        <p:xfrm>
          <a:off x="2" y="18286"/>
          <a:ext cx="9144001" cy="5331479"/>
        </p:xfrm>
        <a:graphic>
          <a:graphicData uri="http://schemas.openxmlformats.org/drawingml/2006/table">
            <a:tbl>
              <a:tblPr firstRow="1" firstCol="1" bandRow="1"/>
              <a:tblGrid>
                <a:gridCol w="1937981">
                  <a:extLst>
                    <a:ext uri="{9D8B030D-6E8A-4147-A177-3AD203B41FA5}">
                      <a16:colId xmlns:a16="http://schemas.microsoft.com/office/drawing/2014/main" val="2350395758"/>
                    </a:ext>
                  </a:extLst>
                </a:gridCol>
                <a:gridCol w="4770391">
                  <a:extLst>
                    <a:ext uri="{9D8B030D-6E8A-4147-A177-3AD203B41FA5}">
                      <a16:colId xmlns:a16="http://schemas.microsoft.com/office/drawing/2014/main" val="2671923087"/>
                    </a:ext>
                  </a:extLst>
                </a:gridCol>
                <a:gridCol w="2435629">
                  <a:extLst>
                    <a:ext uri="{9D8B030D-6E8A-4147-A177-3AD203B41FA5}">
                      <a16:colId xmlns:a16="http://schemas.microsoft.com/office/drawing/2014/main" val="4113843785"/>
                    </a:ext>
                  </a:extLst>
                </a:gridCol>
              </a:tblGrid>
              <a:tr h="78072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1 Vocabulary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Bingo Boards - Terms &amp; Definitions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4/7/2020 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98514"/>
                  </a:ext>
                </a:extLst>
              </a:tr>
              <a:tr h="70406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Use Unit 2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 Acrostics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4/8/2020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80018"/>
                  </a:ext>
                </a:extLst>
              </a:tr>
              <a:tr h="73043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3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Crossword Puzzle &amp; Key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4/9/2020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61266"/>
                  </a:ext>
                </a:extLst>
              </a:tr>
              <a:tr h="79024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Use Unit 4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Hash Tags 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4/10/2020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8854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5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Slide Comic Strip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4/13/2020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03968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4/14/2020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6572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Abbreviations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4/15/2020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1096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365EB4B-0360-4634-9825-EE8E3C747796}"/>
              </a:ext>
            </a:extLst>
          </p:cNvPr>
          <p:cNvSpPr/>
          <p:nvPr/>
        </p:nvSpPr>
        <p:spPr>
          <a:xfrm>
            <a:off x="1648909" y="6424955"/>
            <a:ext cx="59939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189"/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anose="020B0502020104020203"/>
              </a:rPr>
              <a:t>Name: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4987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9CC9-7A7C-4CD8-90B6-53E993EC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964692"/>
            <a:ext cx="4421124" cy="1188720"/>
          </a:xfrm>
        </p:spPr>
        <p:txBody>
          <a:bodyPr>
            <a:normAutofit/>
          </a:bodyPr>
          <a:lstStyle/>
          <a:p>
            <a:r>
              <a:rPr lang="en-US" dirty="0"/>
              <a:t>Crossword Puzzle Unit 3 Vocab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A8A-F698-4716-9281-53DB77C7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3" y="4445876"/>
            <a:ext cx="4675527" cy="2412123"/>
          </a:xfrm>
        </p:spPr>
        <p:txBody>
          <a:bodyPr>
            <a:normAutofit/>
          </a:bodyPr>
          <a:lstStyle/>
          <a:p>
            <a:r>
              <a:rPr lang="en-US" sz="2400" b="1" dirty="0"/>
              <a:t>Create 1 Crossword Puzzle </a:t>
            </a:r>
          </a:p>
          <a:p>
            <a:pPr lvl="1"/>
            <a:r>
              <a:rPr lang="en-US" sz="2000" dirty="0"/>
              <a:t>Pick 10  Vocab Words from Unit 3</a:t>
            </a:r>
          </a:p>
          <a:p>
            <a:pPr lvl="1"/>
            <a:r>
              <a:rPr lang="en-US" sz="2000" dirty="0"/>
              <a:t>Create a clue for each</a:t>
            </a:r>
          </a:p>
          <a:p>
            <a:pPr lvl="1"/>
            <a:r>
              <a:rPr lang="en-US" sz="2000" dirty="0"/>
              <a:t>Create a crossword puzzle</a:t>
            </a:r>
          </a:p>
          <a:p>
            <a:pPr lvl="1"/>
            <a:r>
              <a:rPr lang="en-US" sz="2000" dirty="0"/>
              <a:t>Create a crossword puzzle key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DB99-4E84-47F8-9E34-199C38A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03ABC9-900B-43AB-A3CB-13AD141C295A}"/>
              </a:ext>
            </a:extLst>
          </p:cNvPr>
          <p:cNvSpPr txBox="1">
            <a:spLocks/>
          </p:cNvSpPr>
          <p:nvPr/>
        </p:nvSpPr>
        <p:spPr>
          <a:xfrm>
            <a:off x="262759" y="2525324"/>
            <a:ext cx="5454869" cy="17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Use Unit 3  Vocabulary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Index Cards &amp; News Letters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Class Website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www.Voliverushistory.weebly.com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TEAMS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098" name="Picture 2" descr="Crossword puzzle for kids | Free printable crossword puzzles ...">
            <a:extLst>
              <a:ext uri="{FF2B5EF4-FFF2-40B4-BE49-F238E27FC236}">
                <a16:creationId xmlns:a16="http://schemas.microsoft.com/office/drawing/2014/main" id="{CDC6BE3D-3B98-4355-8513-9E7BA0513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756" y="1574450"/>
            <a:ext cx="3420296" cy="418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32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30B7F1-FAD3-4AB2-9510-DBBAE67F2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481" y="725214"/>
            <a:ext cx="2523829" cy="704087"/>
          </a:xfrm>
        </p:spPr>
        <p:txBody>
          <a:bodyPr/>
          <a:lstStyle/>
          <a:p>
            <a:r>
              <a:rPr lang="en-US" dirty="0"/>
              <a:t>Clues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F92158-7067-4800-9B3E-073E9B7C8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818" y="1535088"/>
            <a:ext cx="4223446" cy="5158846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Type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154191-8A91-4B71-9D3F-354728338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3738" y="1535088"/>
            <a:ext cx="4223444" cy="5114278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Type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7F4DA0D-5536-4EA7-8139-A9127C93C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40958" y="831001"/>
            <a:ext cx="2263561" cy="704087"/>
          </a:xfrm>
        </p:spPr>
        <p:txBody>
          <a:bodyPr/>
          <a:lstStyle/>
          <a:p>
            <a:r>
              <a:rPr lang="en-US" dirty="0"/>
              <a:t>Key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10A63-90B6-4E1E-A317-6137947D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FD9CD8-051C-48D0-AAF4-27C570AE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34375"/>
            <a:ext cx="5937755" cy="62237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Crossword Puzzle </a:t>
            </a:r>
          </a:p>
        </p:txBody>
      </p:sp>
    </p:spTree>
    <p:extLst>
      <p:ext uri="{BB962C8B-B14F-4D97-AF65-F5344CB8AC3E}">
        <p14:creationId xmlns:p14="http://schemas.microsoft.com/office/powerpoint/2010/main" val="401789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041AB2-A9B4-4D3F-B120-38E7860A8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250" y="804334"/>
            <a:ext cx="7937499" cy="5249332"/>
          </a:xfrm>
          <a:prstGeom prst="rect">
            <a:avLst/>
          </a:prstGeom>
          <a:solidFill>
            <a:srgbClr val="FFFFFF"/>
          </a:solidFill>
          <a:ln w="190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DD683-079F-4E0B-AE9E-86BC01F58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35" y="804334"/>
            <a:ext cx="7967914" cy="52493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68803-AF17-47C7-94C8-92EDC8D9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4A4A164B-E091-4802-B50D-8312AE54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34375"/>
            <a:ext cx="5937755" cy="62237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Crossword Puzzle Unit 3 </a:t>
            </a:r>
          </a:p>
        </p:txBody>
      </p:sp>
    </p:spTree>
    <p:extLst>
      <p:ext uri="{BB962C8B-B14F-4D97-AF65-F5344CB8AC3E}">
        <p14:creationId xmlns:p14="http://schemas.microsoft.com/office/powerpoint/2010/main" val="281258900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48</TotalTime>
  <Words>145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Social Studies Assignments 4/7 – 4/15</vt:lpstr>
      <vt:lpstr>Crossword Puzzle Unit 3 Vocab</vt:lpstr>
      <vt:lpstr>Crossword Puzzle </vt:lpstr>
      <vt:lpstr>Crossword Puzzle Unit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Assignments 4/7 – 4/15</dc:title>
  <dc:creator>Veronica Oliver</dc:creator>
  <cp:lastModifiedBy>Veronica Oliver</cp:lastModifiedBy>
  <cp:revision>4</cp:revision>
  <dcterms:created xsi:type="dcterms:W3CDTF">2020-04-03T14:56:31Z</dcterms:created>
  <dcterms:modified xsi:type="dcterms:W3CDTF">2020-04-03T15:45:09Z</dcterms:modified>
</cp:coreProperties>
</file>