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2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4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041E7-A78F-49A3-A08C-49F1766CFFB4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936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AC003-56DF-42DA-8130-E1DCBE4977D5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781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5051-37EC-4C5E-BD99-ACFC1ABB1021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38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D8E1-EE8F-4C3A-BC39-E9BC7CA3C3E5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28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5D313-C6B8-4080-B00F-9D079BCB4607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419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DBE49-DC34-4614-B974-37976FC6A7F0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53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81B80-0D96-43F1-96A3-78DB347631D1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081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7212-3EC8-4EFF-ACE8-31C389881278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436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2258-5A4A-40A1-BA6F-DA5C1336E12D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938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6425-AD0B-4F53-B122-7868D1C3716B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351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0"/>
            <a:ext cx="4576573" cy="6858000"/>
          </a:xfrm>
          <a:solidFill>
            <a:schemeClr val="bg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9278A95-335A-439F-9B56-6339079F08A1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760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6045" y="964692"/>
            <a:ext cx="5937755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237D2F4-E532-4760-8AAC-F3E1EE3CA74C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88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oliverushistory.weebl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DE461-0C16-4A66-9EF1-CE1B9FB64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1869" y="5349768"/>
            <a:ext cx="6743700" cy="952493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Social Studies Assignments</a:t>
            </a:r>
            <a:br>
              <a:rPr lang="en-US" sz="2800" dirty="0"/>
            </a:br>
            <a:r>
              <a:rPr lang="en-US" sz="2800" dirty="0"/>
              <a:t>4/7 – 4/15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757095-FD84-484F-8C98-36E1D35B6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BB4E101E-3741-499E-B245-A8F01AE1832F}" type="slidenum">
              <a:rPr lang="en-US">
                <a:latin typeface="Gill Sans MT" panose="020B0502020104020203"/>
              </a:rPr>
              <a:pPr defTabSz="457189"/>
              <a:t>1</a:t>
            </a:fld>
            <a:endParaRPr lang="en-US" dirty="0">
              <a:latin typeface="Gill Sans MT" panose="020B0502020104020203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5AC4A46-4FC5-455F-A8CD-D94B59D8747C}"/>
              </a:ext>
            </a:extLst>
          </p:cNvPr>
          <p:cNvGraphicFramePr>
            <a:graphicFrameLocks noGrp="1"/>
          </p:cNvGraphicFramePr>
          <p:nvPr/>
        </p:nvGraphicFramePr>
        <p:xfrm>
          <a:off x="2" y="18286"/>
          <a:ext cx="9144001" cy="5331479"/>
        </p:xfrm>
        <a:graphic>
          <a:graphicData uri="http://schemas.openxmlformats.org/drawingml/2006/table">
            <a:tbl>
              <a:tblPr firstRow="1" firstCol="1" bandRow="1"/>
              <a:tblGrid>
                <a:gridCol w="1937981">
                  <a:extLst>
                    <a:ext uri="{9D8B030D-6E8A-4147-A177-3AD203B41FA5}">
                      <a16:colId xmlns:a16="http://schemas.microsoft.com/office/drawing/2014/main" val="2350395758"/>
                    </a:ext>
                  </a:extLst>
                </a:gridCol>
                <a:gridCol w="4770391">
                  <a:extLst>
                    <a:ext uri="{9D8B030D-6E8A-4147-A177-3AD203B41FA5}">
                      <a16:colId xmlns:a16="http://schemas.microsoft.com/office/drawing/2014/main" val="2671923087"/>
                    </a:ext>
                  </a:extLst>
                </a:gridCol>
                <a:gridCol w="2435629">
                  <a:extLst>
                    <a:ext uri="{9D8B030D-6E8A-4147-A177-3AD203B41FA5}">
                      <a16:colId xmlns:a16="http://schemas.microsoft.com/office/drawing/2014/main" val="4113843785"/>
                    </a:ext>
                  </a:extLst>
                </a:gridCol>
              </a:tblGrid>
              <a:tr h="780725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Lesson 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Unit 1 Vocabulary 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 Bingo Boards - Terms &amp; Definitions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Due 4/7/2020 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6798514"/>
                  </a:ext>
                </a:extLst>
              </a:tr>
              <a:tr h="704061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Lesson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Use Unit 2 Vocabulary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6 Acrostics</a:t>
                      </a: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Due 4/8/2020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780018"/>
                  </a:ext>
                </a:extLst>
              </a:tr>
              <a:tr h="730435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Lesson 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Unit 3 Vocabulary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Crossword Puzzle &amp; Key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Due 4/9/2020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0161266"/>
                  </a:ext>
                </a:extLst>
              </a:tr>
              <a:tr h="790247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Lesson  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Use Unit 4 Vocabulary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Hash Tags 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Due 4/10/2020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9688540"/>
                  </a:ext>
                </a:extLst>
              </a:tr>
              <a:tr h="775337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Lesson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Unit 5 Vocabulary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 Slide Comic Strip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Due 4/13/2020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803968"/>
                  </a:ext>
                </a:extLst>
              </a:tr>
              <a:tr h="775337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Lesson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Practice Map of the 50 states </a:t>
                      </a: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Due 4/14/2020</a:t>
                      </a: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0565720"/>
                  </a:ext>
                </a:extLst>
              </a:tr>
              <a:tr h="775337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Lesson 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Practice Map of the 50 states Abbreviations</a:t>
                      </a: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Due 4/15/2020</a:t>
                      </a: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4910966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A365EB4B-0360-4634-9825-EE8E3C747796}"/>
              </a:ext>
            </a:extLst>
          </p:cNvPr>
          <p:cNvSpPr/>
          <p:nvPr/>
        </p:nvSpPr>
        <p:spPr>
          <a:xfrm>
            <a:off x="1648909" y="6424955"/>
            <a:ext cx="599394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189"/>
            <a:r>
              <a:rPr lang="en-US" sz="20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Gill Sans MT" panose="020B0502020104020203"/>
              </a:rPr>
              <a:t>Name: 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849870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69CC9-7A7C-4CD8-90B6-53E993EC4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964692"/>
            <a:ext cx="4421124" cy="1188720"/>
          </a:xfrm>
        </p:spPr>
        <p:txBody>
          <a:bodyPr>
            <a:normAutofit/>
          </a:bodyPr>
          <a:lstStyle/>
          <a:p>
            <a:r>
              <a:rPr lang="en-US" dirty="0"/>
              <a:t>Acrostic </a:t>
            </a:r>
            <a:br>
              <a:rPr lang="en-US" dirty="0"/>
            </a:br>
            <a:r>
              <a:rPr lang="en-US" dirty="0"/>
              <a:t>Unit 2 Vocab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E2A8A-F698-4716-9281-53DB77C7A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393" y="4707999"/>
            <a:ext cx="4675527" cy="1634050"/>
          </a:xfrm>
        </p:spPr>
        <p:txBody>
          <a:bodyPr>
            <a:normAutofit/>
          </a:bodyPr>
          <a:lstStyle/>
          <a:p>
            <a:r>
              <a:rPr lang="en-US" sz="2400" b="1" dirty="0"/>
              <a:t>Create 6 acrostics</a:t>
            </a:r>
          </a:p>
          <a:p>
            <a:pPr lvl="1"/>
            <a:r>
              <a:rPr lang="en-US" sz="2000" dirty="0"/>
              <a:t>Pick 6 Vocab Words from Unit 2</a:t>
            </a:r>
          </a:p>
          <a:p>
            <a:pPr lvl="1"/>
            <a:r>
              <a:rPr lang="en-US" sz="2000" dirty="0"/>
              <a:t>Create an Acrostic for each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53DB99-4E84-47F8-9E34-199C38A89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69191" y="6217920"/>
            <a:ext cx="274320" cy="365760"/>
          </a:xfrm>
        </p:spPr>
        <p:txBody>
          <a:bodyPr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BB4E101E-3741-499E-B245-A8F01AE1832F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F03ABC9-900B-43AB-A3CB-13AD141C295A}"/>
              </a:ext>
            </a:extLst>
          </p:cNvPr>
          <p:cNvSpPr txBox="1">
            <a:spLocks/>
          </p:cNvSpPr>
          <p:nvPr/>
        </p:nvSpPr>
        <p:spPr>
          <a:xfrm>
            <a:off x="262759" y="2525324"/>
            <a:ext cx="5454869" cy="1777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Use Unit 2  Vocabulary</a:t>
            </a:r>
          </a:p>
          <a:p>
            <a:pPr marL="4572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Index Cards &amp; News Letters</a:t>
            </a:r>
          </a:p>
          <a:p>
            <a:pPr marL="4572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Class Website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  <a:hlinkClick r:id="rId2"/>
              </a:rPr>
              <a:t>www.Voliverushistory.weebly.com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</a:p>
          <a:p>
            <a:pPr marL="4572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TEAMS</a:t>
            </a:r>
          </a:p>
          <a:p>
            <a:pPr marL="4572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26E429-FFCB-4EBF-8962-D54735E4A481}"/>
              </a:ext>
            </a:extLst>
          </p:cNvPr>
          <p:cNvSpPr txBox="1"/>
          <p:nvPr/>
        </p:nvSpPr>
        <p:spPr>
          <a:xfrm>
            <a:off x="5717628" y="2642914"/>
            <a:ext cx="3163613" cy="3046988"/>
          </a:xfrm>
          <a:custGeom>
            <a:avLst/>
            <a:gdLst>
              <a:gd name="connsiteX0" fmla="*/ 0 w 3163613"/>
              <a:gd name="connsiteY0" fmla="*/ 0 h 3046988"/>
              <a:gd name="connsiteX1" fmla="*/ 558905 w 3163613"/>
              <a:gd name="connsiteY1" fmla="*/ 0 h 3046988"/>
              <a:gd name="connsiteX2" fmla="*/ 1054538 w 3163613"/>
              <a:gd name="connsiteY2" fmla="*/ 0 h 3046988"/>
              <a:gd name="connsiteX3" fmla="*/ 1550170 w 3163613"/>
              <a:gd name="connsiteY3" fmla="*/ 0 h 3046988"/>
              <a:gd name="connsiteX4" fmla="*/ 2077439 w 3163613"/>
              <a:gd name="connsiteY4" fmla="*/ 0 h 3046988"/>
              <a:gd name="connsiteX5" fmla="*/ 2667980 w 3163613"/>
              <a:gd name="connsiteY5" fmla="*/ 0 h 3046988"/>
              <a:gd name="connsiteX6" fmla="*/ 3163613 w 3163613"/>
              <a:gd name="connsiteY6" fmla="*/ 0 h 3046988"/>
              <a:gd name="connsiteX7" fmla="*/ 3163613 w 3163613"/>
              <a:gd name="connsiteY7" fmla="*/ 446892 h 3046988"/>
              <a:gd name="connsiteX8" fmla="*/ 3163613 w 3163613"/>
              <a:gd name="connsiteY8" fmla="*/ 985193 h 3046988"/>
              <a:gd name="connsiteX9" fmla="*/ 3163613 w 3163613"/>
              <a:gd name="connsiteY9" fmla="*/ 1493024 h 3046988"/>
              <a:gd name="connsiteX10" fmla="*/ 3163613 w 3163613"/>
              <a:gd name="connsiteY10" fmla="*/ 1909446 h 3046988"/>
              <a:gd name="connsiteX11" fmla="*/ 3163613 w 3163613"/>
              <a:gd name="connsiteY11" fmla="*/ 2478217 h 3046988"/>
              <a:gd name="connsiteX12" fmla="*/ 3163613 w 3163613"/>
              <a:gd name="connsiteY12" fmla="*/ 3046988 h 3046988"/>
              <a:gd name="connsiteX13" fmla="*/ 2573072 w 3163613"/>
              <a:gd name="connsiteY13" fmla="*/ 3046988 h 3046988"/>
              <a:gd name="connsiteX14" fmla="*/ 2014167 w 3163613"/>
              <a:gd name="connsiteY14" fmla="*/ 3046988 h 3046988"/>
              <a:gd name="connsiteX15" fmla="*/ 1486898 w 3163613"/>
              <a:gd name="connsiteY15" fmla="*/ 3046988 h 3046988"/>
              <a:gd name="connsiteX16" fmla="*/ 927993 w 3163613"/>
              <a:gd name="connsiteY16" fmla="*/ 3046988 h 3046988"/>
              <a:gd name="connsiteX17" fmla="*/ 0 w 3163613"/>
              <a:gd name="connsiteY17" fmla="*/ 3046988 h 3046988"/>
              <a:gd name="connsiteX18" fmla="*/ 0 w 3163613"/>
              <a:gd name="connsiteY18" fmla="*/ 2539157 h 3046988"/>
              <a:gd name="connsiteX19" fmla="*/ 0 w 3163613"/>
              <a:gd name="connsiteY19" fmla="*/ 2000855 h 3046988"/>
              <a:gd name="connsiteX20" fmla="*/ 0 w 3163613"/>
              <a:gd name="connsiteY20" fmla="*/ 1584434 h 3046988"/>
              <a:gd name="connsiteX21" fmla="*/ 0 w 3163613"/>
              <a:gd name="connsiteY21" fmla="*/ 1107072 h 3046988"/>
              <a:gd name="connsiteX22" fmla="*/ 0 w 3163613"/>
              <a:gd name="connsiteY22" fmla="*/ 660181 h 3046988"/>
              <a:gd name="connsiteX23" fmla="*/ 0 w 3163613"/>
              <a:gd name="connsiteY23" fmla="*/ 0 h 3046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163613" h="3046988" fill="none" extrusionOk="0">
                <a:moveTo>
                  <a:pt x="0" y="0"/>
                </a:moveTo>
                <a:cubicBezTo>
                  <a:pt x="160158" y="-48940"/>
                  <a:pt x="394385" y="49651"/>
                  <a:pt x="558905" y="0"/>
                </a:cubicBezTo>
                <a:cubicBezTo>
                  <a:pt x="723425" y="-49651"/>
                  <a:pt x="877018" y="2028"/>
                  <a:pt x="1054538" y="0"/>
                </a:cubicBezTo>
                <a:cubicBezTo>
                  <a:pt x="1232058" y="-2028"/>
                  <a:pt x="1354882" y="37258"/>
                  <a:pt x="1550170" y="0"/>
                </a:cubicBezTo>
                <a:cubicBezTo>
                  <a:pt x="1745458" y="-37258"/>
                  <a:pt x="1900034" y="51083"/>
                  <a:pt x="2077439" y="0"/>
                </a:cubicBezTo>
                <a:cubicBezTo>
                  <a:pt x="2254844" y="-51083"/>
                  <a:pt x="2487278" y="58819"/>
                  <a:pt x="2667980" y="0"/>
                </a:cubicBezTo>
                <a:cubicBezTo>
                  <a:pt x="2848682" y="-58819"/>
                  <a:pt x="2988033" y="25998"/>
                  <a:pt x="3163613" y="0"/>
                </a:cubicBezTo>
                <a:cubicBezTo>
                  <a:pt x="3197353" y="115811"/>
                  <a:pt x="3159721" y="280992"/>
                  <a:pt x="3163613" y="446892"/>
                </a:cubicBezTo>
                <a:cubicBezTo>
                  <a:pt x="3167505" y="612792"/>
                  <a:pt x="3117064" y="843445"/>
                  <a:pt x="3163613" y="985193"/>
                </a:cubicBezTo>
                <a:cubicBezTo>
                  <a:pt x="3210162" y="1126941"/>
                  <a:pt x="3103167" y="1332851"/>
                  <a:pt x="3163613" y="1493024"/>
                </a:cubicBezTo>
                <a:cubicBezTo>
                  <a:pt x="3224059" y="1653197"/>
                  <a:pt x="3139883" y="1818905"/>
                  <a:pt x="3163613" y="1909446"/>
                </a:cubicBezTo>
                <a:cubicBezTo>
                  <a:pt x="3187343" y="1999987"/>
                  <a:pt x="3110162" y="2242305"/>
                  <a:pt x="3163613" y="2478217"/>
                </a:cubicBezTo>
                <a:cubicBezTo>
                  <a:pt x="3217064" y="2714129"/>
                  <a:pt x="3101753" y="2918320"/>
                  <a:pt x="3163613" y="3046988"/>
                </a:cubicBezTo>
                <a:cubicBezTo>
                  <a:pt x="2959317" y="3086985"/>
                  <a:pt x="2793411" y="3021258"/>
                  <a:pt x="2573072" y="3046988"/>
                </a:cubicBezTo>
                <a:cubicBezTo>
                  <a:pt x="2352733" y="3072718"/>
                  <a:pt x="2257362" y="3046966"/>
                  <a:pt x="2014167" y="3046988"/>
                </a:cubicBezTo>
                <a:cubicBezTo>
                  <a:pt x="1770973" y="3047010"/>
                  <a:pt x="1688368" y="3016210"/>
                  <a:pt x="1486898" y="3046988"/>
                </a:cubicBezTo>
                <a:cubicBezTo>
                  <a:pt x="1285428" y="3077766"/>
                  <a:pt x="1156833" y="3015980"/>
                  <a:pt x="927993" y="3046988"/>
                </a:cubicBezTo>
                <a:cubicBezTo>
                  <a:pt x="699153" y="3077996"/>
                  <a:pt x="271191" y="2964537"/>
                  <a:pt x="0" y="3046988"/>
                </a:cubicBezTo>
                <a:cubicBezTo>
                  <a:pt x="-54307" y="2893561"/>
                  <a:pt x="59935" y="2720658"/>
                  <a:pt x="0" y="2539157"/>
                </a:cubicBezTo>
                <a:cubicBezTo>
                  <a:pt x="-59935" y="2357656"/>
                  <a:pt x="36007" y="2196096"/>
                  <a:pt x="0" y="2000855"/>
                </a:cubicBezTo>
                <a:cubicBezTo>
                  <a:pt x="-36007" y="1805614"/>
                  <a:pt x="13894" y="1741291"/>
                  <a:pt x="0" y="1584434"/>
                </a:cubicBezTo>
                <a:cubicBezTo>
                  <a:pt x="-13894" y="1427577"/>
                  <a:pt x="32478" y="1319688"/>
                  <a:pt x="0" y="1107072"/>
                </a:cubicBezTo>
                <a:cubicBezTo>
                  <a:pt x="-32478" y="894456"/>
                  <a:pt x="17665" y="826659"/>
                  <a:pt x="0" y="660181"/>
                </a:cubicBezTo>
                <a:cubicBezTo>
                  <a:pt x="-17665" y="493703"/>
                  <a:pt x="75659" y="311477"/>
                  <a:pt x="0" y="0"/>
                </a:cubicBezTo>
                <a:close/>
              </a:path>
              <a:path w="3163613" h="3046988" stroke="0" extrusionOk="0">
                <a:moveTo>
                  <a:pt x="0" y="0"/>
                </a:moveTo>
                <a:cubicBezTo>
                  <a:pt x="129091" y="-4215"/>
                  <a:pt x="266144" y="32818"/>
                  <a:pt x="463997" y="0"/>
                </a:cubicBezTo>
                <a:cubicBezTo>
                  <a:pt x="661850" y="-32818"/>
                  <a:pt x="853074" y="45704"/>
                  <a:pt x="959629" y="0"/>
                </a:cubicBezTo>
                <a:cubicBezTo>
                  <a:pt x="1066184" y="-45704"/>
                  <a:pt x="1219680" y="48659"/>
                  <a:pt x="1455262" y="0"/>
                </a:cubicBezTo>
                <a:cubicBezTo>
                  <a:pt x="1690844" y="-48659"/>
                  <a:pt x="1776103" y="33388"/>
                  <a:pt x="2014167" y="0"/>
                </a:cubicBezTo>
                <a:cubicBezTo>
                  <a:pt x="2252232" y="-33388"/>
                  <a:pt x="2317128" y="17568"/>
                  <a:pt x="2478164" y="0"/>
                </a:cubicBezTo>
                <a:cubicBezTo>
                  <a:pt x="2639200" y="-17568"/>
                  <a:pt x="2954294" y="24522"/>
                  <a:pt x="3163613" y="0"/>
                </a:cubicBezTo>
                <a:cubicBezTo>
                  <a:pt x="3192752" y="200559"/>
                  <a:pt x="3123222" y="245238"/>
                  <a:pt x="3163613" y="416422"/>
                </a:cubicBezTo>
                <a:cubicBezTo>
                  <a:pt x="3204004" y="587606"/>
                  <a:pt x="3108056" y="798019"/>
                  <a:pt x="3163613" y="924253"/>
                </a:cubicBezTo>
                <a:cubicBezTo>
                  <a:pt x="3219170" y="1050487"/>
                  <a:pt x="3159735" y="1258584"/>
                  <a:pt x="3163613" y="1493024"/>
                </a:cubicBezTo>
                <a:cubicBezTo>
                  <a:pt x="3167491" y="1727464"/>
                  <a:pt x="3118504" y="1791772"/>
                  <a:pt x="3163613" y="2061795"/>
                </a:cubicBezTo>
                <a:cubicBezTo>
                  <a:pt x="3208722" y="2331818"/>
                  <a:pt x="3122856" y="2427870"/>
                  <a:pt x="3163613" y="2569627"/>
                </a:cubicBezTo>
                <a:cubicBezTo>
                  <a:pt x="3204370" y="2711384"/>
                  <a:pt x="3133594" y="2939687"/>
                  <a:pt x="3163613" y="3046988"/>
                </a:cubicBezTo>
                <a:cubicBezTo>
                  <a:pt x="2895153" y="3082225"/>
                  <a:pt x="2763237" y="3034258"/>
                  <a:pt x="2604708" y="3046988"/>
                </a:cubicBezTo>
                <a:cubicBezTo>
                  <a:pt x="2446180" y="3059718"/>
                  <a:pt x="2141922" y="3023701"/>
                  <a:pt x="2014167" y="3046988"/>
                </a:cubicBezTo>
                <a:cubicBezTo>
                  <a:pt x="1886412" y="3070275"/>
                  <a:pt x="1593706" y="2985016"/>
                  <a:pt x="1486898" y="3046988"/>
                </a:cubicBezTo>
                <a:cubicBezTo>
                  <a:pt x="1380090" y="3108960"/>
                  <a:pt x="1176335" y="3042132"/>
                  <a:pt x="1054538" y="3046988"/>
                </a:cubicBezTo>
                <a:cubicBezTo>
                  <a:pt x="932741" y="3051844"/>
                  <a:pt x="764294" y="3002965"/>
                  <a:pt x="495633" y="3046988"/>
                </a:cubicBezTo>
                <a:cubicBezTo>
                  <a:pt x="226973" y="3091011"/>
                  <a:pt x="146259" y="3012510"/>
                  <a:pt x="0" y="3046988"/>
                </a:cubicBezTo>
                <a:cubicBezTo>
                  <a:pt x="-46185" y="2878297"/>
                  <a:pt x="18694" y="2747360"/>
                  <a:pt x="0" y="2600096"/>
                </a:cubicBezTo>
                <a:cubicBezTo>
                  <a:pt x="-18694" y="2452832"/>
                  <a:pt x="34567" y="2282583"/>
                  <a:pt x="0" y="2183675"/>
                </a:cubicBezTo>
                <a:cubicBezTo>
                  <a:pt x="-34567" y="2084767"/>
                  <a:pt x="43186" y="1855549"/>
                  <a:pt x="0" y="1645374"/>
                </a:cubicBezTo>
                <a:cubicBezTo>
                  <a:pt x="-43186" y="1435199"/>
                  <a:pt x="4168" y="1340832"/>
                  <a:pt x="0" y="1228952"/>
                </a:cubicBezTo>
                <a:cubicBezTo>
                  <a:pt x="-4168" y="1117072"/>
                  <a:pt x="28532" y="911716"/>
                  <a:pt x="0" y="660181"/>
                </a:cubicBezTo>
                <a:cubicBezTo>
                  <a:pt x="-28532" y="408646"/>
                  <a:pt x="28246" y="302444"/>
                  <a:pt x="0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prstDash val="lgDashDot"/>
            <a:extLst>
              <a:ext uri="{C807C97D-BFC1-408E-A445-0C87EB9F89A2}">
                <ask:lineSketchStyleProps xmlns:ask="http://schemas.microsoft.com/office/drawing/2018/sketchyshapes" sd="58262552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Spelling out "spring"...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unny days outside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P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lants awakening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aindrops on the roof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nteresting clouds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ew flowers blooming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ray skies giving way</a:t>
            </a:r>
          </a:p>
        </p:txBody>
      </p:sp>
    </p:spTree>
    <p:extLst>
      <p:ext uri="{BB962C8B-B14F-4D97-AF65-F5344CB8AC3E}">
        <p14:creationId xmlns:p14="http://schemas.microsoft.com/office/powerpoint/2010/main" val="961130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EB2BF-F732-4D06-9D68-6050F71A6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2" y="0"/>
            <a:ext cx="5937755" cy="1188720"/>
          </a:xfrm>
        </p:spPr>
        <p:txBody>
          <a:bodyPr>
            <a:normAutofit/>
          </a:bodyPr>
          <a:lstStyle/>
          <a:p>
            <a:r>
              <a:rPr lang="en-US" dirty="0"/>
              <a:t>Acrostics 1 &amp; 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8C2553-862E-423A-93A5-95CF6C9159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3246" y="1324251"/>
            <a:ext cx="4297018" cy="5360328"/>
          </a:xfrm>
          <a:noFill/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US" b="1" dirty="0"/>
              <a:t>A</a:t>
            </a:r>
            <a:r>
              <a:rPr lang="en-US" dirty="0"/>
              <a:t>ncient items</a:t>
            </a:r>
          </a:p>
          <a:p>
            <a:r>
              <a:rPr lang="en-US" b="1" dirty="0"/>
              <a:t>R</a:t>
            </a:r>
            <a:r>
              <a:rPr lang="en-US" dirty="0"/>
              <a:t>elics from the past</a:t>
            </a:r>
          </a:p>
          <a:p>
            <a:r>
              <a:rPr lang="en-US" b="1" dirty="0"/>
              <a:t>T</a:t>
            </a:r>
            <a:r>
              <a:rPr lang="en-US" dirty="0"/>
              <a:t>ools for surviving</a:t>
            </a:r>
          </a:p>
          <a:p>
            <a:r>
              <a:rPr lang="en-US" b="1" dirty="0"/>
              <a:t>I</a:t>
            </a:r>
            <a:r>
              <a:rPr lang="en-US" dirty="0"/>
              <a:t>mportant for learning about other peoples history</a:t>
            </a:r>
          </a:p>
          <a:p>
            <a:r>
              <a:rPr lang="en-US" b="1" dirty="0"/>
              <a:t>F</a:t>
            </a:r>
            <a:r>
              <a:rPr lang="en-US" dirty="0"/>
              <a:t>ragile because they are very old</a:t>
            </a:r>
          </a:p>
          <a:p>
            <a:r>
              <a:rPr lang="en-US" b="1" dirty="0"/>
              <a:t>A</a:t>
            </a:r>
            <a:r>
              <a:rPr lang="en-US" dirty="0"/>
              <a:t>rcheologists found items all around the world</a:t>
            </a:r>
          </a:p>
          <a:p>
            <a:r>
              <a:rPr lang="en-US" b="1" dirty="0"/>
              <a:t>C</a:t>
            </a:r>
            <a:r>
              <a:rPr lang="en-US" dirty="0"/>
              <a:t>ollection of careful hand crafted items</a:t>
            </a:r>
          </a:p>
          <a:p>
            <a:r>
              <a:rPr lang="en-US" b="1" dirty="0"/>
              <a:t>T</a:t>
            </a:r>
            <a:r>
              <a:rPr lang="en-US" dirty="0"/>
              <a:t>reasures from the past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E5E090-D848-405B-AF80-FB87642CFA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53736" y="1313686"/>
            <a:ext cx="4297018" cy="5360327"/>
          </a:xfrm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US" b="1" dirty="0"/>
              <a:t>N</a:t>
            </a:r>
            <a:r>
              <a:rPr lang="en-US" dirty="0"/>
              <a:t>ot staying in one place</a:t>
            </a:r>
          </a:p>
          <a:p>
            <a:r>
              <a:rPr lang="en-US" b="1" dirty="0"/>
              <a:t>O</a:t>
            </a:r>
            <a:r>
              <a:rPr lang="en-US" dirty="0"/>
              <a:t>ver the world </a:t>
            </a:r>
          </a:p>
          <a:p>
            <a:r>
              <a:rPr lang="en-US" b="1" dirty="0"/>
              <a:t>M</a:t>
            </a:r>
            <a:r>
              <a:rPr lang="en-US" dirty="0"/>
              <a:t>oving around all the time</a:t>
            </a:r>
          </a:p>
          <a:p>
            <a:r>
              <a:rPr lang="en-US" b="1" dirty="0"/>
              <a:t>A</a:t>
            </a:r>
            <a:r>
              <a:rPr lang="en-US" dirty="0"/>
              <a:t>dapting to their environment </a:t>
            </a:r>
          </a:p>
          <a:p>
            <a:r>
              <a:rPr lang="en-US" b="1" dirty="0"/>
              <a:t>D</a:t>
            </a:r>
            <a:r>
              <a:rPr lang="en-US" dirty="0"/>
              <a:t>on’t know how to farm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D089C4-3CE1-4399-B242-C296FCCAB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4E101E-3741-499E-B245-A8F01AE1832F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4373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EB2BF-F732-4D06-9D68-6050F71A6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2" y="0"/>
            <a:ext cx="5937755" cy="1188720"/>
          </a:xfrm>
        </p:spPr>
        <p:txBody>
          <a:bodyPr>
            <a:normAutofit/>
          </a:bodyPr>
          <a:lstStyle/>
          <a:p>
            <a:r>
              <a:rPr lang="en-US" dirty="0"/>
              <a:t>Acrostics 3 &amp; 4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8C2553-862E-423A-93A5-95CF6C9159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3246" y="1324251"/>
            <a:ext cx="4297018" cy="5360328"/>
          </a:xfrm>
          <a:noFill/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US" b="1" dirty="0"/>
              <a:t>A</a:t>
            </a:r>
            <a:r>
              <a:rPr lang="en-US" dirty="0"/>
              <a:t> new system government</a:t>
            </a:r>
          </a:p>
          <a:p>
            <a:r>
              <a:rPr lang="en-US" b="1" dirty="0"/>
              <a:t>N</a:t>
            </a:r>
            <a:r>
              <a:rPr lang="en-US" dirty="0"/>
              <a:t>ot supportive of government restrictions</a:t>
            </a:r>
          </a:p>
          <a:p>
            <a:r>
              <a:rPr lang="en-US" b="1" dirty="0"/>
              <a:t>A</a:t>
            </a:r>
            <a:r>
              <a:rPr lang="en-US" dirty="0"/>
              <a:t>gainst the current government regime </a:t>
            </a:r>
          </a:p>
          <a:p>
            <a:r>
              <a:rPr lang="en-US" b="1" dirty="0"/>
              <a:t>R</a:t>
            </a:r>
            <a:r>
              <a:rPr lang="en-US" dirty="0"/>
              <a:t>adicals – extremists </a:t>
            </a:r>
          </a:p>
          <a:p>
            <a:r>
              <a:rPr lang="en-US" b="1" dirty="0"/>
              <a:t>C</a:t>
            </a:r>
            <a:r>
              <a:rPr lang="en-US" dirty="0"/>
              <a:t>apitalism was seen as the enemy </a:t>
            </a:r>
          </a:p>
          <a:p>
            <a:r>
              <a:rPr lang="en-US" b="1" dirty="0"/>
              <a:t>H</a:t>
            </a:r>
            <a:r>
              <a:rPr lang="en-US" dirty="0"/>
              <a:t>ated by the KKK</a:t>
            </a:r>
          </a:p>
          <a:p>
            <a:r>
              <a:rPr lang="en-US" b="1" dirty="0"/>
              <a:t>I</a:t>
            </a:r>
            <a:r>
              <a:rPr lang="en-US" dirty="0"/>
              <a:t>nterested in changing the government and didn’t want to assimilate</a:t>
            </a:r>
          </a:p>
          <a:p>
            <a:r>
              <a:rPr lang="en-US" b="1" dirty="0"/>
              <a:t>S</a:t>
            </a:r>
            <a:r>
              <a:rPr lang="en-US" dirty="0"/>
              <a:t>ocialism was promoted as an economic system</a:t>
            </a:r>
          </a:p>
          <a:p>
            <a:r>
              <a:rPr lang="en-US" b="1" dirty="0"/>
              <a:t>T</a:t>
            </a:r>
            <a:r>
              <a:rPr lang="en-US" dirty="0"/>
              <a:t>hey are misunderstood and seen as a threat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E5E090-D848-405B-AF80-FB87642CFA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75802" y="1313686"/>
            <a:ext cx="4074952" cy="5360327"/>
          </a:xfrm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US" b="1" dirty="0"/>
              <a:t>N</a:t>
            </a:r>
            <a:r>
              <a:rPr lang="en-US" dirty="0"/>
              <a:t>ew world (Americas)</a:t>
            </a:r>
          </a:p>
          <a:p>
            <a:r>
              <a:rPr lang="en-US" b="1" dirty="0"/>
              <a:t>A</a:t>
            </a:r>
            <a:r>
              <a:rPr lang="en-US" dirty="0"/>
              <a:t>rgue that immigrants don’t have the same rights</a:t>
            </a:r>
          </a:p>
          <a:p>
            <a:r>
              <a:rPr lang="en-US" b="1" dirty="0"/>
              <a:t>T</a:t>
            </a:r>
            <a:r>
              <a:rPr lang="en-US" dirty="0"/>
              <a:t>ried to limit the rights of Immigrants</a:t>
            </a:r>
          </a:p>
          <a:p>
            <a:r>
              <a:rPr lang="en-US" b="1" dirty="0"/>
              <a:t>I</a:t>
            </a:r>
            <a:r>
              <a:rPr lang="en-US" dirty="0"/>
              <a:t>mmigrants weren’t welcome because they sought to preserve the United States for native born citizens</a:t>
            </a:r>
          </a:p>
          <a:p>
            <a:r>
              <a:rPr lang="en-US" b="1" dirty="0"/>
              <a:t>V</a:t>
            </a:r>
            <a:r>
              <a:rPr lang="en-US" dirty="0"/>
              <a:t>igilant about immigrants arriving </a:t>
            </a:r>
          </a:p>
          <a:p>
            <a:r>
              <a:rPr lang="en-US" b="1" dirty="0"/>
              <a:t>I</a:t>
            </a:r>
            <a:r>
              <a:rPr lang="en-US" dirty="0"/>
              <a:t>mmigrants couldn’t get jobs due to language barriers</a:t>
            </a:r>
          </a:p>
          <a:p>
            <a:r>
              <a:rPr lang="en-US" b="1" dirty="0"/>
              <a:t>S</a:t>
            </a:r>
            <a:r>
              <a:rPr lang="en-US" dirty="0"/>
              <a:t>outhern and Eastern immigrants were discriminated against</a:t>
            </a:r>
          </a:p>
          <a:p>
            <a:r>
              <a:rPr lang="en-US" b="1" dirty="0"/>
              <a:t>M</a:t>
            </a:r>
            <a:r>
              <a:rPr lang="en-US" dirty="0"/>
              <a:t>ore limits to immigration like the Chinese Exclusion Act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D089C4-3CE1-4399-B242-C296FCCAB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4E101E-3741-499E-B245-A8F01AE1832F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2662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EB2BF-F732-4D06-9D68-6050F71A6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2" y="0"/>
            <a:ext cx="5937755" cy="1188720"/>
          </a:xfrm>
        </p:spPr>
        <p:txBody>
          <a:bodyPr>
            <a:normAutofit/>
          </a:bodyPr>
          <a:lstStyle/>
          <a:p>
            <a:r>
              <a:rPr lang="en-US" dirty="0"/>
              <a:t>Acrostics 5 &amp; 6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8C2553-862E-423A-93A5-95CF6C9159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3246" y="1324251"/>
            <a:ext cx="4297018" cy="5360328"/>
          </a:xfrm>
          <a:noFill/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Type Here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E5E090-D848-405B-AF80-FB87642CFA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75802" y="1313686"/>
            <a:ext cx="4074952" cy="5360327"/>
          </a:xfrm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Type 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D089C4-3CE1-4399-B242-C296FCCAB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4E101E-3741-499E-B245-A8F01AE1832F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384253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1428</TotalTime>
  <Words>335</Words>
  <Application>Microsoft Office PowerPoint</Application>
  <PresentationFormat>On-screen Show (4:3)</PresentationFormat>
  <Paragraphs>91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Parcel</vt:lpstr>
      <vt:lpstr>Social Studies Assignments 4/7 – 4/15</vt:lpstr>
      <vt:lpstr>Acrostic  Unit 2 Vocab</vt:lpstr>
      <vt:lpstr>Acrostics 1 &amp; 2</vt:lpstr>
      <vt:lpstr>Acrostics 3 &amp; 4</vt:lpstr>
      <vt:lpstr>Acrostics 5 &amp; 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Studies Assignments 4/7 – 4/15</dc:title>
  <dc:creator>Veronica Oliver</dc:creator>
  <cp:lastModifiedBy>Veronica Oliver</cp:lastModifiedBy>
  <cp:revision>9</cp:revision>
  <dcterms:created xsi:type="dcterms:W3CDTF">2020-04-03T14:56:31Z</dcterms:created>
  <dcterms:modified xsi:type="dcterms:W3CDTF">2020-04-09T13:48:34Z</dcterms:modified>
</cp:coreProperties>
</file>