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60" r:id="rId4"/>
    <p:sldId id="27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2" d="100"/>
          <a:sy n="52" d="100"/>
        </p:scale>
        <p:origin x="1248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041E7-A78F-49A3-A08C-49F1766CFFB4}" type="datetime1">
              <a:rPr lang="en-US" smtClean="0"/>
              <a:t>4/2/2020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E101E-3741-499E-B245-A8F01AE183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936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AC003-56DF-42DA-8130-E1DCBE4977D5}" type="datetime1">
              <a:rPr lang="en-US" smtClean="0"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E101E-3741-499E-B245-A8F01AE183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781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55051-37EC-4C5E-BD99-ACFC1ABB1021}" type="datetime1">
              <a:rPr lang="en-US" smtClean="0"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E101E-3741-499E-B245-A8F01AE183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38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2D8E1-EE8F-4C3A-BC39-E9BC7CA3C3E5}" type="datetime1">
              <a:rPr lang="en-US" smtClean="0"/>
              <a:t>4/2/2020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E101E-3741-499E-B245-A8F01AE183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288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5D313-C6B8-4080-B00F-9D079BCB4607}" type="datetime1">
              <a:rPr lang="en-US" smtClean="0"/>
              <a:t>4/2/2020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E101E-3741-499E-B245-A8F01AE183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419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DBE49-DC34-4614-B974-37976FC6A7F0}" type="datetime1">
              <a:rPr lang="en-US" smtClean="0"/>
              <a:t>4/2/2020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E101E-3741-499E-B245-A8F01AE183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53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81B80-0D96-43F1-96A3-78DB347631D1}" type="datetime1">
              <a:rPr lang="en-US" smtClean="0"/>
              <a:t>4/2/2020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E101E-3741-499E-B245-A8F01AE1832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081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07212-3EC8-4EFF-ACE8-31C389881278}" type="datetime1">
              <a:rPr lang="en-US" smtClean="0"/>
              <a:t>4/2/2020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E101E-3741-499E-B245-A8F01AE183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436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2258-5A4A-40A1-BA6F-DA5C1336E12D}" type="datetime1">
              <a:rPr lang="en-US" smtClean="0"/>
              <a:t>4/2/2020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E101E-3741-499E-B245-A8F01AE183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938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4572000" y="0"/>
            <a:ext cx="457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B6425-AD0B-4F53-B122-7868D1C3716B}" type="datetime1">
              <a:rPr lang="en-US" smtClean="0"/>
              <a:t>4/2/2020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0703" y="6236208"/>
            <a:ext cx="3806398" cy="320040"/>
          </a:xfrm>
        </p:spPr>
        <p:txBody>
          <a:bodyPr>
            <a:normAutofit/>
          </a:bodyPr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E101E-3741-499E-B245-A8F01AE183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351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0"/>
            <a:ext cx="4576573" cy="6858000"/>
          </a:xfrm>
          <a:solidFill>
            <a:schemeClr val="bg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29278A95-335A-439F-9B56-6339079F08A1}" type="datetime1">
              <a:rPr lang="en-US" smtClean="0"/>
              <a:t>4/2/2020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" y="6236208"/>
            <a:ext cx="3803904" cy="320040"/>
          </a:xfrm>
        </p:spPr>
        <p:txBody>
          <a:bodyPr>
            <a:normAutofit/>
          </a:bodyPr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E101E-3741-499E-B245-A8F01AE183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760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06045" y="964692"/>
            <a:ext cx="5937755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6045" y="2638045"/>
            <a:ext cx="593775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6237D2F4-E532-4760-8AAC-F3E1EE3CA74C}" type="datetime1">
              <a:rPr lang="en-US" smtClean="0"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BB4E101E-3741-499E-B245-A8F01AE183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88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oliverushistory.weebl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DE461-0C16-4A66-9EF1-CE1B9FB641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1869" y="5349768"/>
            <a:ext cx="6743700" cy="952493"/>
          </a:xfrm>
        </p:spPr>
        <p:txBody>
          <a:bodyPr>
            <a:normAutofit fontScale="90000"/>
          </a:bodyPr>
          <a:lstStyle/>
          <a:p>
            <a:r>
              <a:rPr lang="en-US" sz="2800" dirty="0"/>
              <a:t>Social Studies Assignments</a:t>
            </a:r>
            <a:br>
              <a:rPr lang="en-US" sz="2800" dirty="0"/>
            </a:br>
            <a:r>
              <a:rPr lang="en-US" sz="2800" dirty="0"/>
              <a:t>4/7 – 4/15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757095-FD84-484F-8C98-36E1D35B6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189"/>
            <a:fld id="{BB4E101E-3741-499E-B245-A8F01AE1832F}" type="slidenum">
              <a:rPr lang="en-US">
                <a:latin typeface="Gill Sans MT" panose="020B0502020104020203"/>
              </a:rPr>
              <a:pPr defTabSz="457189"/>
              <a:t>1</a:t>
            </a:fld>
            <a:endParaRPr lang="en-US" dirty="0">
              <a:latin typeface="Gill Sans MT" panose="020B0502020104020203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5AC4A46-4FC5-455F-A8CD-D94B59D8747C}"/>
              </a:ext>
            </a:extLst>
          </p:cNvPr>
          <p:cNvGraphicFramePr>
            <a:graphicFrameLocks noGrp="1"/>
          </p:cNvGraphicFramePr>
          <p:nvPr/>
        </p:nvGraphicFramePr>
        <p:xfrm>
          <a:off x="2" y="18286"/>
          <a:ext cx="9144001" cy="5331479"/>
        </p:xfrm>
        <a:graphic>
          <a:graphicData uri="http://schemas.openxmlformats.org/drawingml/2006/table">
            <a:tbl>
              <a:tblPr firstRow="1" firstCol="1" bandRow="1"/>
              <a:tblGrid>
                <a:gridCol w="1937981">
                  <a:extLst>
                    <a:ext uri="{9D8B030D-6E8A-4147-A177-3AD203B41FA5}">
                      <a16:colId xmlns:a16="http://schemas.microsoft.com/office/drawing/2014/main" val="2350395758"/>
                    </a:ext>
                  </a:extLst>
                </a:gridCol>
                <a:gridCol w="4770391">
                  <a:extLst>
                    <a:ext uri="{9D8B030D-6E8A-4147-A177-3AD203B41FA5}">
                      <a16:colId xmlns:a16="http://schemas.microsoft.com/office/drawing/2014/main" val="2671923087"/>
                    </a:ext>
                  </a:extLst>
                </a:gridCol>
                <a:gridCol w="2435629">
                  <a:extLst>
                    <a:ext uri="{9D8B030D-6E8A-4147-A177-3AD203B41FA5}">
                      <a16:colId xmlns:a16="http://schemas.microsoft.com/office/drawing/2014/main" val="4113843785"/>
                    </a:ext>
                  </a:extLst>
                </a:gridCol>
              </a:tblGrid>
              <a:tr h="780725"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Lesson </a:t>
                      </a:r>
                    </a:p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5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23" marR="31923" marT="44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Use Unit 1 Vocabulary </a:t>
                      </a:r>
                    </a:p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 Bingo Boards - Terms &amp; Definitions</a:t>
                      </a:r>
                      <a:endParaRPr lang="en-US" sz="15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23" marR="31923" marT="44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Due 4/7/2020 </a:t>
                      </a:r>
                      <a:endParaRPr lang="en-US" sz="15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23" marR="31923" marT="44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6798514"/>
                  </a:ext>
                </a:extLst>
              </a:tr>
              <a:tr h="704061"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Lesson</a:t>
                      </a:r>
                    </a:p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</a:t>
                      </a:r>
                      <a:endParaRPr lang="en-US" sz="15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23" marR="31923" marT="44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</a:rPr>
                        <a:t>Use Unit 2 Vocabulary</a:t>
                      </a:r>
                    </a:p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</a:rPr>
                        <a:t>6 Acrostics</a:t>
                      </a:r>
                    </a:p>
                  </a:txBody>
                  <a:tcPr marL="31923" marR="31923" marT="44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Due 4/8/2020</a:t>
                      </a:r>
                      <a:endParaRPr lang="en-US" sz="15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23" marR="31923" marT="44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780018"/>
                  </a:ext>
                </a:extLst>
              </a:tr>
              <a:tr h="730435"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Lesson </a:t>
                      </a:r>
                    </a:p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5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23" marR="31923" marT="44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Use Unit 3 Vocabulary</a:t>
                      </a:r>
                    </a:p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Crossword Puzzle &amp; Key</a:t>
                      </a:r>
                      <a:endParaRPr lang="en-US" sz="15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23" marR="31923" marT="44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Due 4/9/2020</a:t>
                      </a:r>
                      <a:endParaRPr lang="en-US" sz="15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23" marR="31923" marT="44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0161266"/>
                  </a:ext>
                </a:extLst>
              </a:tr>
              <a:tr h="790247"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Lesson  </a:t>
                      </a:r>
                    </a:p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5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23" marR="31923" marT="44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Use Unit 4 Vocabulary</a:t>
                      </a:r>
                    </a:p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Hash Tags </a:t>
                      </a:r>
                      <a:endParaRPr lang="en-US" sz="15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23" marR="31923" marT="44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Due 4/10/2020</a:t>
                      </a:r>
                      <a:endParaRPr lang="en-US" sz="15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23" marR="31923" marT="44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9688540"/>
                  </a:ext>
                </a:extLst>
              </a:tr>
              <a:tr h="775337"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Lesson</a:t>
                      </a:r>
                    </a:p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5</a:t>
                      </a:r>
                      <a:endParaRPr lang="en-US" sz="15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23" marR="31923" marT="44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Use Unit 5 Vocabulary</a:t>
                      </a:r>
                    </a:p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 Slide Comic Strip</a:t>
                      </a:r>
                      <a:endParaRPr lang="en-US" sz="15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23" marR="31923" marT="44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Due 4/13/2020</a:t>
                      </a:r>
                      <a:endParaRPr lang="en-US" sz="15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23" marR="31923" marT="44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6803968"/>
                  </a:ext>
                </a:extLst>
              </a:tr>
              <a:tr h="775337"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</a:rPr>
                        <a:t>Lesson</a:t>
                      </a:r>
                    </a:p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31923" marR="31923" marT="44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</a:rPr>
                        <a:t>Practice Map of the 50 states </a:t>
                      </a:r>
                    </a:p>
                  </a:txBody>
                  <a:tcPr marL="31923" marR="31923" marT="44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</a:rPr>
                        <a:t>Due 4/14/2020</a:t>
                      </a:r>
                    </a:p>
                  </a:txBody>
                  <a:tcPr marL="31923" marR="31923" marT="44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0565720"/>
                  </a:ext>
                </a:extLst>
              </a:tr>
              <a:tr h="775337"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</a:rPr>
                        <a:t>Lesson </a:t>
                      </a:r>
                    </a:p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31923" marR="31923" marT="44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</a:rPr>
                        <a:t>Practice Map of the 50 states Abbreviations</a:t>
                      </a:r>
                    </a:p>
                  </a:txBody>
                  <a:tcPr marL="31923" marR="31923" marT="44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</a:rPr>
                        <a:t>Due 4/15/2020</a:t>
                      </a:r>
                    </a:p>
                  </a:txBody>
                  <a:tcPr marL="31923" marR="31923" marT="44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4910966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A365EB4B-0360-4634-9825-EE8E3C747796}"/>
              </a:ext>
            </a:extLst>
          </p:cNvPr>
          <p:cNvSpPr/>
          <p:nvPr/>
        </p:nvSpPr>
        <p:spPr>
          <a:xfrm>
            <a:off x="1648909" y="6424955"/>
            <a:ext cx="599394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defTabSz="457189"/>
            <a:r>
              <a:rPr lang="en-US" sz="20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Gill Sans MT" panose="020B0502020104020203"/>
              </a:rPr>
              <a:t>Name: 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849870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69CC9-7A7C-4CD8-90B6-53E993EC4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505" y="375785"/>
            <a:ext cx="4421124" cy="1777628"/>
          </a:xfrm>
        </p:spPr>
        <p:txBody>
          <a:bodyPr>
            <a:normAutofit/>
          </a:bodyPr>
          <a:lstStyle/>
          <a:p>
            <a:r>
              <a:rPr lang="en-US" dirty="0"/>
              <a:t>Unit 1 Vocab </a:t>
            </a:r>
            <a:br>
              <a:rPr lang="en-US" dirty="0"/>
            </a:br>
            <a:r>
              <a:rPr lang="en-US" dirty="0"/>
              <a:t>Bingo Board Directions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6E2A8A-F698-4716-9281-53DB77C7A6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432" y="4766750"/>
            <a:ext cx="4472488" cy="1634051"/>
          </a:xfrm>
        </p:spPr>
        <p:txBody>
          <a:bodyPr>
            <a:normAutofit lnSpcReduction="10000"/>
          </a:bodyPr>
          <a:lstStyle/>
          <a:p>
            <a:r>
              <a:rPr lang="en-US" sz="2400" b="1" dirty="0"/>
              <a:t>Create 2 Bingo Boards using the 5x5 Grid</a:t>
            </a:r>
          </a:p>
          <a:p>
            <a:pPr lvl="1"/>
            <a:r>
              <a:rPr lang="en-US" sz="2000" dirty="0"/>
              <a:t>Board 1 Vocab words</a:t>
            </a:r>
          </a:p>
          <a:p>
            <a:pPr lvl="1"/>
            <a:r>
              <a:rPr lang="en-US" sz="2000" dirty="0"/>
              <a:t>Board 2 Definitions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53DB99-4E84-47F8-9E34-199C38A89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69191" y="6217920"/>
            <a:ext cx="274320" cy="365760"/>
          </a:xfrm>
        </p:spPr>
        <p:txBody>
          <a:bodyPr>
            <a:normAutofit/>
          </a:bodyPr>
          <a:lstStyle/>
          <a:p>
            <a:pPr defTabSz="457189">
              <a:lnSpc>
                <a:spcPct val="90000"/>
              </a:lnSpc>
              <a:spcAft>
                <a:spcPts val="600"/>
              </a:spcAft>
            </a:pPr>
            <a:fld id="{BB4E101E-3741-499E-B245-A8F01AE1832F}" type="slidenum">
              <a:rPr lang="en-US">
                <a:latin typeface="Gill Sans MT" panose="020B0502020104020203"/>
              </a:rPr>
              <a:pPr defTabSz="457189">
                <a:lnSpc>
                  <a:spcPct val="90000"/>
                </a:lnSpc>
                <a:spcAft>
                  <a:spcPts val="600"/>
                </a:spcAft>
              </a:pPr>
              <a:t>2</a:t>
            </a:fld>
            <a:endParaRPr lang="en-US">
              <a:latin typeface="Gill Sans MT" panose="020B0502020104020203"/>
            </a:endParaRPr>
          </a:p>
        </p:txBody>
      </p:sp>
      <p:pic>
        <p:nvPicPr>
          <p:cNvPr id="2050" name="Picture 2" descr="Blank Bingo Board FREEBIE! by Love Believe Teach with Jo-Ellen Foody">
            <a:extLst>
              <a:ext uri="{FF2B5EF4-FFF2-40B4-BE49-F238E27FC236}">
                <a16:creationId xmlns:a16="http://schemas.microsoft.com/office/drawing/2014/main" id="{D0763984-26B5-401F-BACB-30C51C87E4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86917" y="1817239"/>
            <a:ext cx="2496312" cy="3231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F03ABC9-900B-43AB-A3CB-13AD141C295A}"/>
              </a:ext>
            </a:extLst>
          </p:cNvPr>
          <p:cNvSpPr txBox="1">
            <a:spLocks/>
          </p:cNvSpPr>
          <p:nvPr/>
        </p:nvSpPr>
        <p:spPr>
          <a:xfrm>
            <a:off x="602435" y="2525325"/>
            <a:ext cx="4937597" cy="17776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44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59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28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9BAFB5"/>
              </a:buClr>
            </a:pPr>
            <a:r>
              <a:rPr lang="en-US" sz="2400" b="1" dirty="0">
                <a:solidFill>
                  <a:srgbClr val="000000">
                    <a:lumMod val="85000"/>
                    <a:lumOff val="15000"/>
                  </a:srgbClr>
                </a:solidFill>
                <a:latin typeface="Gill Sans MT" panose="020B0502020104020203"/>
              </a:rPr>
              <a:t>Use Unit 1 Vocabulary</a:t>
            </a:r>
          </a:p>
          <a:p>
            <a:pPr lvl="1">
              <a:buClr>
                <a:srgbClr val="9BAFB5"/>
              </a:buClr>
            </a:pPr>
            <a:r>
              <a:rPr lang="en-US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Gill Sans MT" panose="020B0502020104020203"/>
              </a:rPr>
              <a:t>Index Cards &amp; News Letters</a:t>
            </a:r>
          </a:p>
          <a:p>
            <a:pPr lvl="1">
              <a:buClr>
                <a:srgbClr val="9BAFB5"/>
              </a:buClr>
            </a:pPr>
            <a:r>
              <a:rPr lang="en-US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Gill Sans MT" panose="020B0502020104020203"/>
              </a:rPr>
              <a:t>Class Website  </a:t>
            </a:r>
            <a:r>
              <a:rPr lang="en-US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Gill Sans MT" panose="020B0502020104020203"/>
                <a:hlinkClick r:id="rId3"/>
              </a:rPr>
              <a:t>www.Voliverushistory.weebly.com</a:t>
            </a:r>
            <a:r>
              <a:rPr lang="en-US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Gill Sans MT" panose="020B0502020104020203"/>
              </a:rPr>
              <a:t> </a:t>
            </a:r>
          </a:p>
          <a:p>
            <a:pPr lvl="1">
              <a:buClr>
                <a:srgbClr val="9BAFB5"/>
              </a:buClr>
            </a:pPr>
            <a:r>
              <a:rPr lang="en-US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Gill Sans MT" panose="020B0502020104020203"/>
              </a:rPr>
              <a:t>TEAMS</a:t>
            </a:r>
          </a:p>
          <a:p>
            <a:pPr lvl="1">
              <a:buClr>
                <a:srgbClr val="9BAFB5"/>
              </a:buClr>
            </a:pPr>
            <a:endParaRPr lang="en-US" sz="2000" dirty="0">
              <a:solidFill>
                <a:srgbClr val="000000">
                  <a:lumMod val="85000"/>
                  <a:lumOff val="15000"/>
                </a:srgbClr>
              </a:solidFill>
              <a:latin typeface="Gill Sans MT" panose="020B0502020104020203"/>
            </a:endParaRPr>
          </a:p>
        </p:txBody>
      </p:sp>
    </p:spTree>
    <p:extLst>
      <p:ext uri="{BB962C8B-B14F-4D97-AF65-F5344CB8AC3E}">
        <p14:creationId xmlns:p14="http://schemas.microsoft.com/office/powerpoint/2010/main" val="1275187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7DDC06-418F-415D-8D19-7EDED2246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189"/>
            <a:fld id="{BB4E101E-3741-499E-B245-A8F01AE1832F}" type="slidenum">
              <a:rPr lang="en-US">
                <a:latin typeface="Gill Sans MT" panose="020B0502020104020203"/>
              </a:rPr>
              <a:pPr defTabSz="457189"/>
              <a:t>3</a:t>
            </a:fld>
            <a:endParaRPr lang="en-US" dirty="0">
              <a:latin typeface="Gill Sans MT" panose="020B0502020104020203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F6AF4F3-D77F-4BF7-BF57-3D20DBB293CC}"/>
              </a:ext>
            </a:extLst>
          </p:cNvPr>
          <p:cNvSpPr txBox="1"/>
          <p:nvPr/>
        </p:nvSpPr>
        <p:spPr>
          <a:xfrm>
            <a:off x="3" y="0"/>
            <a:ext cx="1681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89"/>
            <a:r>
              <a:rPr lang="en-US" dirty="0">
                <a:solidFill>
                  <a:srgbClr val="000000"/>
                </a:solidFill>
                <a:latin typeface="Gill Sans MT" panose="020B0502020104020203"/>
              </a:rPr>
              <a:t>Type Here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DE44C7F-5C05-4762-8848-B85DC164F875}"/>
              </a:ext>
            </a:extLst>
          </p:cNvPr>
          <p:cNvSpPr txBox="1"/>
          <p:nvPr/>
        </p:nvSpPr>
        <p:spPr>
          <a:xfrm>
            <a:off x="-23646" y="1348952"/>
            <a:ext cx="1681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89"/>
            <a:r>
              <a:rPr lang="en-US" dirty="0">
                <a:solidFill>
                  <a:srgbClr val="000000"/>
                </a:solidFill>
                <a:latin typeface="Gill Sans MT" panose="020B0502020104020203"/>
              </a:rPr>
              <a:t>Type Here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3440E27-E954-4C7B-9E45-10B5CFFFCEA6}"/>
              </a:ext>
            </a:extLst>
          </p:cNvPr>
          <p:cNvSpPr txBox="1"/>
          <p:nvPr/>
        </p:nvSpPr>
        <p:spPr>
          <a:xfrm>
            <a:off x="1692168" y="1308905"/>
            <a:ext cx="1681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89"/>
            <a:r>
              <a:rPr lang="en-US" dirty="0">
                <a:solidFill>
                  <a:srgbClr val="000000"/>
                </a:solidFill>
                <a:latin typeface="Gill Sans MT" panose="020B0502020104020203"/>
              </a:rPr>
              <a:t>Type Here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57B1459-DB37-439B-BBBE-B147DE049CDC}"/>
              </a:ext>
            </a:extLst>
          </p:cNvPr>
          <p:cNvSpPr txBox="1"/>
          <p:nvPr/>
        </p:nvSpPr>
        <p:spPr>
          <a:xfrm>
            <a:off x="5428594" y="5434473"/>
            <a:ext cx="1681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89"/>
            <a:r>
              <a:rPr lang="en-US" dirty="0">
                <a:solidFill>
                  <a:srgbClr val="000000"/>
                </a:solidFill>
                <a:latin typeface="Gill Sans MT" panose="020B0502020104020203"/>
              </a:rPr>
              <a:t>Type Here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E9C3141-04D2-419B-8A30-F1A50DD8D516}"/>
              </a:ext>
            </a:extLst>
          </p:cNvPr>
          <p:cNvSpPr txBox="1"/>
          <p:nvPr/>
        </p:nvSpPr>
        <p:spPr>
          <a:xfrm>
            <a:off x="3584030" y="5433003"/>
            <a:ext cx="1681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89"/>
            <a:r>
              <a:rPr lang="en-US" dirty="0">
                <a:solidFill>
                  <a:srgbClr val="000000"/>
                </a:solidFill>
                <a:latin typeface="Gill Sans MT" panose="020B0502020104020203"/>
              </a:rPr>
              <a:t>Type Here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0D52F05-577C-4F8D-A764-E3A06839B951}"/>
              </a:ext>
            </a:extLst>
          </p:cNvPr>
          <p:cNvSpPr txBox="1"/>
          <p:nvPr/>
        </p:nvSpPr>
        <p:spPr>
          <a:xfrm>
            <a:off x="5475892" y="4101239"/>
            <a:ext cx="1681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89"/>
            <a:r>
              <a:rPr lang="en-US" dirty="0">
                <a:solidFill>
                  <a:srgbClr val="000000"/>
                </a:solidFill>
                <a:latin typeface="Gill Sans MT" panose="020B0502020104020203"/>
              </a:rPr>
              <a:t>Type Here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99ACBA5-2B30-40F0-B49D-CFEC8141C41A}"/>
              </a:ext>
            </a:extLst>
          </p:cNvPr>
          <p:cNvSpPr txBox="1"/>
          <p:nvPr/>
        </p:nvSpPr>
        <p:spPr>
          <a:xfrm>
            <a:off x="3547243" y="4028401"/>
            <a:ext cx="1681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89"/>
            <a:r>
              <a:rPr lang="en-US" dirty="0">
                <a:solidFill>
                  <a:srgbClr val="000000"/>
                </a:solidFill>
                <a:latin typeface="Gill Sans MT" panose="020B0502020104020203"/>
              </a:rPr>
              <a:t>Type Here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FD6F983-6E8E-4EA4-A82D-7FA62317B849}"/>
              </a:ext>
            </a:extLst>
          </p:cNvPr>
          <p:cNvSpPr txBox="1"/>
          <p:nvPr/>
        </p:nvSpPr>
        <p:spPr>
          <a:xfrm>
            <a:off x="5449616" y="2697741"/>
            <a:ext cx="1681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89"/>
            <a:r>
              <a:rPr lang="en-US" dirty="0">
                <a:solidFill>
                  <a:srgbClr val="000000"/>
                </a:solidFill>
                <a:latin typeface="Gill Sans MT" panose="020B0502020104020203"/>
              </a:rPr>
              <a:t>Type Here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A51CF8D-4B8D-475C-9568-D723A84CE495}"/>
              </a:ext>
            </a:extLst>
          </p:cNvPr>
          <p:cNvSpPr txBox="1"/>
          <p:nvPr/>
        </p:nvSpPr>
        <p:spPr>
          <a:xfrm>
            <a:off x="3557755" y="2683133"/>
            <a:ext cx="1681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89"/>
            <a:r>
              <a:rPr lang="en-US" dirty="0">
                <a:solidFill>
                  <a:srgbClr val="000000"/>
                </a:solidFill>
                <a:latin typeface="Gill Sans MT" panose="020B0502020104020203"/>
              </a:rPr>
              <a:t>Type Here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3240856-4BF3-4AFD-9F99-3B51F4406BF1}"/>
              </a:ext>
            </a:extLst>
          </p:cNvPr>
          <p:cNvSpPr txBox="1"/>
          <p:nvPr/>
        </p:nvSpPr>
        <p:spPr>
          <a:xfrm>
            <a:off x="1665892" y="2704153"/>
            <a:ext cx="1681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89"/>
            <a:r>
              <a:rPr lang="en-US" dirty="0">
                <a:solidFill>
                  <a:srgbClr val="000000"/>
                </a:solidFill>
                <a:latin typeface="Gill Sans MT" panose="020B0502020104020203"/>
              </a:rPr>
              <a:t>Type Here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C84F369-1131-495C-9FEB-96C48822899F}"/>
              </a:ext>
            </a:extLst>
          </p:cNvPr>
          <p:cNvSpPr txBox="1"/>
          <p:nvPr/>
        </p:nvSpPr>
        <p:spPr>
          <a:xfrm>
            <a:off x="1676403" y="4101239"/>
            <a:ext cx="1681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89"/>
            <a:r>
              <a:rPr lang="en-US" dirty="0">
                <a:solidFill>
                  <a:srgbClr val="000000"/>
                </a:solidFill>
                <a:latin typeface="Gill Sans MT" panose="020B0502020104020203"/>
              </a:rPr>
              <a:t>Type Here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AD922A1-203C-490C-BF20-7C5F0AAF2EEF}"/>
              </a:ext>
            </a:extLst>
          </p:cNvPr>
          <p:cNvSpPr txBox="1"/>
          <p:nvPr/>
        </p:nvSpPr>
        <p:spPr>
          <a:xfrm>
            <a:off x="1739466" y="5433003"/>
            <a:ext cx="1681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89"/>
            <a:r>
              <a:rPr lang="en-US" dirty="0">
                <a:solidFill>
                  <a:srgbClr val="000000"/>
                </a:solidFill>
                <a:latin typeface="Gill Sans MT" panose="020B0502020104020203"/>
              </a:rPr>
              <a:t>Type Here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925515F-605B-4B54-8631-24B182013A8F}"/>
              </a:ext>
            </a:extLst>
          </p:cNvPr>
          <p:cNvSpPr txBox="1"/>
          <p:nvPr/>
        </p:nvSpPr>
        <p:spPr>
          <a:xfrm>
            <a:off x="7341479" y="5433003"/>
            <a:ext cx="1681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89"/>
            <a:r>
              <a:rPr lang="en-US" dirty="0">
                <a:solidFill>
                  <a:srgbClr val="000000"/>
                </a:solidFill>
                <a:latin typeface="Gill Sans MT" panose="020B0502020104020203"/>
              </a:rPr>
              <a:t>Type Here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15BE24A-5A72-4A31-8689-81771A0BA61B}"/>
              </a:ext>
            </a:extLst>
          </p:cNvPr>
          <p:cNvSpPr txBox="1"/>
          <p:nvPr/>
        </p:nvSpPr>
        <p:spPr>
          <a:xfrm>
            <a:off x="7341479" y="4089993"/>
            <a:ext cx="1681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89"/>
            <a:r>
              <a:rPr lang="en-US" dirty="0">
                <a:solidFill>
                  <a:srgbClr val="000000"/>
                </a:solidFill>
                <a:latin typeface="Gill Sans MT" panose="020B0502020104020203"/>
              </a:rPr>
              <a:t>Type Here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087A866-31C7-40F1-8B36-DBC85BB72904}"/>
              </a:ext>
            </a:extLst>
          </p:cNvPr>
          <p:cNvSpPr txBox="1"/>
          <p:nvPr/>
        </p:nvSpPr>
        <p:spPr>
          <a:xfrm>
            <a:off x="7341479" y="2683923"/>
            <a:ext cx="1681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89"/>
            <a:r>
              <a:rPr lang="en-US" dirty="0">
                <a:solidFill>
                  <a:srgbClr val="000000"/>
                </a:solidFill>
                <a:latin typeface="Gill Sans MT" panose="020B0502020104020203"/>
              </a:rPr>
              <a:t>Type Here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DC5C194-93F0-4DB5-A862-F3A882E41466}"/>
              </a:ext>
            </a:extLst>
          </p:cNvPr>
          <p:cNvSpPr txBox="1"/>
          <p:nvPr/>
        </p:nvSpPr>
        <p:spPr>
          <a:xfrm>
            <a:off x="3557755" y="1337864"/>
            <a:ext cx="1681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89"/>
            <a:r>
              <a:rPr lang="en-US" dirty="0">
                <a:solidFill>
                  <a:srgbClr val="000000"/>
                </a:solidFill>
                <a:latin typeface="Gill Sans MT" panose="020B0502020104020203"/>
              </a:rPr>
              <a:t>Type Here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BB26841-50DD-40ED-8E4A-77AED1CC9FC1}"/>
              </a:ext>
            </a:extLst>
          </p:cNvPr>
          <p:cNvSpPr txBox="1"/>
          <p:nvPr/>
        </p:nvSpPr>
        <p:spPr>
          <a:xfrm>
            <a:off x="5491659" y="1327243"/>
            <a:ext cx="1681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89"/>
            <a:r>
              <a:rPr lang="en-US" dirty="0">
                <a:solidFill>
                  <a:srgbClr val="000000"/>
                </a:solidFill>
                <a:latin typeface="Gill Sans MT" panose="020B0502020104020203"/>
              </a:rPr>
              <a:t>Type Here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A0D95C9-86EE-4B78-A590-D108E3EE110F}"/>
              </a:ext>
            </a:extLst>
          </p:cNvPr>
          <p:cNvSpPr txBox="1"/>
          <p:nvPr/>
        </p:nvSpPr>
        <p:spPr>
          <a:xfrm>
            <a:off x="7399287" y="1327243"/>
            <a:ext cx="1681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89"/>
            <a:r>
              <a:rPr lang="en-US" dirty="0">
                <a:solidFill>
                  <a:srgbClr val="000000"/>
                </a:solidFill>
                <a:latin typeface="Gill Sans MT" panose="020B0502020104020203"/>
              </a:rPr>
              <a:t>Type Here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A3112FC-8957-4512-B43F-48A79BA77E9A}"/>
              </a:ext>
            </a:extLst>
          </p:cNvPr>
          <p:cNvSpPr txBox="1"/>
          <p:nvPr/>
        </p:nvSpPr>
        <p:spPr>
          <a:xfrm>
            <a:off x="1686912" y="-71258"/>
            <a:ext cx="1681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89"/>
            <a:r>
              <a:rPr lang="en-US" dirty="0">
                <a:solidFill>
                  <a:srgbClr val="000000"/>
                </a:solidFill>
                <a:latin typeface="Gill Sans MT" panose="020B0502020104020203"/>
              </a:rPr>
              <a:t>Type Here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2E54345-2633-4CB9-B8BE-E6F8044D15F0}"/>
              </a:ext>
            </a:extLst>
          </p:cNvPr>
          <p:cNvSpPr txBox="1"/>
          <p:nvPr/>
        </p:nvSpPr>
        <p:spPr>
          <a:xfrm>
            <a:off x="3584031" y="-30062"/>
            <a:ext cx="1681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89"/>
            <a:r>
              <a:rPr lang="en-US" dirty="0">
                <a:solidFill>
                  <a:srgbClr val="000000"/>
                </a:solidFill>
                <a:latin typeface="Gill Sans MT" panose="020B0502020104020203"/>
              </a:rPr>
              <a:t>Type Here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3A9FA27-CD0E-49D3-994C-4DD83C371A99}"/>
              </a:ext>
            </a:extLst>
          </p:cNvPr>
          <p:cNvSpPr txBox="1"/>
          <p:nvPr/>
        </p:nvSpPr>
        <p:spPr>
          <a:xfrm>
            <a:off x="-78826" y="2698531"/>
            <a:ext cx="1681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89"/>
            <a:r>
              <a:rPr lang="en-US" dirty="0">
                <a:solidFill>
                  <a:srgbClr val="000000"/>
                </a:solidFill>
                <a:latin typeface="Gill Sans MT" panose="020B0502020104020203"/>
              </a:rPr>
              <a:t>Type Here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8851D75-B822-45F2-ADFB-10F798BBC47D}"/>
              </a:ext>
            </a:extLst>
          </p:cNvPr>
          <p:cNvSpPr txBox="1"/>
          <p:nvPr/>
        </p:nvSpPr>
        <p:spPr>
          <a:xfrm>
            <a:off x="-78826" y="4089993"/>
            <a:ext cx="1681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89"/>
            <a:r>
              <a:rPr lang="en-US" dirty="0">
                <a:solidFill>
                  <a:srgbClr val="000000"/>
                </a:solidFill>
                <a:latin typeface="Gill Sans MT" panose="020B0502020104020203"/>
              </a:rPr>
              <a:t>Type Here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737E60A-2BFE-4FDF-B7EA-E3D8A4C2D2E5}"/>
              </a:ext>
            </a:extLst>
          </p:cNvPr>
          <p:cNvSpPr txBox="1"/>
          <p:nvPr/>
        </p:nvSpPr>
        <p:spPr>
          <a:xfrm>
            <a:off x="-52550" y="5461593"/>
            <a:ext cx="1681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89"/>
            <a:r>
              <a:rPr lang="en-US" dirty="0">
                <a:solidFill>
                  <a:srgbClr val="000000"/>
                </a:solidFill>
                <a:latin typeface="Gill Sans MT" panose="020B0502020104020203"/>
              </a:rPr>
              <a:t>Type Here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119AA77-1948-4059-8CBA-CFD3FA108ECC}"/>
              </a:ext>
            </a:extLst>
          </p:cNvPr>
          <p:cNvSpPr txBox="1"/>
          <p:nvPr/>
        </p:nvSpPr>
        <p:spPr>
          <a:xfrm>
            <a:off x="5491659" y="-30062"/>
            <a:ext cx="1681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89"/>
            <a:r>
              <a:rPr lang="en-US" dirty="0">
                <a:solidFill>
                  <a:srgbClr val="000000"/>
                </a:solidFill>
                <a:latin typeface="Gill Sans MT" panose="020B0502020104020203"/>
              </a:rPr>
              <a:t>Type Here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FDB756C-9DA4-496A-B33B-8E8B18C0B62B}"/>
              </a:ext>
            </a:extLst>
          </p:cNvPr>
          <p:cNvSpPr txBox="1"/>
          <p:nvPr/>
        </p:nvSpPr>
        <p:spPr>
          <a:xfrm>
            <a:off x="7399287" y="735"/>
            <a:ext cx="1681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89"/>
            <a:r>
              <a:rPr lang="en-US" dirty="0">
                <a:solidFill>
                  <a:srgbClr val="000000"/>
                </a:solidFill>
                <a:latin typeface="Gill Sans MT" panose="020B0502020104020203"/>
              </a:rPr>
              <a:t>Type Here</a:t>
            </a:r>
          </a:p>
        </p:txBody>
      </p:sp>
    </p:spTree>
    <p:extLst>
      <p:ext uri="{BB962C8B-B14F-4D97-AF65-F5344CB8AC3E}">
        <p14:creationId xmlns:p14="http://schemas.microsoft.com/office/powerpoint/2010/main" val="208218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7DDC06-418F-415D-8D19-7EDED2246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189"/>
            <a:fld id="{BB4E101E-3741-499E-B245-A8F01AE1832F}" type="slidenum">
              <a:rPr lang="en-US">
                <a:latin typeface="Gill Sans MT" panose="020B0502020104020203"/>
              </a:rPr>
              <a:pPr defTabSz="457189"/>
              <a:t>4</a:t>
            </a:fld>
            <a:endParaRPr lang="en-US" dirty="0">
              <a:latin typeface="Gill Sans MT" panose="020B0502020104020203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F6AF4F3-D77F-4BF7-BF57-3D20DBB293CC}"/>
              </a:ext>
            </a:extLst>
          </p:cNvPr>
          <p:cNvSpPr txBox="1"/>
          <p:nvPr/>
        </p:nvSpPr>
        <p:spPr>
          <a:xfrm>
            <a:off x="3" y="0"/>
            <a:ext cx="1681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89"/>
            <a:r>
              <a:rPr lang="en-US" dirty="0">
                <a:solidFill>
                  <a:srgbClr val="000000"/>
                </a:solidFill>
                <a:latin typeface="Gill Sans MT" panose="020B0502020104020203"/>
              </a:rPr>
              <a:t>Type Here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DE44C7F-5C05-4762-8848-B85DC164F875}"/>
              </a:ext>
            </a:extLst>
          </p:cNvPr>
          <p:cNvSpPr txBox="1"/>
          <p:nvPr/>
        </p:nvSpPr>
        <p:spPr>
          <a:xfrm>
            <a:off x="-23646" y="1348952"/>
            <a:ext cx="1681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89"/>
            <a:r>
              <a:rPr lang="en-US" dirty="0">
                <a:solidFill>
                  <a:srgbClr val="000000"/>
                </a:solidFill>
                <a:latin typeface="Gill Sans MT" panose="020B0502020104020203"/>
              </a:rPr>
              <a:t>Type Here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3440E27-E954-4C7B-9E45-10B5CFFFCEA6}"/>
              </a:ext>
            </a:extLst>
          </p:cNvPr>
          <p:cNvSpPr txBox="1"/>
          <p:nvPr/>
        </p:nvSpPr>
        <p:spPr>
          <a:xfrm>
            <a:off x="1692168" y="1308905"/>
            <a:ext cx="1681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89"/>
            <a:r>
              <a:rPr lang="en-US" dirty="0">
                <a:solidFill>
                  <a:srgbClr val="000000"/>
                </a:solidFill>
                <a:latin typeface="Gill Sans MT" panose="020B0502020104020203"/>
              </a:rPr>
              <a:t>Type Here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57B1459-DB37-439B-BBBE-B147DE049CDC}"/>
              </a:ext>
            </a:extLst>
          </p:cNvPr>
          <p:cNvSpPr txBox="1"/>
          <p:nvPr/>
        </p:nvSpPr>
        <p:spPr>
          <a:xfrm>
            <a:off x="5428594" y="5434473"/>
            <a:ext cx="1681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89"/>
            <a:r>
              <a:rPr lang="en-US" dirty="0">
                <a:solidFill>
                  <a:srgbClr val="000000"/>
                </a:solidFill>
                <a:latin typeface="Gill Sans MT" panose="020B0502020104020203"/>
              </a:rPr>
              <a:t>Type Here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E9C3141-04D2-419B-8A30-F1A50DD8D516}"/>
              </a:ext>
            </a:extLst>
          </p:cNvPr>
          <p:cNvSpPr txBox="1"/>
          <p:nvPr/>
        </p:nvSpPr>
        <p:spPr>
          <a:xfrm>
            <a:off x="3584030" y="5433003"/>
            <a:ext cx="1681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89"/>
            <a:r>
              <a:rPr lang="en-US" dirty="0">
                <a:solidFill>
                  <a:srgbClr val="000000"/>
                </a:solidFill>
                <a:latin typeface="Gill Sans MT" panose="020B0502020104020203"/>
              </a:rPr>
              <a:t>Type Here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0D52F05-577C-4F8D-A764-E3A06839B951}"/>
              </a:ext>
            </a:extLst>
          </p:cNvPr>
          <p:cNvSpPr txBox="1"/>
          <p:nvPr/>
        </p:nvSpPr>
        <p:spPr>
          <a:xfrm>
            <a:off x="5475892" y="4101239"/>
            <a:ext cx="1681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89"/>
            <a:r>
              <a:rPr lang="en-US" dirty="0">
                <a:solidFill>
                  <a:srgbClr val="000000"/>
                </a:solidFill>
                <a:latin typeface="Gill Sans MT" panose="020B0502020104020203"/>
              </a:rPr>
              <a:t>Type Here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99ACBA5-2B30-40F0-B49D-CFEC8141C41A}"/>
              </a:ext>
            </a:extLst>
          </p:cNvPr>
          <p:cNvSpPr txBox="1"/>
          <p:nvPr/>
        </p:nvSpPr>
        <p:spPr>
          <a:xfrm>
            <a:off x="3547243" y="4028401"/>
            <a:ext cx="1681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89"/>
            <a:r>
              <a:rPr lang="en-US" dirty="0">
                <a:solidFill>
                  <a:srgbClr val="000000"/>
                </a:solidFill>
                <a:latin typeface="Gill Sans MT" panose="020B0502020104020203"/>
              </a:rPr>
              <a:t>Type Here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FD6F983-6E8E-4EA4-A82D-7FA62317B849}"/>
              </a:ext>
            </a:extLst>
          </p:cNvPr>
          <p:cNvSpPr txBox="1"/>
          <p:nvPr/>
        </p:nvSpPr>
        <p:spPr>
          <a:xfrm>
            <a:off x="5449616" y="2697741"/>
            <a:ext cx="1681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89"/>
            <a:r>
              <a:rPr lang="en-US" dirty="0">
                <a:solidFill>
                  <a:srgbClr val="000000"/>
                </a:solidFill>
                <a:latin typeface="Gill Sans MT" panose="020B0502020104020203"/>
              </a:rPr>
              <a:t>Type Here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A51CF8D-4B8D-475C-9568-D723A84CE495}"/>
              </a:ext>
            </a:extLst>
          </p:cNvPr>
          <p:cNvSpPr txBox="1"/>
          <p:nvPr/>
        </p:nvSpPr>
        <p:spPr>
          <a:xfrm>
            <a:off x="3557755" y="2683133"/>
            <a:ext cx="1681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89"/>
            <a:r>
              <a:rPr lang="en-US" dirty="0">
                <a:solidFill>
                  <a:srgbClr val="000000"/>
                </a:solidFill>
                <a:latin typeface="Gill Sans MT" panose="020B0502020104020203"/>
              </a:rPr>
              <a:t>Type Here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3240856-4BF3-4AFD-9F99-3B51F4406BF1}"/>
              </a:ext>
            </a:extLst>
          </p:cNvPr>
          <p:cNvSpPr txBox="1"/>
          <p:nvPr/>
        </p:nvSpPr>
        <p:spPr>
          <a:xfrm>
            <a:off x="1665892" y="2704153"/>
            <a:ext cx="1681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89"/>
            <a:r>
              <a:rPr lang="en-US" dirty="0">
                <a:solidFill>
                  <a:srgbClr val="000000"/>
                </a:solidFill>
                <a:latin typeface="Gill Sans MT" panose="020B0502020104020203"/>
              </a:rPr>
              <a:t>Type Here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C84F369-1131-495C-9FEB-96C48822899F}"/>
              </a:ext>
            </a:extLst>
          </p:cNvPr>
          <p:cNvSpPr txBox="1"/>
          <p:nvPr/>
        </p:nvSpPr>
        <p:spPr>
          <a:xfrm>
            <a:off x="1676403" y="4101239"/>
            <a:ext cx="1681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89"/>
            <a:r>
              <a:rPr lang="en-US" dirty="0">
                <a:solidFill>
                  <a:srgbClr val="000000"/>
                </a:solidFill>
                <a:latin typeface="Gill Sans MT" panose="020B0502020104020203"/>
              </a:rPr>
              <a:t>Type Here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AD922A1-203C-490C-BF20-7C5F0AAF2EEF}"/>
              </a:ext>
            </a:extLst>
          </p:cNvPr>
          <p:cNvSpPr txBox="1"/>
          <p:nvPr/>
        </p:nvSpPr>
        <p:spPr>
          <a:xfrm>
            <a:off x="1739466" y="5433003"/>
            <a:ext cx="1681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89"/>
            <a:r>
              <a:rPr lang="en-US" dirty="0">
                <a:solidFill>
                  <a:srgbClr val="000000"/>
                </a:solidFill>
                <a:latin typeface="Gill Sans MT" panose="020B0502020104020203"/>
              </a:rPr>
              <a:t>Type Here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925515F-605B-4B54-8631-24B182013A8F}"/>
              </a:ext>
            </a:extLst>
          </p:cNvPr>
          <p:cNvSpPr txBox="1"/>
          <p:nvPr/>
        </p:nvSpPr>
        <p:spPr>
          <a:xfrm>
            <a:off x="7341479" y="5433003"/>
            <a:ext cx="1681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89"/>
            <a:r>
              <a:rPr lang="en-US" dirty="0">
                <a:solidFill>
                  <a:srgbClr val="000000"/>
                </a:solidFill>
                <a:latin typeface="Gill Sans MT" panose="020B0502020104020203"/>
              </a:rPr>
              <a:t>Type Here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15BE24A-5A72-4A31-8689-81771A0BA61B}"/>
              </a:ext>
            </a:extLst>
          </p:cNvPr>
          <p:cNvSpPr txBox="1"/>
          <p:nvPr/>
        </p:nvSpPr>
        <p:spPr>
          <a:xfrm>
            <a:off x="7341479" y="4089993"/>
            <a:ext cx="1681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89"/>
            <a:r>
              <a:rPr lang="en-US" dirty="0">
                <a:solidFill>
                  <a:srgbClr val="000000"/>
                </a:solidFill>
                <a:latin typeface="Gill Sans MT" panose="020B0502020104020203"/>
              </a:rPr>
              <a:t>Type Here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087A866-31C7-40F1-8B36-DBC85BB72904}"/>
              </a:ext>
            </a:extLst>
          </p:cNvPr>
          <p:cNvSpPr txBox="1"/>
          <p:nvPr/>
        </p:nvSpPr>
        <p:spPr>
          <a:xfrm>
            <a:off x="7341479" y="2683923"/>
            <a:ext cx="1681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89"/>
            <a:r>
              <a:rPr lang="en-US" dirty="0">
                <a:solidFill>
                  <a:srgbClr val="000000"/>
                </a:solidFill>
                <a:latin typeface="Gill Sans MT" panose="020B0502020104020203"/>
              </a:rPr>
              <a:t>Type Here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DC5C194-93F0-4DB5-A862-F3A882E41466}"/>
              </a:ext>
            </a:extLst>
          </p:cNvPr>
          <p:cNvSpPr txBox="1"/>
          <p:nvPr/>
        </p:nvSpPr>
        <p:spPr>
          <a:xfrm>
            <a:off x="3557755" y="1337864"/>
            <a:ext cx="1681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89"/>
            <a:r>
              <a:rPr lang="en-US" dirty="0">
                <a:solidFill>
                  <a:srgbClr val="000000"/>
                </a:solidFill>
                <a:latin typeface="Gill Sans MT" panose="020B0502020104020203"/>
              </a:rPr>
              <a:t>Type Here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BB26841-50DD-40ED-8E4A-77AED1CC9FC1}"/>
              </a:ext>
            </a:extLst>
          </p:cNvPr>
          <p:cNvSpPr txBox="1"/>
          <p:nvPr/>
        </p:nvSpPr>
        <p:spPr>
          <a:xfrm>
            <a:off x="5491659" y="1327243"/>
            <a:ext cx="1681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89"/>
            <a:r>
              <a:rPr lang="en-US" dirty="0">
                <a:solidFill>
                  <a:srgbClr val="000000"/>
                </a:solidFill>
                <a:latin typeface="Gill Sans MT" panose="020B0502020104020203"/>
              </a:rPr>
              <a:t>Type Here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A0D95C9-86EE-4B78-A590-D108E3EE110F}"/>
              </a:ext>
            </a:extLst>
          </p:cNvPr>
          <p:cNvSpPr txBox="1"/>
          <p:nvPr/>
        </p:nvSpPr>
        <p:spPr>
          <a:xfrm>
            <a:off x="7399287" y="1327243"/>
            <a:ext cx="1681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89"/>
            <a:r>
              <a:rPr lang="en-US" dirty="0">
                <a:solidFill>
                  <a:srgbClr val="000000"/>
                </a:solidFill>
                <a:latin typeface="Gill Sans MT" panose="020B0502020104020203"/>
              </a:rPr>
              <a:t>Type Here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A3112FC-8957-4512-B43F-48A79BA77E9A}"/>
              </a:ext>
            </a:extLst>
          </p:cNvPr>
          <p:cNvSpPr txBox="1"/>
          <p:nvPr/>
        </p:nvSpPr>
        <p:spPr>
          <a:xfrm>
            <a:off x="1686912" y="-71258"/>
            <a:ext cx="1681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89"/>
            <a:r>
              <a:rPr lang="en-US" dirty="0">
                <a:solidFill>
                  <a:srgbClr val="000000"/>
                </a:solidFill>
                <a:latin typeface="Gill Sans MT" panose="020B0502020104020203"/>
              </a:rPr>
              <a:t>Type Here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2E54345-2633-4CB9-B8BE-E6F8044D15F0}"/>
              </a:ext>
            </a:extLst>
          </p:cNvPr>
          <p:cNvSpPr txBox="1"/>
          <p:nvPr/>
        </p:nvSpPr>
        <p:spPr>
          <a:xfrm>
            <a:off x="3584031" y="-30062"/>
            <a:ext cx="1681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89"/>
            <a:r>
              <a:rPr lang="en-US" dirty="0">
                <a:solidFill>
                  <a:srgbClr val="000000"/>
                </a:solidFill>
                <a:latin typeface="Gill Sans MT" panose="020B0502020104020203"/>
              </a:rPr>
              <a:t>Type Here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3A9FA27-CD0E-49D3-994C-4DD83C371A99}"/>
              </a:ext>
            </a:extLst>
          </p:cNvPr>
          <p:cNvSpPr txBox="1"/>
          <p:nvPr/>
        </p:nvSpPr>
        <p:spPr>
          <a:xfrm>
            <a:off x="-78826" y="2698531"/>
            <a:ext cx="1681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89"/>
            <a:r>
              <a:rPr lang="en-US" dirty="0">
                <a:solidFill>
                  <a:srgbClr val="000000"/>
                </a:solidFill>
                <a:latin typeface="Gill Sans MT" panose="020B0502020104020203"/>
              </a:rPr>
              <a:t>Type Here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8851D75-B822-45F2-ADFB-10F798BBC47D}"/>
              </a:ext>
            </a:extLst>
          </p:cNvPr>
          <p:cNvSpPr txBox="1"/>
          <p:nvPr/>
        </p:nvSpPr>
        <p:spPr>
          <a:xfrm>
            <a:off x="-78826" y="4089993"/>
            <a:ext cx="1681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89"/>
            <a:r>
              <a:rPr lang="en-US" dirty="0">
                <a:solidFill>
                  <a:srgbClr val="000000"/>
                </a:solidFill>
                <a:latin typeface="Gill Sans MT" panose="020B0502020104020203"/>
              </a:rPr>
              <a:t>Type Here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737E60A-2BFE-4FDF-B7EA-E3D8A4C2D2E5}"/>
              </a:ext>
            </a:extLst>
          </p:cNvPr>
          <p:cNvSpPr txBox="1"/>
          <p:nvPr/>
        </p:nvSpPr>
        <p:spPr>
          <a:xfrm>
            <a:off x="-52550" y="5461593"/>
            <a:ext cx="1681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89"/>
            <a:r>
              <a:rPr lang="en-US" dirty="0">
                <a:solidFill>
                  <a:srgbClr val="000000"/>
                </a:solidFill>
                <a:latin typeface="Gill Sans MT" panose="020B0502020104020203"/>
              </a:rPr>
              <a:t>Type Here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119AA77-1948-4059-8CBA-CFD3FA108ECC}"/>
              </a:ext>
            </a:extLst>
          </p:cNvPr>
          <p:cNvSpPr txBox="1"/>
          <p:nvPr/>
        </p:nvSpPr>
        <p:spPr>
          <a:xfrm>
            <a:off x="5491659" y="-30062"/>
            <a:ext cx="1681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89"/>
            <a:r>
              <a:rPr lang="en-US" dirty="0">
                <a:solidFill>
                  <a:srgbClr val="000000"/>
                </a:solidFill>
                <a:latin typeface="Gill Sans MT" panose="020B0502020104020203"/>
              </a:rPr>
              <a:t>Type Here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FDB756C-9DA4-496A-B33B-8E8B18C0B62B}"/>
              </a:ext>
            </a:extLst>
          </p:cNvPr>
          <p:cNvSpPr txBox="1"/>
          <p:nvPr/>
        </p:nvSpPr>
        <p:spPr>
          <a:xfrm>
            <a:off x="7399287" y="735"/>
            <a:ext cx="1681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89"/>
            <a:r>
              <a:rPr lang="en-US" dirty="0">
                <a:solidFill>
                  <a:srgbClr val="000000"/>
                </a:solidFill>
                <a:latin typeface="Gill Sans MT" panose="020B0502020104020203"/>
              </a:rPr>
              <a:t>Type Here</a:t>
            </a:r>
          </a:p>
        </p:txBody>
      </p:sp>
    </p:spTree>
    <p:extLst>
      <p:ext uri="{BB962C8B-B14F-4D97-AF65-F5344CB8AC3E}">
        <p14:creationId xmlns:p14="http://schemas.microsoft.com/office/powerpoint/2010/main" val="3376088792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71C241A9-A460-4AD1-916F-25308628A5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1</TotalTime>
  <Words>221</Words>
  <Application>Microsoft Office PowerPoint</Application>
  <PresentationFormat>On-screen Show (4:3)</PresentationFormat>
  <Paragraphs>97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Gill Sans MT</vt:lpstr>
      <vt:lpstr>Parcel</vt:lpstr>
      <vt:lpstr>Social Studies Assignments 4/7 – 4/15</vt:lpstr>
      <vt:lpstr>Unit 1 Vocab  Bingo Board Directions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Studies Assignments 4/7 – 4/15</dc:title>
  <dc:creator>Veronica Oliver</dc:creator>
  <cp:lastModifiedBy>Veronica Oliver</cp:lastModifiedBy>
  <cp:revision>1</cp:revision>
  <dcterms:created xsi:type="dcterms:W3CDTF">2020-04-03T14:56:31Z</dcterms:created>
  <dcterms:modified xsi:type="dcterms:W3CDTF">2020-04-03T14:57:55Z</dcterms:modified>
</cp:coreProperties>
</file>