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62" d="100"/>
          <a:sy n="62" d="100"/>
        </p:scale>
        <p:origin x="52"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FA1F7-0D79-4C85-A624-8B0F5DDC25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F123FB-8A08-446D-A3CA-7A2F102562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D794DA-00CC-4433-BAA7-E04D5188208C}"/>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5" name="Footer Placeholder 4">
            <a:extLst>
              <a:ext uri="{FF2B5EF4-FFF2-40B4-BE49-F238E27FC236}">
                <a16:creationId xmlns:a16="http://schemas.microsoft.com/office/drawing/2014/main" id="{20187B98-36C9-4DC0-9492-EC04C459C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B8903-3A0E-46D5-84E3-E0C977D5AF98}"/>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185807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92400-C7B1-4204-ADBC-BDCED2830A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B201DD-A5E9-4C4F-9278-9A30577C91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D843F-D3DE-429A-A8C8-267E019AFE80}"/>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5" name="Footer Placeholder 4">
            <a:extLst>
              <a:ext uri="{FF2B5EF4-FFF2-40B4-BE49-F238E27FC236}">
                <a16:creationId xmlns:a16="http://schemas.microsoft.com/office/drawing/2014/main" id="{FF104716-EE5F-4EC5-95A4-6B1E8BCD64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EA709-CECC-4CB2-98B5-FD0B0F221851}"/>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56393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284F7C-C30D-4A1D-858C-CCCD91833E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3C886D-9E9C-43B3-BBC9-2B4F781B3C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EF285A-1832-40EE-96C8-50D3F8C78365}"/>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5" name="Footer Placeholder 4">
            <a:extLst>
              <a:ext uri="{FF2B5EF4-FFF2-40B4-BE49-F238E27FC236}">
                <a16:creationId xmlns:a16="http://schemas.microsoft.com/office/drawing/2014/main" id="{53AD5F8D-D522-4F86-960C-D16D51F52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087D6-5820-40F8-A940-87B1DB78C135}"/>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390591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8DF4F-A9BD-4869-A84B-12A087D634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E8322C-DCFD-4138-B43D-07EB70713D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F312B6-4354-49D1-9114-5CD3962CB874}"/>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5" name="Footer Placeholder 4">
            <a:extLst>
              <a:ext uri="{FF2B5EF4-FFF2-40B4-BE49-F238E27FC236}">
                <a16:creationId xmlns:a16="http://schemas.microsoft.com/office/drawing/2014/main" id="{772C4979-FEBC-4173-8B88-FB7170B3D3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7EBD7-BED9-457D-9A0F-A7770FB1D9CE}"/>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42470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985E-88FC-4EF5-837C-8D90971F0B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3ACA3B-81CB-4B71-97E0-1F492A113B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A05DC6-5121-4208-B772-92FD1E93F01C}"/>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5" name="Footer Placeholder 4">
            <a:extLst>
              <a:ext uri="{FF2B5EF4-FFF2-40B4-BE49-F238E27FC236}">
                <a16:creationId xmlns:a16="http://schemas.microsoft.com/office/drawing/2014/main" id="{5B664B36-53AE-488F-A0E9-64E4C0B81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8155BD-2E09-4DDF-BC8C-1E11672AF8A5}"/>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276188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DA51-7C13-4CEC-9E5C-DA9CB7CA61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296257-7AFE-46A0-BF0D-B75FAA6877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4A4682-96F0-4245-8DEB-89DB87E591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E61E74-5346-4B05-AFE9-56B913D993FC}"/>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6" name="Footer Placeholder 5">
            <a:extLst>
              <a:ext uri="{FF2B5EF4-FFF2-40B4-BE49-F238E27FC236}">
                <a16:creationId xmlns:a16="http://schemas.microsoft.com/office/drawing/2014/main" id="{814EF97D-A984-40A5-B334-4BD925CDDF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EF284D-9165-4661-884F-EED8894D7B3A}"/>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179207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6BCE6-0306-450D-BAE3-7A0E3D0738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06A731-5959-49AB-AB9E-349DCDC605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01EF80-B01F-42AB-9FB9-07B8B5B275C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35AC88-A743-4873-8A3B-7253BF4EB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6F358B-AA7C-4AFB-9030-70343DA781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0759EA-5EA6-42D0-B906-52C55B3A2EBF}"/>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8" name="Footer Placeholder 7">
            <a:extLst>
              <a:ext uri="{FF2B5EF4-FFF2-40B4-BE49-F238E27FC236}">
                <a16:creationId xmlns:a16="http://schemas.microsoft.com/office/drawing/2014/main" id="{1B5F506E-1CB4-4A77-BA6E-7D423B82A3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349802-8E1F-4BEE-95A7-FEB095F52079}"/>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353220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E013-67F5-4C5F-9A3E-C5471E1C7F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76381F-D742-4CA7-9226-AF26D492D230}"/>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4" name="Footer Placeholder 3">
            <a:extLst>
              <a:ext uri="{FF2B5EF4-FFF2-40B4-BE49-F238E27FC236}">
                <a16:creationId xmlns:a16="http://schemas.microsoft.com/office/drawing/2014/main" id="{F1876F9D-839C-46CC-B889-7127DE5A42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0F0E9B-4109-4015-B0DB-739499F4DE91}"/>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387145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E5518F-A539-4143-A069-053048C748C2}"/>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3" name="Footer Placeholder 2">
            <a:extLst>
              <a:ext uri="{FF2B5EF4-FFF2-40B4-BE49-F238E27FC236}">
                <a16:creationId xmlns:a16="http://schemas.microsoft.com/office/drawing/2014/main" id="{6485B128-CDA1-41B5-A6BD-0E60FC6470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4DE397-9F40-4F87-9A35-DD18ACC900D1}"/>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127990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5C4E-E776-43F7-B7EB-367CB18A52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3489E0-4D29-4D36-83C0-C334B0128A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D25B68-8256-4E4E-954E-43D4C3EE6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D037E6-D864-4F29-AE3D-231542CAB26C}"/>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6" name="Footer Placeholder 5">
            <a:extLst>
              <a:ext uri="{FF2B5EF4-FFF2-40B4-BE49-F238E27FC236}">
                <a16:creationId xmlns:a16="http://schemas.microsoft.com/office/drawing/2014/main" id="{FF09F43B-E561-42F1-945B-ADC1BC3B74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A98F51-4F7B-439F-9A28-1D264065B775}"/>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398293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5D245-0546-421F-98B5-51B52E300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3753C5-8333-4A69-9885-BFCEA1FDAC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1472C3-5DBE-4360-BC07-4FF0E61A40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0A8AA-E516-44E6-A33E-46B07C699B28}"/>
              </a:ext>
            </a:extLst>
          </p:cNvPr>
          <p:cNvSpPr>
            <a:spLocks noGrp="1"/>
          </p:cNvSpPr>
          <p:nvPr>
            <p:ph type="dt" sz="half" idx="10"/>
          </p:nvPr>
        </p:nvSpPr>
        <p:spPr/>
        <p:txBody>
          <a:bodyPr/>
          <a:lstStyle/>
          <a:p>
            <a:fld id="{4BD95723-F1B3-49A1-9799-7CAE20080F97}" type="datetimeFigureOut">
              <a:rPr lang="en-US" smtClean="0"/>
              <a:t>5/8/2018</a:t>
            </a:fld>
            <a:endParaRPr lang="en-US"/>
          </a:p>
        </p:txBody>
      </p:sp>
      <p:sp>
        <p:nvSpPr>
          <p:cNvPr id="6" name="Footer Placeholder 5">
            <a:extLst>
              <a:ext uri="{FF2B5EF4-FFF2-40B4-BE49-F238E27FC236}">
                <a16:creationId xmlns:a16="http://schemas.microsoft.com/office/drawing/2014/main" id="{378DD08A-B080-4935-B5D5-D9FEF68225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BFD3A-077F-439B-A7A7-609ED7CA9C2E}"/>
              </a:ext>
            </a:extLst>
          </p:cNvPr>
          <p:cNvSpPr>
            <a:spLocks noGrp="1"/>
          </p:cNvSpPr>
          <p:nvPr>
            <p:ph type="sldNum" sz="quarter" idx="12"/>
          </p:nvPr>
        </p:nvSpPr>
        <p:spPr/>
        <p:txBody>
          <a:bodyPr/>
          <a:lstStyle/>
          <a:p>
            <a:fld id="{5149BD9D-229D-48A5-8163-EC1D5A5DA08C}" type="slidenum">
              <a:rPr lang="en-US" smtClean="0"/>
              <a:t>‹#›</a:t>
            </a:fld>
            <a:endParaRPr lang="en-US"/>
          </a:p>
        </p:txBody>
      </p:sp>
    </p:spTree>
    <p:extLst>
      <p:ext uri="{BB962C8B-B14F-4D97-AF65-F5344CB8AC3E}">
        <p14:creationId xmlns:p14="http://schemas.microsoft.com/office/powerpoint/2010/main" val="425015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924A20-CC52-4519-AB9F-FC962CF56C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25599D-373F-4AE2-8274-A9DBEA8B99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EA1464-BAEA-4C1D-9886-5A760B1B2C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95723-F1B3-49A1-9799-7CAE20080F97}" type="datetimeFigureOut">
              <a:rPr lang="en-US" smtClean="0"/>
              <a:t>5/8/2018</a:t>
            </a:fld>
            <a:endParaRPr lang="en-US"/>
          </a:p>
        </p:txBody>
      </p:sp>
      <p:sp>
        <p:nvSpPr>
          <p:cNvPr id="5" name="Footer Placeholder 4">
            <a:extLst>
              <a:ext uri="{FF2B5EF4-FFF2-40B4-BE49-F238E27FC236}">
                <a16:creationId xmlns:a16="http://schemas.microsoft.com/office/drawing/2014/main" id="{6FCB996A-75AA-489B-BBBE-DC1366C6E8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F8185-50D1-4BAA-B4CF-C6AFB727EE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9BD9D-229D-48A5-8163-EC1D5A5DA08C}" type="slidenum">
              <a:rPr lang="en-US" smtClean="0"/>
              <a:t>‹#›</a:t>
            </a:fld>
            <a:endParaRPr lang="en-US"/>
          </a:p>
        </p:txBody>
      </p:sp>
    </p:spTree>
    <p:extLst>
      <p:ext uri="{BB962C8B-B14F-4D97-AF65-F5344CB8AC3E}">
        <p14:creationId xmlns:p14="http://schemas.microsoft.com/office/powerpoint/2010/main" val="3543808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XbKCyQn5oTc"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B3A8F-A6A7-4DFE-83EE-92FD40FF52F6}"/>
              </a:ext>
            </a:extLst>
          </p:cNvPr>
          <p:cNvSpPr>
            <a:spLocks noGrp="1"/>
          </p:cNvSpPr>
          <p:nvPr>
            <p:ph type="title"/>
          </p:nvPr>
        </p:nvSpPr>
        <p:spPr/>
        <p:txBody>
          <a:bodyPr/>
          <a:lstStyle/>
          <a:p>
            <a:r>
              <a:rPr lang="en-US" dirty="0"/>
              <a:t>Cold War Gallery Set #9</a:t>
            </a:r>
          </a:p>
        </p:txBody>
      </p:sp>
      <p:sp>
        <p:nvSpPr>
          <p:cNvPr id="3" name="Text Placeholder 2">
            <a:extLst>
              <a:ext uri="{FF2B5EF4-FFF2-40B4-BE49-F238E27FC236}">
                <a16:creationId xmlns:a16="http://schemas.microsoft.com/office/drawing/2014/main" id="{598F68DB-381B-4EC7-82FF-65B9AE616F30}"/>
              </a:ext>
            </a:extLst>
          </p:cNvPr>
          <p:cNvSpPr>
            <a:spLocks noGrp="1"/>
          </p:cNvSpPr>
          <p:nvPr>
            <p:ph type="body" idx="1"/>
          </p:nvPr>
        </p:nvSpPr>
        <p:spPr/>
        <p:txBody>
          <a:bodyPr/>
          <a:lstStyle/>
          <a:p>
            <a:r>
              <a:rPr lang="en-US" dirty="0"/>
              <a:t>Castro and the Bay of Pigs</a:t>
            </a:r>
          </a:p>
          <a:p>
            <a:endParaRPr lang="en-US" dirty="0"/>
          </a:p>
        </p:txBody>
      </p:sp>
      <p:sp>
        <p:nvSpPr>
          <p:cNvPr id="4" name="Content Placeholder 3">
            <a:extLst>
              <a:ext uri="{FF2B5EF4-FFF2-40B4-BE49-F238E27FC236}">
                <a16:creationId xmlns:a16="http://schemas.microsoft.com/office/drawing/2014/main" id="{1D77D6C0-A39F-46E7-B4EA-AD193E2921EE}"/>
              </a:ext>
            </a:extLst>
          </p:cNvPr>
          <p:cNvSpPr>
            <a:spLocks noGrp="1"/>
          </p:cNvSpPr>
          <p:nvPr>
            <p:ph sz="half" idx="2"/>
          </p:nvPr>
        </p:nvSpPr>
        <p:spPr>
          <a:xfrm>
            <a:off x="434939" y="2170906"/>
            <a:ext cx="4498182" cy="4352925"/>
          </a:xfrm>
        </p:spPr>
        <p:txBody>
          <a:bodyPr>
            <a:normAutofit fontScale="62500" lnSpcReduction="20000"/>
          </a:bodyPr>
          <a:lstStyle/>
          <a:p>
            <a:r>
              <a:rPr lang="en-US" dirty="0"/>
              <a:t>	Castro led a revolutionary revolt in Cuba in 1959. Castro began confiscating property owned by the US. The US and Cuba went back and forth banning each other’s goods. In February 1960 Cuba signed an agreement to buy oil from the USSR. Cuba began to establish closer ties with the Soviet Union. A variety of pacts were signed between Castro and Nikita Khrushchev, allowing Cuba to receive large amounts of economic and military aid from them.</a:t>
            </a:r>
          </a:p>
          <a:p>
            <a:r>
              <a:rPr lang="en-US" dirty="0"/>
              <a:t>	The Bay of Pigs Invasion was a US-planned landing by armed Cuban exiles in southwest Cuba in an attempt to overthrow the government of Fidel Castro in 1961 and marked the climax of anti-Cuban US actions. But this attempt failed.</a:t>
            </a:r>
          </a:p>
          <a:p>
            <a:endParaRPr lang="en-US" dirty="0"/>
          </a:p>
        </p:txBody>
      </p:sp>
      <p:sp>
        <p:nvSpPr>
          <p:cNvPr id="8" name="Content Placeholder 5">
            <a:extLst>
              <a:ext uri="{FF2B5EF4-FFF2-40B4-BE49-F238E27FC236}">
                <a16:creationId xmlns:a16="http://schemas.microsoft.com/office/drawing/2014/main" id="{BE80275F-8DD0-40EB-9B93-96065244924C}"/>
              </a:ext>
            </a:extLst>
          </p:cNvPr>
          <p:cNvSpPr>
            <a:spLocks noGrp="1"/>
          </p:cNvSpPr>
          <p:nvPr>
            <p:ph sz="quarter" idx="4"/>
          </p:nvPr>
        </p:nvSpPr>
        <p:spPr/>
        <p:txBody>
          <a:bodyPr>
            <a:normAutofit fontScale="62500" lnSpcReduction="20000"/>
          </a:bodyPr>
          <a:lstStyle/>
          <a:p>
            <a:r>
              <a:rPr lang="en-US" dirty="0"/>
              <a:t>	In 1962, the Soviet Union was building secret missile bases in Cuba, a mere 90 miles off the shores of Florida. In addition to demanding that Russian Premier Nikita S. Khrushchev remove all the missile bases and their deadly contents, Kennedy ordered a naval quarantine (blockade) of Cuba in order to prevent Russian ships from bringing additional missiles and construction materials to the island. On October 28, the Russian Premier conceded to President Kennedy's demands by ordering all Soviet supply ships away from Cuban waters and agreeing to remove the missiles from Cuba's mainland. </a:t>
            </a:r>
          </a:p>
          <a:p>
            <a:endParaRPr lang="en-US" dirty="0"/>
          </a:p>
        </p:txBody>
      </p:sp>
      <p:sp>
        <p:nvSpPr>
          <p:cNvPr id="5" name="Rectangle 4">
            <a:extLst>
              <a:ext uri="{FF2B5EF4-FFF2-40B4-BE49-F238E27FC236}">
                <a16:creationId xmlns:a16="http://schemas.microsoft.com/office/drawing/2014/main" id="{298E33E2-C483-4D49-964F-8E07562634B6}"/>
              </a:ext>
            </a:extLst>
          </p:cNvPr>
          <p:cNvSpPr/>
          <p:nvPr/>
        </p:nvSpPr>
        <p:spPr>
          <a:xfrm>
            <a:off x="5332289" y="5404207"/>
            <a:ext cx="6557292" cy="646331"/>
          </a:xfrm>
          <a:prstGeom prst="rect">
            <a:avLst/>
          </a:prstGeom>
        </p:spPr>
        <p:txBody>
          <a:bodyPr wrap="square">
            <a:spAutoFit/>
          </a:bodyPr>
          <a:lstStyle/>
          <a:p>
            <a:r>
              <a:rPr lang="en-US" sz="3600" dirty="0">
                <a:hlinkClick r:id="rId2"/>
              </a:rPr>
              <a:t>https://youtu.be/XbKCyQn5oTc</a:t>
            </a:r>
            <a:r>
              <a:rPr lang="en-US" sz="3600" dirty="0"/>
              <a:t> </a:t>
            </a:r>
          </a:p>
        </p:txBody>
      </p:sp>
    </p:spTree>
    <p:extLst>
      <p:ext uri="{BB962C8B-B14F-4D97-AF65-F5344CB8AC3E}">
        <p14:creationId xmlns:p14="http://schemas.microsoft.com/office/powerpoint/2010/main" val="320182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Cold War Gallery Set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War Gallery Set #9</dc:title>
  <dc:creator>Veronica Oliver</dc:creator>
  <cp:lastModifiedBy>Veronica Oliver</cp:lastModifiedBy>
  <cp:revision>1</cp:revision>
  <dcterms:created xsi:type="dcterms:W3CDTF">2018-05-08T14:26:59Z</dcterms:created>
  <dcterms:modified xsi:type="dcterms:W3CDTF">2018-05-08T14:28:10Z</dcterms:modified>
</cp:coreProperties>
</file>