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0"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2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593F16-EC9B-4A3D-BBE5-9AF68D6323F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308237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93F16-EC9B-4A3D-BBE5-9AF68D6323F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144486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93F16-EC9B-4A3D-BBE5-9AF68D6323F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115837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93F16-EC9B-4A3D-BBE5-9AF68D6323F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318943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593F16-EC9B-4A3D-BBE5-9AF68D6323F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353504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593F16-EC9B-4A3D-BBE5-9AF68D6323F1}"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251225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593F16-EC9B-4A3D-BBE5-9AF68D6323F1}" type="datetimeFigureOut">
              <a:rPr lang="en-US" smtClean="0"/>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68864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593F16-EC9B-4A3D-BBE5-9AF68D6323F1}" type="datetimeFigureOut">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325489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93F16-EC9B-4A3D-BBE5-9AF68D6323F1}" type="datetimeFigureOut">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53766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593F16-EC9B-4A3D-BBE5-9AF68D6323F1}"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427033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593F16-EC9B-4A3D-BBE5-9AF68D6323F1}"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C2BB7-9EEC-42E8-ABB6-C5150B00AEDE}" type="slidenum">
              <a:rPr lang="en-US" smtClean="0"/>
              <a:t>‹#›</a:t>
            </a:fld>
            <a:endParaRPr lang="en-US"/>
          </a:p>
        </p:txBody>
      </p:sp>
    </p:spTree>
    <p:extLst>
      <p:ext uri="{BB962C8B-B14F-4D97-AF65-F5344CB8AC3E}">
        <p14:creationId xmlns:p14="http://schemas.microsoft.com/office/powerpoint/2010/main" val="419135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93F16-EC9B-4A3D-BBE5-9AF68D6323F1}" type="datetimeFigureOut">
              <a:rPr lang="en-US" smtClean="0"/>
              <a:t>5/15/2018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C2BB7-9EEC-42E8-ABB6-C5150B00AEDE}" type="slidenum">
              <a:rPr lang="en-US" smtClean="0"/>
              <a:t>‹#›</a:t>
            </a:fld>
            <a:endParaRPr lang="en-US"/>
          </a:p>
        </p:txBody>
      </p:sp>
    </p:spTree>
    <p:extLst>
      <p:ext uri="{BB962C8B-B14F-4D97-AF65-F5344CB8AC3E}">
        <p14:creationId xmlns:p14="http://schemas.microsoft.com/office/powerpoint/2010/main" val="2316397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RcByVoi0A-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1478-1A07-4B58-B6FF-D42B7919A8E5}"/>
              </a:ext>
            </a:extLst>
          </p:cNvPr>
          <p:cNvSpPr>
            <a:spLocks noGrp="1"/>
          </p:cNvSpPr>
          <p:nvPr>
            <p:ph type="title"/>
          </p:nvPr>
        </p:nvSpPr>
        <p:spPr>
          <a:xfrm>
            <a:off x="628650" y="5555"/>
            <a:ext cx="7886700" cy="1325563"/>
          </a:xfrm>
        </p:spPr>
        <p:txBody>
          <a:bodyPr/>
          <a:lstStyle/>
          <a:p>
            <a:r>
              <a:rPr lang="en-US" dirty="0"/>
              <a:t>Cold War Gallery Set # 12</a:t>
            </a:r>
          </a:p>
        </p:txBody>
      </p:sp>
      <p:sp>
        <p:nvSpPr>
          <p:cNvPr id="3" name="Text Placeholder 2">
            <a:extLst>
              <a:ext uri="{FF2B5EF4-FFF2-40B4-BE49-F238E27FC236}">
                <a16:creationId xmlns:a16="http://schemas.microsoft.com/office/drawing/2014/main" id="{DCB151B4-3520-4303-A103-D0B7152C9A4D}"/>
              </a:ext>
            </a:extLst>
          </p:cNvPr>
          <p:cNvSpPr>
            <a:spLocks noGrp="1"/>
          </p:cNvSpPr>
          <p:nvPr>
            <p:ph type="body" idx="1"/>
          </p:nvPr>
        </p:nvSpPr>
        <p:spPr/>
        <p:txBody>
          <a:bodyPr/>
          <a:lstStyle/>
          <a:p>
            <a:r>
              <a:rPr lang="en-US" dirty="0"/>
              <a:t>Russia’s New Beginning: Mikhail Gorbachev</a:t>
            </a:r>
          </a:p>
          <a:p>
            <a:endParaRPr lang="en-US" dirty="0"/>
          </a:p>
        </p:txBody>
      </p:sp>
      <p:sp>
        <p:nvSpPr>
          <p:cNvPr id="6" name="Content Placeholder 5">
            <a:extLst>
              <a:ext uri="{FF2B5EF4-FFF2-40B4-BE49-F238E27FC236}">
                <a16:creationId xmlns:a16="http://schemas.microsoft.com/office/drawing/2014/main" id="{F713E2C3-8692-48C8-A75C-DB63E67952D3}"/>
              </a:ext>
            </a:extLst>
          </p:cNvPr>
          <p:cNvSpPr>
            <a:spLocks noGrp="1"/>
          </p:cNvSpPr>
          <p:nvPr>
            <p:ph sz="quarter" idx="4"/>
          </p:nvPr>
        </p:nvSpPr>
        <p:spPr>
          <a:xfrm>
            <a:off x="5156852" y="1347517"/>
            <a:ext cx="3868737" cy="4987295"/>
          </a:xfrm>
        </p:spPr>
        <p:txBody>
          <a:bodyPr>
            <a:noAutofit/>
          </a:bodyPr>
          <a:lstStyle/>
          <a:p>
            <a:r>
              <a:rPr lang="en-US" sz="1400" dirty="0"/>
              <a:t>	In Russia, Gorbachev launched an effort of reform. The first reform was called Glasnost or openness. He ended censorship, and encouraged people to publicly discuss the problems that the country was having. Second was the restructuring of government and the economy, called perestroika. By streamlining government and reducing the size of the body of non-elective government officials, he hoped it would boost efficiency and output. Factory managers were put in charge of production and farmers received more land to plant, producing more food to sell for themselves.</a:t>
            </a:r>
          </a:p>
          <a:p>
            <a:r>
              <a:rPr lang="en-US" sz="1400" dirty="0"/>
              <a:t>	Such rapid change brought economic turmoil. Shortages grew worse and prices soared. Factories that could not survive without government assistance closed. Glasnost caused unrest in Russia. The republics of Estonia, Latvia and Lithuania regained full independence. These countries followed by Poland, Rumania, Bulgaria and East Germany broke free from Soviet control. This caused more unrest in the Russian Republics and Gorbachev resigned as president in 1991. The Soviet Union was no more</a:t>
            </a:r>
          </a:p>
          <a:p>
            <a:endParaRPr lang="en-US" sz="1400" dirty="0"/>
          </a:p>
        </p:txBody>
      </p:sp>
      <p:pic>
        <p:nvPicPr>
          <p:cNvPr id="7" name="Content Placeholder 6">
            <a:extLst>
              <a:ext uri="{FF2B5EF4-FFF2-40B4-BE49-F238E27FC236}">
                <a16:creationId xmlns:a16="http://schemas.microsoft.com/office/drawing/2014/main" id="{6C8CD2FF-7F30-4A9A-BFD7-43146FCA0E60}"/>
              </a:ext>
            </a:extLst>
          </p:cNvPr>
          <p:cNvPicPr>
            <a:picLocks noGrp="1" noChangeAspect="1"/>
          </p:cNvPicPr>
          <p:nvPr>
            <p:ph sz="half" idx="2"/>
          </p:nvPr>
        </p:nvPicPr>
        <p:blipFill>
          <a:blip r:embed="rId2"/>
          <a:stretch>
            <a:fillRect/>
          </a:stretch>
        </p:blipFill>
        <p:spPr>
          <a:xfrm>
            <a:off x="0" y="3883912"/>
            <a:ext cx="5443537" cy="3091923"/>
          </a:xfrm>
          <a:prstGeom prst="rect">
            <a:avLst/>
          </a:prstGeom>
        </p:spPr>
      </p:pic>
      <p:sp>
        <p:nvSpPr>
          <p:cNvPr id="8" name="Rectangle 7">
            <a:extLst>
              <a:ext uri="{FF2B5EF4-FFF2-40B4-BE49-F238E27FC236}">
                <a16:creationId xmlns:a16="http://schemas.microsoft.com/office/drawing/2014/main" id="{7282D576-4D8F-4309-85D8-5907EBB698B3}"/>
              </a:ext>
            </a:extLst>
          </p:cNvPr>
          <p:cNvSpPr/>
          <p:nvPr/>
        </p:nvSpPr>
        <p:spPr>
          <a:xfrm>
            <a:off x="-1" y="2068030"/>
            <a:ext cx="5354425" cy="1815882"/>
          </a:xfrm>
          <a:prstGeom prst="rect">
            <a:avLst/>
          </a:prstGeom>
        </p:spPr>
        <p:txBody>
          <a:bodyPr wrap="square">
            <a:spAutoFit/>
          </a:bodyPr>
          <a:lstStyle/>
          <a:p>
            <a:r>
              <a:rPr lang="en-US" sz="1400" dirty="0"/>
              <a:t>	In 1985 a new leader emerged in Russia, his name was Mikhail Gorbachev. Gorbachev was eager to reform inefficiencies in government and the economy. These changes however might have been the undoing of the Soviet Union. The Gorbachev Revolution wanted to end Cold War tensions between the U.S and Russia. He also signed arms control treaties with the U.S. These were some of his foreign policies. Gorbachev was not only focused on world problems, he dealt with ones at home too.</a:t>
            </a:r>
          </a:p>
        </p:txBody>
      </p:sp>
    </p:spTree>
    <p:extLst>
      <p:ext uri="{BB962C8B-B14F-4D97-AF65-F5344CB8AC3E}">
        <p14:creationId xmlns:p14="http://schemas.microsoft.com/office/powerpoint/2010/main" val="56439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1664-D74A-4A82-827C-C91488830502}"/>
              </a:ext>
            </a:extLst>
          </p:cNvPr>
          <p:cNvSpPr>
            <a:spLocks noGrp="1"/>
          </p:cNvSpPr>
          <p:nvPr>
            <p:ph type="ctrTitle"/>
          </p:nvPr>
        </p:nvSpPr>
        <p:spPr/>
        <p:txBody>
          <a:bodyPr/>
          <a:lstStyle/>
          <a:p>
            <a:r>
              <a:rPr lang="en-US" dirty="0"/>
              <a:t>Fall of Soviet Union</a:t>
            </a:r>
          </a:p>
        </p:txBody>
      </p:sp>
      <p:sp>
        <p:nvSpPr>
          <p:cNvPr id="3" name="Subtitle 2">
            <a:extLst>
              <a:ext uri="{FF2B5EF4-FFF2-40B4-BE49-F238E27FC236}">
                <a16:creationId xmlns:a16="http://schemas.microsoft.com/office/drawing/2014/main" id="{6C8A90A4-AA40-4D43-BC6B-B746FE069B0A}"/>
              </a:ext>
            </a:extLst>
          </p:cNvPr>
          <p:cNvSpPr>
            <a:spLocks noGrp="1"/>
          </p:cNvSpPr>
          <p:nvPr>
            <p:ph type="subTitle" idx="1"/>
          </p:nvPr>
        </p:nvSpPr>
        <p:spPr/>
        <p:txBody>
          <a:bodyPr/>
          <a:lstStyle/>
          <a:p>
            <a:r>
              <a:rPr lang="en-US" dirty="0">
                <a:hlinkClick r:id="rId2"/>
              </a:rPr>
              <a:t>https://youtu.be</a:t>
            </a:r>
            <a:r>
              <a:rPr lang="en-US">
                <a:hlinkClick r:id="rId2"/>
              </a:rPr>
              <a:t>/RcByVoi0A-o</a:t>
            </a:r>
            <a:r>
              <a:rPr lang="en-US"/>
              <a:t> </a:t>
            </a:r>
            <a:endParaRPr lang="en-US" dirty="0"/>
          </a:p>
        </p:txBody>
      </p:sp>
    </p:spTree>
    <p:extLst>
      <p:ext uri="{BB962C8B-B14F-4D97-AF65-F5344CB8AC3E}">
        <p14:creationId xmlns:p14="http://schemas.microsoft.com/office/powerpoint/2010/main" val="32048703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23</Words>
  <Application>Microsoft Office PowerPoint</Application>
  <PresentationFormat>On-screen Show (4:3)</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Cold War Gallery Set # 12</vt:lpstr>
      <vt:lpstr>Fall of Soviet Union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Gallery Set # 12</dc:title>
  <dc:creator>Veronica Oliver</dc:creator>
  <cp:lastModifiedBy>Veronica Oliver</cp:lastModifiedBy>
  <cp:revision>1</cp:revision>
  <dcterms:created xsi:type="dcterms:W3CDTF">2018-05-15T12:03:22Z</dcterms:created>
  <dcterms:modified xsi:type="dcterms:W3CDTF">2018-05-15T12:04:31Z</dcterms:modified>
</cp:coreProperties>
</file>