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9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4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3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7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8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62B3-63FA-4FEF-B21E-E4203E986D7E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D59C-0B10-4643-9BC4-3A871AF7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23A676-165F-4BD4-B862-81F957FE6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678"/>
            <a:ext cx="9144000" cy="665340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D78CE7-A7A2-4F8C-B975-C848BBAD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07B5-BBEB-435B-A628-46877E919200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ABCCA-90C9-402B-A590-F36EF738FC34}"/>
              </a:ext>
            </a:extLst>
          </p:cNvPr>
          <p:cNvSpPr txBox="1"/>
          <p:nvPr/>
        </p:nvSpPr>
        <p:spPr>
          <a:xfrm>
            <a:off x="0" y="3610466"/>
            <a:ext cx="8993171" cy="31110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9A88C38-DE6E-49B6-8C05-25A555FAB8B9}"/>
              </a:ext>
            </a:extLst>
          </p:cNvPr>
          <p:cNvSpPr txBox="1">
            <a:spLocks/>
          </p:cNvSpPr>
          <p:nvPr/>
        </p:nvSpPr>
        <p:spPr>
          <a:xfrm>
            <a:off x="0" y="4210541"/>
            <a:ext cx="8993170" cy="257919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War in Afghanistan</a:t>
            </a:r>
          </a:p>
          <a:p>
            <a:r>
              <a:rPr lang="en-US" dirty="0"/>
              <a:t>	Afghanistan hit the world's headlines in 1979. Thousands of Afghanistan Muslims joined the </a:t>
            </a:r>
            <a:r>
              <a:rPr lang="en-US" dirty="0" err="1"/>
              <a:t>Mujahdeen</a:t>
            </a:r>
            <a:r>
              <a:rPr lang="en-US" dirty="0"/>
              <a:t>. They declared a jihad - a holy war - on the supporters of the communist government. This extended to the Russians who were in Afghanistan trying to maintain the power of the government. </a:t>
            </a:r>
          </a:p>
          <a:p>
            <a:r>
              <a:rPr lang="en-US" dirty="0"/>
              <a:t>The </a:t>
            </a:r>
            <a:r>
              <a:rPr lang="en-US" dirty="0" err="1"/>
              <a:t>Mujahdeen</a:t>
            </a:r>
            <a:r>
              <a:rPr lang="en-US" dirty="0"/>
              <a:t> were equipped with old rifles but had knowledge of the mountains and the area. The Russians resorted to using napalm, poison gas and helicopter gun ships against the </a:t>
            </a:r>
            <a:r>
              <a:rPr lang="en-US" dirty="0" err="1"/>
              <a:t>Mujahdeen</a:t>
            </a:r>
            <a:r>
              <a:rPr lang="en-US" dirty="0"/>
              <a:t>. By 1982, the </a:t>
            </a:r>
            <a:r>
              <a:rPr lang="en-US" dirty="0" err="1"/>
              <a:t>Mujahdeen</a:t>
            </a:r>
            <a:r>
              <a:rPr lang="en-US" dirty="0"/>
              <a:t> was winning despite fighting the might of the world's second most powerful military power. The war in Afghanistan showed the world just how poor the Russian military was. </a:t>
            </a:r>
          </a:p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7647EFD-21BD-49C7-B8D4-52F58A7372EB}"/>
              </a:ext>
            </a:extLst>
          </p:cNvPr>
          <p:cNvSpPr txBox="1">
            <a:spLocks/>
          </p:cNvSpPr>
          <p:nvPr/>
        </p:nvSpPr>
        <p:spPr>
          <a:xfrm>
            <a:off x="1336851" y="0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Cold War Gallery Set # 11</a:t>
            </a:r>
          </a:p>
        </p:txBody>
      </p:sp>
    </p:spTree>
    <p:extLst>
      <p:ext uri="{BB962C8B-B14F-4D97-AF65-F5344CB8AC3E}">
        <p14:creationId xmlns:p14="http://schemas.microsoft.com/office/powerpoint/2010/main" val="886571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1</cp:revision>
  <dcterms:created xsi:type="dcterms:W3CDTF">2018-05-15T12:02:11Z</dcterms:created>
  <dcterms:modified xsi:type="dcterms:W3CDTF">2018-05-15T12:02:42Z</dcterms:modified>
</cp:coreProperties>
</file>