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312"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0" autoAdjust="0"/>
    <p:restoredTop sz="94660"/>
  </p:normalViewPr>
  <p:slideViewPr>
    <p:cSldViewPr snapToGrid="0">
      <p:cViewPr varScale="1">
        <p:scale>
          <a:sx n="74" d="100"/>
          <a:sy n="74" d="100"/>
        </p:scale>
        <p:origin x="3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FE0EBC-2AA1-4A93-BB94-90A5DB65C43B}"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1826424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FE0EBC-2AA1-4A93-BB94-90A5DB65C43B}"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139502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FE0EBC-2AA1-4A93-BB94-90A5DB65C43B}"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281328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FE0EBC-2AA1-4A93-BB94-90A5DB65C43B}"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3208939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FE0EBC-2AA1-4A93-BB94-90A5DB65C43B}"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396083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FE0EBC-2AA1-4A93-BB94-90A5DB65C43B}"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299579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FE0EBC-2AA1-4A93-BB94-90A5DB65C43B}" type="datetimeFigureOut">
              <a:rPr lang="en-US" smtClean="0"/>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3471770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FE0EBC-2AA1-4A93-BB94-90A5DB65C43B}" type="datetimeFigureOut">
              <a:rPr lang="en-US" smtClean="0"/>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1376738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E0EBC-2AA1-4A93-BB94-90A5DB65C43B}" type="datetimeFigureOut">
              <a:rPr lang="en-US" smtClean="0"/>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385266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FE0EBC-2AA1-4A93-BB94-90A5DB65C43B}"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79006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FE0EBC-2AA1-4A93-BB94-90A5DB65C43B}"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2A0D98-B3A4-487E-BF70-1E5FF931F3EE}" type="slidenum">
              <a:rPr lang="en-US" smtClean="0"/>
              <a:t>‹#›</a:t>
            </a:fld>
            <a:endParaRPr lang="en-US"/>
          </a:p>
        </p:txBody>
      </p:sp>
    </p:spTree>
    <p:extLst>
      <p:ext uri="{BB962C8B-B14F-4D97-AF65-F5344CB8AC3E}">
        <p14:creationId xmlns:p14="http://schemas.microsoft.com/office/powerpoint/2010/main" val="126679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E0EBC-2AA1-4A93-BB94-90A5DB65C43B}" type="datetimeFigureOut">
              <a:rPr lang="en-US" smtClean="0"/>
              <a:t>5/3/2018</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A0D98-B3A4-487E-BF70-1E5FF931F3EE}" type="slidenum">
              <a:rPr lang="en-US" smtClean="0"/>
              <a:t>‹#›</a:t>
            </a:fld>
            <a:endParaRPr lang="en-US"/>
          </a:p>
        </p:txBody>
      </p:sp>
    </p:spTree>
    <p:extLst>
      <p:ext uri="{BB962C8B-B14F-4D97-AF65-F5344CB8AC3E}">
        <p14:creationId xmlns:p14="http://schemas.microsoft.com/office/powerpoint/2010/main" val="3173260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CE28-EEBD-49C0-9B94-DF459AA006A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FD97761-CBFB-4893-90DA-83CF9D2DF540}"/>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675A93FE-7FF9-4284-816D-92FD0889C475}"/>
              </a:ext>
            </a:extLst>
          </p:cNvPr>
          <p:cNvPicPr>
            <a:picLocks noChangeAspect="1"/>
          </p:cNvPicPr>
          <p:nvPr/>
        </p:nvPicPr>
        <p:blipFill>
          <a:blip r:embed="rId2"/>
          <a:stretch>
            <a:fillRect/>
          </a:stretch>
        </p:blipFill>
        <p:spPr>
          <a:xfrm>
            <a:off x="313767" y="0"/>
            <a:ext cx="8516471" cy="6858000"/>
          </a:xfrm>
          <a:prstGeom prst="rect">
            <a:avLst/>
          </a:prstGeom>
        </p:spPr>
      </p:pic>
    </p:spTree>
    <p:extLst>
      <p:ext uri="{BB962C8B-B14F-4D97-AF65-F5344CB8AC3E}">
        <p14:creationId xmlns:p14="http://schemas.microsoft.com/office/powerpoint/2010/main" val="395368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D8CE05A4-AEFC-4B8A-B71B-AD2B13939C82}"/>
              </a:ext>
            </a:extLst>
          </p:cNvPr>
          <p:cNvSpPr>
            <a:spLocks noGrp="1"/>
          </p:cNvSpPr>
          <p:nvPr>
            <p:ph type="title"/>
          </p:nvPr>
        </p:nvSpPr>
        <p:spPr/>
        <p:txBody>
          <a:bodyPr/>
          <a:lstStyle/>
          <a:p>
            <a:pPr algn="ctr"/>
            <a:r>
              <a:rPr lang="en-US" dirty="0"/>
              <a:t>Cold War Gallery 1</a:t>
            </a:r>
          </a:p>
        </p:txBody>
      </p:sp>
      <p:sp>
        <p:nvSpPr>
          <p:cNvPr id="10" name="Content Placeholder 9">
            <a:extLst>
              <a:ext uri="{FF2B5EF4-FFF2-40B4-BE49-F238E27FC236}">
                <a16:creationId xmlns:a16="http://schemas.microsoft.com/office/drawing/2014/main" id="{6E742DBE-A236-4178-A302-59879D8A21D2}"/>
              </a:ext>
            </a:extLst>
          </p:cNvPr>
          <p:cNvSpPr>
            <a:spLocks noGrp="1"/>
          </p:cNvSpPr>
          <p:nvPr>
            <p:ph type="body" idx="1"/>
          </p:nvPr>
        </p:nvSpPr>
        <p:spPr>
          <a:xfrm>
            <a:off x="564695" y="1423816"/>
            <a:ext cx="3868340" cy="823912"/>
          </a:xfrm>
        </p:spPr>
        <p:txBody>
          <a:bodyPr>
            <a:normAutofit lnSpcReduction="10000"/>
          </a:bodyPr>
          <a:lstStyle/>
          <a:p>
            <a:endParaRPr lang="en-US" dirty="0"/>
          </a:p>
          <a:p>
            <a:r>
              <a:rPr lang="en-US" dirty="0"/>
              <a:t>The Crumbling Alliance</a:t>
            </a:r>
          </a:p>
          <a:p>
            <a:endParaRPr lang="en-US" dirty="0"/>
          </a:p>
        </p:txBody>
      </p:sp>
      <p:sp>
        <p:nvSpPr>
          <p:cNvPr id="15" name="Content Placeholder 14">
            <a:extLst>
              <a:ext uri="{FF2B5EF4-FFF2-40B4-BE49-F238E27FC236}">
                <a16:creationId xmlns:a16="http://schemas.microsoft.com/office/drawing/2014/main" id="{4E542ED0-73DB-4711-8187-5E087A727774}"/>
              </a:ext>
            </a:extLst>
          </p:cNvPr>
          <p:cNvSpPr>
            <a:spLocks noGrp="1"/>
          </p:cNvSpPr>
          <p:nvPr>
            <p:ph sz="half" idx="2"/>
          </p:nvPr>
        </p:nvSpPr>
        <p:spPr>
          <a:xfrm>
            <a:off x="186782" y="2193992"/>
            <a:ext cx="4224963" cy="4546175"/>
          </a:xfrm>
        </p:spPr>
        <p:txBody>
          <a:bodyPr>
            <a:noAutofit/>
          </a:bodyPr>
          <a:lstStyle/>
          <a:p>
            <a:r>
              <a:rPr lang="en-US" sz="1800" dirty="0"/>
              <a:t>After World War II two powers, the United States and the Soviet Union became the world superpowers. These two countries had the economic resources and military force to dominate the globe. </a:t>
            </a:r>
          </a:p>
          <a:p>
            <a:r>
              <a:rPr lang="en-US" sz="1800" dirty="0"/>
              <a:t>During the war, the Soviet Union and the west had cooperated to defeat Nazi Germany. By 1945 this wartime alliance was crumbling. Conflicting ideologies and mutual distrust divided the Allies and would lead to a state of tension and hostility among nations without armed conflict also called a Cold War.</a:t>
            </a:r>
          </a:p>
          <a:p>
            <a:endParaRPr lang="en-US" sz="1800" dirty="0"/>
          </a:p>
        </p:txBody>
      </p:sp>
      <p:sp>
        <p:nvSpPr>
          <p:cNvPr id="16" name="Text Placeholder 15">
            <a:extLst>
              <a:ext uri="{FF2B5EF4-FFF2-40B4-BE49-F238E27FC236}">
                <a16:creationId xmlns:a16="http://schemas.microsoft.com/office/drawing/2014/main" id="{68CA5E7A-3937-4DC9-AE4E-2C27D978CBBF}"/>
              </a:ext>
            </a:extLst>
          </p:cNvPr>
          <p:cNvSpPr>
            <a:spLocks noGrp="1"/>
          </p:cNvSpPr>
          <p:nvPr>
            <p:ph type="body" sz="quarter" idx="3"/>
          </p:nvPr>
        </p:nvSpPr>
        <p:spPr>
          <a:xfrm>
            <a:off x="5069831" y="1351275"/>
            <a:ext cx="3887391" cy="823912"/>
          </a:xfrm>
        </p:spPr>
        <p:txBody>
          <a:bodyPr>
            <a:normAutofit lnSpcReduction="10000"/>
          </a:bodyPr>
          <a:lstStyle/>
          <a:p>
            <a:r>
              <a:rPr lang="en-US" dirty="0"/>
              <a:t>Origins of the Cold War</a:t>
            </a:r>
          </a:p>
          <a:p>
            <a:endParaRPr lang="en-US" dirty="0"/>
          </a:p>
        </p:txBody>
      </p:sp>
      <p:sp>
        <p:nvSpPr>
          <p:cNvPr id="17" name="Content Placeholder 16">
            <a:extLst>
              <a:ext uri="{FF2B5EF4-FFF2-40B4-BE49-F238E27FC236}">
                <a16:creationId xmlns:a16="http://schemas.microsoft.com/office/drawing/2014/main" id="{60308AF9-58F8-49D5-B95F-ACF4B613B529}"/>
              </a:ext>
            </a:extLst>
          </p:cNvPr>
          <p:cNvSpPr>
            <a:spLocks noGrp="1"/>
          </p:cNvSpPr>
          <p:nvPr>
            <p:ph sz="quarter" idx="4"/>
          </p:nvPr>
        </p:nvSpPr>
        <p:spPr>
          <a:xfrm>
            <a:off x="4629151" y="1835773"/>
            <a:ext cx="4424720" cy="5022228"/>
          </a:xfrm>
        </p:spPr>
        <p:txBody>
          <a:bodyPr>
            <a:noAutofit/>
          </a:bodyPr>
          <a:lstStyle/>
          <a:p>
            <a:r>
              <a:rPr lang="en-US" sz="1800" dirty="0"/>
              <a:t>Stalin wanted to spread Communism into Eastern Europe. He also wanted to create a buffer zone as a defense against Germany. Stalin was always worried about Germany’s military power. Russia has had a history of being attacked from the east, and at the end of World War II Russian soldiers forced Germany out of the east. By doing this Stalin was leaving behind occupying forces. </a:t>
            </a:r>
          </a:p>
          <a:p>
            <a:r>
              <a:rPr lang="en-US" sz="1800" dirty="0"/>
              <a:t>Roosevelt and Churchill did not agree to this and made him promise that “free elections” would take place in Eastern Europe. Stalin ignored this request and installed Communist governments in Poland, Czechoslovakia and other Eastern European countries. By 1946, almost all of Eastern Europe was under Stalin’s control.</a:t>
            </a:r>
          </a:p>
          <a:p>
            <a:endParaRPr lang="en-US" sz="1800" dirty="0"/>
          </a:p>
        </p:txBody>
      </p:sp>
    </p:spTree>
    <p:extLst>
      <p:ext uri="{BB962C8B-B14F-4D97-AF65-F5344CB8AC3E}">
        <p14:creationId xmlns:p14="http://schemas.microsoft.com/office/powerpoint/2010/main" val="226026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C1CFF-BF78-43D7-9D98-58771936AB1F}"/>
              </a:ext>
            </a:extLst>
          </p:cNvPr>
          <p:cNvSpPr>
            <a:spLocks noGrp="1"/>
          </p:cNvSpPr>
          <p:nvPr>
            <p:ph type="title"/>
          </p:nvPr>
        </p:nvSpPr>
        <p:spPr>
          <a:xfrm>
            <a:off x="771243" y="72898"/>
            <a:ext cx="7886700" cy="1325563"/>
          </a:xfrm>
        </p:spPr>
        <p:txBody>
          <a:bodyPr/>
          <a:lstStyle/>
          <a:p>
            <a:pPr algn="ctr"/>
            <a:r>
              <a:rPr lang="en-US" dirty="0"/>
              <a:t>Cold War Gallery 1</a:t>
            </a:r>
          </a:p>
        </p:txBody>
      </p:sp>
      <p:sp>
        <p:nvSpPr>
          <p:cNvPr id="3" name="Text Placeholder 2">
            <a:extLst>
              <a:ext uri="{FF2B5EF4-FFF2-40B4-BE49-F238E27FC236}">
                <a16:creationId xmlns:a16="http://schemas.microsoft.com/office/drawing/2014/main" id="{C4ABF949-71F2-4123-A404-B8007EA86555}"/>
              </a:ext>
            </a:extLst>
          </p:cNvPr>
          <p:cNvSpPr>
            <a:spLocks noGrp="1"/>
          </p:cNvSpPr>
          <p:nvPr>
            <p:ph type="body" idx="1"/>
          </p:nvPr>
        </p:nvSpPr>
        <p:spPr>
          <a:xfrm>
            <a:off x="81301" y="1491075"/>
            <a:ext cx="3868340" cy="823912"/>
          </a:xfrm>
        </p:spPr>
        <p:txBody>
          <a:bodyPr/>
          <a:lstStyle/>
          <a:p>
            <a:r>
              <a:rPr lang="en-US" dirty="0"/>
              <a:t>The Cold War Heats Up</a:t>
            </a:r>
          </a:p>
          <a:p>
            <a:endParaRPr lang="en-US" dirty="0"/>
          </a:p>
        </p:txBody>
      </p:sp>
      <p:sp>
        <p:nvSpPr>
          <p:cNvPr id="4" name="Content Placeholder 3">
            <a:extLst>
              <a:ext uri="{FF2B5EF4-FFF2-40B4-BE49-F238E27FC236}">
                <a16:creationId xmlns:a16="http://schemas.microsoft.com/office/drawing/2014/main" id="{7012552D-4907-4C07-A3A0-1329E1D21535}"/>
              </a:ext>
            </a:extLst>
          </p:cNvPr>
          <p:cNvSpPr>
            <a:spLocks noGrp="1"/>
          </p:cNvSpPr>
          <p:nvPr>
            <p:ph sz="half" idx="2"/>
          </p:nvPr>
        </p:nvSpPr>
        <p:spPr>
          <a:xfrm>
            <a:off x="1" y="1978819"/>
            <a:ext cx="3082565" cy="4879183"/>
          </a:xfrm>
        </p:spPr>
        <p:txBody>
          <a:bodyPr>
            <a:normAutofit fontScale="62500" lnSpcReduction="20000"/>
          </a:bodyPr>
          <a:lstStyle/>
          <a:p>
            <a:r>
              <a:rPr lang="en-US" dirty="0"/>
              <a:t>Winston Churchill had long distrusted Stalin. Early in 1946, on a visit to the United States, he warned of the new danger facing the world, and that was Stalin and his communist allies. Churchill’s “iron curtain” of soviet satellites became a symbol of the Cold War. It expressed the growing fear of Communism. More important it described the division of Europe into an “eastern” and “western” bloc. In the East were the Soviet-dominated, communist countries of Eastern Europe. In the West were the western democracies, led by the United States.</a:t>
            </a:r>
          </a:p>
          <a:p>
            <a:endParaRPr lang="en-US" dirty="0"/>
          </a:p>
        </p:txBody>
      </p:sp>
      <p:pic>
        <p:nvPicPr>
          <p:cNvPr id="9" name="Content Placeholder 8" descr="A picture containing text, map&#10;&#10;Description generated with very high confidence">
            <a:extLst>
              <a:ext uri="{FF2B5EF4-FFF2-40B4-BE49-F238E27FC236}">
                <a16:creationId xmlns:a16="http://schemas.microsoft.com/office/drawing/2014/main" id="{256FCAAF-EE95-4C7B-94B2-FD69AFED4EDE}"/>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2958398" y="1875936"/>
            <a:ext cx="6104305" cy="5057853"/>
          </a:xfrm>
        </p:spPr>
      </p:pic>
    </p:spTree>
    <p:extLst>
      <p:ext uri="{BB962C8B-B14F-4D97-AF65-F5344CB8AC3E}">
        <p14:creationId xmlns:p14="http://schemas.microsoft.com/office/powerpoint/2010/main" val="143324118"/>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343</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1_Office Theme</vt:lpstr>
      <vt:lpstr>PowerPoint Presentation</vt:lpstr>
      <vt:lpstr>Cold War Gallery 1</vt:lpstr>
      <vt:lpstr>Cold War Gallery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Oliver</dc:creator>
  <cp:lastModifiedBy>Veronica Oliver</cp:lastModifiedBy>
  <cp:revision>1</cp:revision>
  <dcterms:created xsi:type="dcterms:W3CDTF">2018-05-03T10:33:09Z</dcterms:created>
  <dcterms:modified xsi:type="dcterms:W3CDTF">2018-05-03T10:33:46Z</dcterms:modified>
</cp:coreProperties>
</file>