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277" r:id="rId3"/>
    <p:sldId id="27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74" d="100"/>
          <a:sy n="74" d="100"/>
        </p:scale>
        <p:origin x="3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37CD30-0FBC-4FB1-ACCB-0D2B2AC3ADDF}"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272483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7CD30-0FBC-4FB1-ACCB-0D2B2AC3ADDF}"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345458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7CD30-0FBC-4FB1-ACCB-0D2B2AC3ADDF}"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215197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7CD30-0FBC-4FB1-ACCB-0D2B2AC3ADDF}"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94836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37CD30-0FBC-4FB1-ACCB-0D2B2AC3ADDF}"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289972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37CD30-0FBC-4FB1-ACCB-0D2B2AC3ADDF}"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312746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37CD30-0FBC-4FB1-ACCB-0D2B2AC3ADDF}" type="datetimeFigureOut">
              <a:rPr lang="en-US" smtClean="0"/>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352827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7CD30-0FBC-4FB1-ACCB-0D2B2AC3ADDF}" type="datetimeFigureOut">
              <a:rPr lang="en-US" smtClean="0"/>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427148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7CD30-0FBC-4FB1-ACCB-0D2B2AC3ADDF}" type="datetimeFigureOut">
              <a:rPr lang="en-US" smtClean="0"/>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311816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37CD30-0FBC-4FB1-ACCB-0D2B2AC3ADDF}"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193183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37CD30-0FBC-4FB1-ACCB-0D2B2AC3ADDF}"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86170-DD18-4175-A65F-985016CC8487}" type="slidenum">
              <a:rPr lang="en-US" smtClean="0"/>
              <a:t>‹#›</a:t>
            </a:fld>
            <a:endParaRPr lang="en-US"/>
          </a:p>
        </p:txBody>
      </p:sp>
    </p:spTree>
    <p:extLst>
      <p:ext uri="{BB962C8B-B14F-4D97-AF65-F5344CB8AC3E}">
        <p14:creationId xmlns:p14="http://schemas.microsoft.com/office/powerpoint/2010/main" val="260091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7CD30-0FBC-4FB1-ACCB-0D2B2AC3ADDF}" type="datetimeFigureOut">
              <a:rPr lang="en-US" smtClean="0"/>
              <a:t>5/3/2018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86170-DD18-4175-A65F-985016CC8487}" type="slidenum">
              <a:rPr lang="en-US" smtClean="0"/>
              <a:t>‹#›</a:t>
            </a:fld>
            <a:endParaRPr lang="en-US"/>
          </a:p>
        </p:txBody>
      </p:sp>
    </p:spTree>
    <p:extLst>
      <p:ext uri="{BB962C8B-B14F-4D97-AF65-F5344CB8AC3E}">
        <p14:creationId xmlns:p14="http://schemas.microsoft.com/office/powerpoint/2010/main" val="5201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CE28-EEBD-49C0-9B94-DF459AA006A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FD97761-CBFB-4893-90DA-83CF9D2DF540}"/>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75A93FE-7FF9-4284-816D-92FD0889C475}"/>
              </a:ext>
            </a:extLst>
          </p:cNvPr>
          <p:cNvPicPr>
            <a:picLocks noChangeAspect="1"/>
          </p:cNvPicPr>
          <p:nvPr/>
        </p:nvPicPr>
        <p:blipFill>
          <a:blip r:embed="rId2"/>
          <a:stretch>
            <a:fillRect/>
          </a:stretch>
        </p:blipFill>
        <p:spPr>
          <a:xfrm rot="16200000">
            <a:off x="1398407" y="954386"/>
            <a:ext cx="6347185" cy="5111154"/>
          </a:xfrm>
          <a:prstGeom prst="rect">
            <a:avLst/>
          </a:prstGeom>
        </p:spPr>
      </p:pic>
    </p:spTree>
    <p:extLst>
      <p:ext uri="{BB962C8B-B14F-4D97-AF65-F5344CB8AC3E}">
        <p14:creationId xmlns:p14="http://schemas.microsoft.com/office/powerpoint/2010/main" val="39536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6705-DFE7-4DCB-AFF9-4974D8BAB2C6}"/>
              </a:ext>
            </a:extLst>
          </p:cNvPr>
          <p:cNvSpPr>
            <a:spLocks noGrp="1"/>
          </p:cNvSpPr>
          <p:nvPr>
            <p:ph type="title"/>
          </p:nvPr>
        </p:nvSpPr>
        <p:spPr>
          <a:xfrm>
            <a:off x="705255" y="32236"/>
            <a:ext cx="7886700" cy="1325563"/>
          </a:xfrm>
        </p:spPr>
        <p:txBody>
          <a:bodyPr/>
          <a:lstStyle/>
          <a:p>
            <a:pPr algn="ctr"/>
            <a:r>
              <a:rPr lang="en-US" dirty="0"/>
              <a:t>Cold War Gallery 2</a:t>
            </a:r>
          </a:p>
        </p:txBody>
      </p:sp>
      <p:sp>
        <p:nvSpPr>
          <p:cNvPr id="3" name="Text Placeholder 2">
            <a:extLst>
              <a:ext uri="{FF2B5EF4-FFF2-40B4-BE49-F238E27FC236}">
                <a16:creationId xmlns:a16="http://schemas.microsoft.com/office/drawing/2014/main" id="{D227124B-150B-447D-8A28-0D11A72A2009}"/>
              </a:ext>
            </a:extLst>
          </p:cNvPr>
          <p:cNvSpPr>
            <a:spLocks noGrp="1"/>
          </p:cNvSpPr>
          <p:nvPr>
            <p:ph type="body" idx="1"/>
          </p:nvPr>
        </p:nvSpPr>
        <p:spPr>
          <a:xfrm>
            <a:off x="4572000" y="1503978"/>
            <a:ext cx="3868340" cy="823912"/>
          </a:xfrm>
        </p:spPr>
        <p:txBody>
          <a:bodyPr/>
          <a:lstStyle/>
          <a:p>
            <a:r>
              <a:rPr lang="en-US" dirty="0"/>
              <a:t>Containment</a:t>
            </a:r>
          </a:p>
          <a:p>
            <a:endParaRPr lang="en-US" dirty="0"/>
          </a:p>
        </p:txBody>
      </p:sp>
      <p:sp>
        <p:nvSpPr>
          <p:cNvPr id="4" name="Content Placeholder 3">
            <a:extLst>
              <a:ext uri="{FF2B5EF4-FFF2-40B4-BE49-F238E27FC236}">
                <a16:creationId xmlns:a16="http://schemas.microsoft.com/office/drawing/2014/main" id="{CBEC62AB-11A3-4C55-85C7-747338F32910}"/>
              </a:ext>
            </a:extLst>
          </p:cNvPr>
          <p:cNvSpPr>
            <a:spLocks noGrp="1"/>
          </p:cNvSpPr>
          <p:nvPr>
            <p:ph sz="half" idx="2"/>
          </p:nvPr>
        </p:nvSpPr>
        <p:spPr>
          <a:xfrm>
            <a:off x="0" y="1357799"/>
            <a:ext cx="3101419" cy="5500201"/>
          </a:xfrm>
        </p:spPr>
        <p:txBody>
          <a:bodyPr>
            <a:normAutofit fontScale="55000" lnSpcReduction="20000"/>
          </a:bodyPr>
          <a:lstStyle/>
          <a:p>
            <a:r>
              <a:rPr lang="en-US" dirty="0"/>
              <a:t>President Truman saw communism as an evil force threatening countries around the world. To deal with the threat of communism, the U.S abandoned its policy of isolationism. Unlike WWI where the U.S withdrew from global affairs, the Cold War put the U.S in the leading role on the world stage. On March 12, 1947, Truman outlined the Truman Doctrine</a:t>
            </a:r>
          </a:p>
          <a:p>
            <a:r>
              <a:rPr lang="en-US" dirty="0"/>
              <a:t>“I believe that it must be the policy of the United States to support free people who are resisting attempted subjugation by armed minorities or by outside pressures…The free peoples of the world look to us for support in maintaining their freedom.”</a:t>
            </a:r>
          </a:p>
          <a:p>
            <a:r>
              <a:rPr lang="en-US" dirty="0"/>
              <a:t>This document made it clear that the United States would resist Soviet expansion in Europe or elsewhere in the world. Truman sent military and economic aid to the countries that the Soviet Union was pressuring into joining them. Truman also came up with the idea of containment, which limited communism to the areas already under Soviet control.</a:t>
            </a:r>
          </a:p>
          <a:p>
            <a:endParaRPr lang="en-US" dirty="0"/>
          </a:p>
        </p:txBody>
      </p:sp>
      <p:pic>
        <p:nvPicPr>
          <p:cNvPr id="8" name="Content Placeholder 7">
            <a:extLst>
              <a:ext uri="{FF2B5EF4-FFF2-40B4-BE49-F238E27FC236}">
                <a16:creationId xmlns:a16="http://schemas.microsoft.com/office/drawing/2014/main" id="{DB5A2AA8-E09B-48CB-A8CE-8EECBC102003}"/>
              </a:ext>
            </a:extLst>
          </p:cNvPr>
          <p:cNvPicPr>
            <a:picLocks noGrp="1" noChangeAspect="1"/>
          </p:cNvPicPr>
          <p:nvPr>
            <p:ph sz="quarter" idx="4"/>
          </p:nvPr>
        </p:nvPicPr>
        <p:blipFill>
          <a:blip r:embed="rId2"/>
          <a:stretch>
            <a:fillRect/>
          </a:stretch>
        </p:blipFill>
        <p:spPr>
          <a:xfrm>
            <a:off x="3101419" y="2327890"/>
            <a:ext cx="5888981" cy="2353647"/>
          </a:xfrm>
          <a:prstGeom prst="rect">
            <a:avLst/>
          </a:prstGeom>
        </p:spPr>
      </p:pic>
    </p:spTree>
    <p:extLst>
      <p:ext uri="{BB962C8B-B14F-4D97-AF65-F5344CB8AC3E}">
        <p14:creationId xmlns:p14="http://schemas.microsoft.com/office/powerpoint/2010/main" val="114384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7D1819A-1420-4F09-861D-68839395E552}"/>
              </a:ext>
            </a:extLst>
          </p:cNvPr>
          <p:cNvPicPr>
            <a:picLocks noChangeAspect="1"/>
          </p:cNvPicPr>
          <p:nvPr/>
        </p:nvPicPr>
        <p:blipFill>
          <a:blip r:embed="rId2"/>
          <a:stretch>
            <a:fillRect/>
          </a:stretch>
        </p:blipFill>
        <p:spPr>
          <a:xfrm>
            <a:off x="125150" y="1860881"/>
            <a:ext cx="4233902" cy="3055199"/>
          </a:xfrm>
          <a:prstGeom prst="rect">
            <a:avLst/>
          </a:prstGeom>
        </p:spPr>
      </p:pic>
      <p:pic>
        <p:nvPicPr>
          <p:cNvPr id="4" name="Picture 3">
            <a:extLst>
              <a:ext uri="{FF2B5EF4-FFF2-40B4-BE49-F238E27FC236}">
                <a16:creationId xmlns:a16="http://schemas.microsoft.com/office/drawing/2014/main" id="{28AD60D2-30BB-4A5D-AFFA-90394237EEFB}"/>
              </a:ext>
            </a:extLst>
          </p:cNvPr>
          <p:cNvPicPr>
            <a:picLocks noChangeAspect="1"/>
          </p:cNvPicPr>
          <p:nvPr/>
        </p:nvPicPr>
        <p:blipFill>
          <a:blip r:embed="rId3"/>
          <a:stretch>
            <a:fillRect/>
          </a:stretch>
        </p:blipFill>
        <p:spPr>
          <a:xfrm>
            <a:off x="3235793" y="145992"/>
            <a:ext cx="5564130" cy="1795929"/>
          </a:xfrm>
          <a:prstGeom prst="rect">
            <a:avLst/>
          </a:prstGeom>
        </p:spPr>
      </p:pic>
      <p:pic>
        <p:nvPicPr>
          <p:cNvPr id="7" name="Picture 6">
            <a:extLst>
              <a:ext uri="{FF2B5EF4-FFF2-40B4-BE49-F238E27FC236}">
                <a16:creationId xmlns:a16="http://schemas.microsoft.com/office/drawing/2014/main" id="{2E76D816-CA61-447A-8440-7B0DEAF45681}"/>
              </a:ext>
            </a:extLst>
          </p:cNvPr>
          <p:cNvPicPr>
            <a:picLocks noChangeAspect="1"/>
          </p:cNvPicPr>
          <p:nvPr/>
        </p:nvPicPr>
        <p:blipFill>
          <a:blip r:embed="rId4"/>
          <a:stretch>
            <a:fillRect/>
          </a:stretch>
        </p:blipFill>
        <p:spPr>
          <a:xfrm>
            <a:off x="3235793" y="4504978"/>
            <a:ext cx="5698505" cy="2353022"/>
          </a:xfrm>
          <a:prstGeom prst="rect">
            <a:avLst/>
          </a:prstGeom>
        </p:spPr>
      </p:pic>
      <p:sp>
        <p:nvSpPr>
          <p:cNvPr id="9" name="Slide Number Placeholder 8">
            <a:extLst>
              <a:ext uri="{FF2B5EF4-FFF2-40B4-BE49-F238E27FC236}">
                <a16:creationId xmlns:a16="http://schemas.microsoft.com/office/drawing/2014/main" id="{90B1884D-B02D-4DA4-8096-94E5C42E9B3E}"/>
              </a:ext>
            </a:extLst>
          </p:cNvPr>
          <p:cNvSpPr>
            <a:spLocks noGrp="1"/>
          </p:cNvSpPr>
          <p:nvPr>
            <p:ph type="sldNum" sz="quarter" idx="12"/>
          </p:nvPr>
        </p:nvSpPr>
        <p:spPr/>
        <p:txBody>
          <a:bodyPr/>
          <a:lstStyle/>
          <a:p>
            <a:fld id="{AD4E07B5-BBEB-435B-A628-46877E919200}" type="slidenum">
              <a:rPr lang="en-US" smtClean="0"/>
              <a:t>3</a:t>
            </a:fld>
            <a:endParaRPr lang="en-US"/>
          </a:p>
        </p:txBody>
      </p:sp>
    </p:spTree>
    <p:extLst>
      <p:ext uri="{BB962C8B-B14F-4D97-AF65-F5344CB8AC3E}">
        <p14:creationId xmlns:p14="http://schemas.microsoft.com/office/powerpoint/2010/main" val="1343588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185</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Cold War Gallery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2018-05-03T10:34:13Z</dcterms:created>
  <dcterms:modified xsi:type="dcterms:W3CDTF">2018-05-03T10:35:16Z</dcterms:modified>
</cp:coreProperties>
</file>