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8" r:id="rId1"/>
  </p:sldMasterIdLst>
  <p:handoutMasterIdLst>
    <p:handoutMasterId r:id="rId25"/>
  </p:handoutMasterIdLst>
  <p:sldIdLst>
    <p:sldId id="256" r:id="rId2"/>
    <p:sldId id="257" r:id="rId3"/>
    <p:sldId id="271" r:id="rId4"/>
    <p:sldId id="274" r:id="rId5"/>
    <p:sldId id="272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64" r:id="rId14"/>
    <p:sldId id="283" r:id="rId15"/>
    <p:sldId id="278" r:id="rId16"/>
    <p:sldId id="279" r:id="rId17"/>
    <p:sldId id="265" r:id="rId18"/>
    <p:sldId id="266" r:id="rId19"/>
    <p:sldId id="267" r:id="rId20"/>
    <p:sldId id="268" r:id="rId21"/>
    <p:sldId id="270" r:id="rId22"/>
    <p:sldId id="281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9695B2-2C86-4E06-A288-8A8173435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C6478-2DD2-4FC1-8189-0FD823911F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2C4C-2573-4173-86DD-968371E3610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6C4D2-C98C-487A-A59C-3B74AE3B2E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BE22E-7A02-4036-A8CB-6B28A442FC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2234-D1BE-4A8D-90B7-02D55BE35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F872C-ADEE-4C22-AFB6-3A77FB6C25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748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97930-73A0-4A00-9621-43EDF93860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1E99A-0304-48D1-9247-62DDD4E062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6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75E7F-B0C9-49BB-B4CC-5CD15EB658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81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1DB2-C5CB-46D6-8A3B-1456362BC8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06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087FA-1F70-4F71-A706-111366B320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5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ADED6-649B-4BDD-8FC8-2FE5E6ABD6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60A9E-08DD-44A2-81CF-BC53538AB5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30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91E96-C447-4FF8-B810-6288BF1009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3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4B2BA-34F3-4235-A138-80D390A618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7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591A3-02BC-474C-8D7E-6E2C033CE2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7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8711F0-8591-437A-8543-73623B6BE8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9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0ePxP6LPun4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yLOhByiwdfE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sBpfih7w4B8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46.xml"/><Relationship Id="rId21" Type="http://schemas.openxmlformats.org/officeDocument/2006/relationships/tags" Target="../tags/tag41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63" Type="http://schemas.openxmlformats.org/officeDocument/2006/relationships/tags" Target="../tags/tag83.xml"/><Relationship Id="rId68" Type="http://schemas.openxmlformats.org/officeDocument/2006/relationships/tags" Target="../tags/tag88.xml"/><Relationship Id="rId84" Type="http://schemas.openxmlformats.org/officeDocument/2006/relationships/tags" Target="../tags/tag104.xml"/><Relationship Id="rId89" Type="http://schemas.openxmlformats.org/officeDocument/2006/relationships/tags" Target="../tags/tag109.xml"/><Relationship Id="rId16" Type="http://schemas.openxmlformats.org/officeDocument/2006/relationships/tags" Target="../tags/tag36.xml"/><Relationship Id="rId11" Type="http://schemas.openxmlformats.org/officeDocument/2006/relationships/tags" Target="../tags/tag31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53" Type="http://schemas.openxmlformats.org/officeDocument/2006/relationships/tags" Target="../tags/tag73.xml"/><Relationship Id="rId58" Type="http://schemas.openxmlformats.org/officeDocument/2006/relationships/tags" Target="../tags/tag78.xml"/><Relationship Id="rId74" Type="http://schemas.openxmlformats.org/officeDocument/2006/relationships/tags" Target="../tags/tag94.xml"/><Relationship Id="rId79" Type="http://schemas.openxmlformats.org/officeDocument/2006/relationships/tags" Target="../tags/tag99.xml"/><Relationship Id="rId5" Type="http://schemas.openxmlformats.org/officeDocument/2006/relationships/tags" Target="../tags/tag25.xml"/><Relationship Id="rId90" Type="http://schemas.openxmlformats.org/officeDocument/2006/relationships/tags" Target="../tags/tag110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64" Type="http://schemas.openxmlformats.org/officeDocument/2006/relationships/tags" Target="../tags/tag84.xml"/><Relationship Id="rId69" Type="http://schemas.openxmlformats.org/officeDocument/2006/relationships/tags" Target="../tags/tag89.xml"/><Relationship Id="rId8" Type="http://schemas.openxmlformats.org/officeDocument/2006/relationships/tags" Target="../tags/tag28.xml"/><Relationship Id="rId51" Type="http://schemas.openxmlformats.org/officeDocument/2006/relationships/tags" Target="../tags/tag71.xml"/><Relationship Id="rId72" Type="http://schemas.openxmlformats.org/officeDocument/2006/relationships/tags" Target="../tags/tag92.xml"/><Relationship Id="rId80" Type="http://schemas.openxmlformats.org/officeDocument/2006/relationships/tags" Target="../tags/tag100.xml"/><Relationship Id="rId85" Type="http://schemas.openxmlformats.org/officeDocument/2006/relationships/tags" Target="../tags/tag105.xml"/><Relationship Id="rId93" Type="http://schemas.openxmlformats.org/officeDocument/2006/relationships/tags" Target="../tags/tag113.xml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tags" Target="../tags/tag79.xml"/><Relationship Id="rId67" Type="http://schemas.openxmlformats.org/officeDocument/2006/relationships/tags" Target="../tags/tag87.xml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tags" Target="../tags/tag74.xml"/><Relationship Id="rId62" Type="http://schemas.openxmlformats.org/officeDocument/2006/relationships/tags" Target="../tags/tag82.xml"/><Relationship Id="rId70" Type="http://schemas.openxmlformats.org/officeDocument/2006/relationships/tags" Target="../tags/tag90.xml"/><Relationship Id="rId75" Type="http://schemas.openxmlformats.org/officeDocument/2006/relationships/tags" Target="../tags/tag95.xml"/><Relationship Id="rId83" Type="http://schemas.openxmlformats.org/officeDocument/2006/relationships/tags" Target="../tags/tag103.xml"/><Relationship Id="rId88" Type="http://schemas.openxmlformats.org/officeDocument/2006/relationships/tags" Target="../tags/tag108.xml"/><Relationship Id="rId91" Type="http://schemas.openxmlformats.org/officeDocument/2006/relationships/tags" Target="../tags/tag111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57" Type="http://schemas.openxmlformats.org/officeDocument/2006/relationships/tags" Target="../tags/tag77.xml"/><Relationship Id="rId10" Type="http://schemas.openxmlformats.org/officeDocument/2006/relationships/tags" Target="../tags/tag30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tags" Target="../tags/tag72.xml"/><Relationship Id="rId60" Type="http://schemas.openxmlformats.org/officeDocument/2006/relationships/tags" Target="../tags/tag80.xml"/><Relationship Id="rId65" Type="http://schemas.openxmlformats.org/officeDocument/2006/relationships/tags" Target="../tags/tag85.xml"/><Relationship Id="rId73" Type="http://schemas.openxmlformats.org/officeDocument/2006/relationships/tags" Target="../tags/tag93.xml"/><Relationship Id="rId78" Type="http://schemas.openxmlformats.org/officeDocument/2006/relationships/tags" Target="../tags/tag98.xml"/><Relationship Id="rId81" Type="http://schemas.openxmlformats.org/officeDocument/2006/relationships/tags" Target="../tags/tag101.xml"/><Relationship Id="rId86" Type="http://schemas.openxmlformats.org/officeDocument/2006/relationships/tags" Target="../tags/tag106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9" Type="http://schemas.openxmlformats.org/officeDocument/2006/relationships/tags" Target="../tags/tag59.xml"/><Relationship Id="rId34" Type="http://schemas.openxmlformats.org/officeDocument/2006/relationships/tags" Target="../tags/tag54.xml"/><Relationship Id="rId50" Type="http://schemas.openxmlformats.org/officeDocument/2006/relationships/tags" Target="../tags/tag70.xml"/><Relationship Id="rId55" Type="http://schemas.openxmlformats.org/officeDocument/2006/relationships/tags" Target="../tags/tag75.xml"/><Relationship Id="rId76" Type="http://schemas.openxmlformats.org/officeDocument/2006/relationships/tags" Target="../tags/tag96.xml"/><Relationship Id="rId7" Type="http://schemas.openxmlformats.org/officeDocument/2006/relationships/tags" Target="../tags/tag27.xml"/><Relationship Id="rId71" Type="http://schemas.openxmlformats.org/officeDocument/2006/relationships/tags" Target="../tags/tag91.xml"/><Relationship Id="rId92" Type="http://schemas.openxmlformats.org/officeDocument/2006/relationships/tags" Target="../tags/tag112.xml"/><Relationship Id="rId2" Type="http://schemas.openxmlformats.org/officeDocument/2006/relationships/tags" Target="../tags/tag22.xml"/><Relationship Id="rId29" Type="http://schemas.openxmlformats.org/officeDocument/2006/relationships/tags" Target="../tags/tag49.xml"/><Relationship Id="rId24" Type="http://schemas.openxmlformats.org/officeDocument/2006/relationships/tags" Target="../tags/tag44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66" Type="http://schemas.openxmlformats.org/officeDocument/2006/relationships/tags" Target="../tags/tag86.xml"/><Relationship Id="rId87" Type="http://schemas.openxmlformats.org/officeDocument/2006/relationships/tags" Target="../tags/tag107.xml"/><Relationship Id="rId61" Type="http://schemas.openxmlformats.org/officeDocument/2006/relationships/tags" Target="../tags/tag81.xml"/><Relationship Id="rId82" Type="http://schemas.openxmlformats.org/officeDocument/2006/relationships/tags" Target="../tags/tag102.xml"/><Relationship Id="rId19" Type="http://schemas.openxmlformats.org/officeDocument/2006/relationships/tags" Target="../tags/tag39.xml"/><Relationship Id="rId14" Type="http://schemas.openxmlformats.org/officeDocument/2006/relationships/tags" Target="../tags/tag34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56" Type="http://schemas.openxmlformats.org/officeDocument/2006/relationships/tags" Target="../tags/tag76.xml"/><Relationship Id="rId77" Type="http://schemas.openxmlformats.org/officeDocument/2006/relationships/tags" Target="../tags/tag9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15.png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E21B5B7-9346-4CBC-9BC6-62BF10C0E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4269282"/>
            <a:ext cx="67437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/>
              <a:t>Progressive Presidents</a:t>
            </a:r>
            <a:br>
              <a:rPr lang="en-US" altLang="en-US" sz="2800"/>
            </a:br>
            <a:r>
              <a:rPr lang="en-US" altLang="en-US" sz="2800"/>
              <a:t>Unit 5 Part 2.2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DD4F16-A929-482C-B168-387384254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40555"/>
            <a:ext cx="818388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C4A220-E978-44DF-B951-44ABBA04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6112"/>
            <a:ext cx="7934706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FE35385-DDB5-4D43-B4D5-8FE7835F6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27277"/>
          <a:stretch/>
        </p:blipFill>
        <p:spPr bwMode="auto">
          <a:xfrm>
            <a:off x="728091" y="970704"/>
            <a:ext cx="24794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086B80B5-110E-4941-9B99-07635C9A9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045"/>
          <a:stretch/>
        </p:blipFill>
        <p:spPr bwMode="auto">
          <a:xfrm>
            <a:off x="3325915" y="970705"/>
            <a:ext cx="248943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C6C5E3E-ECBF-4A6B-9D6E-4EB2D5348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81"/>
          <a:stretch/>
        </p:blipFill>
        <p:spPr bwMode="auto">
          <a:xfrm>
            <a:off x="5933754" y="970705"/>
            <a:ext cx="2482155" cy="26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3B1054A-A368-4140-97D5-B27388C81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533400"/>
            <a:ext cx="7766050" cy="11890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6. Pure Food &amp; Drug Act 1906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35B46FC-CD35-4444-8040-2E7DDAD10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638045"/>
            <a:ext cx="8839199" cy="3101983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4800" dirty="0"/>
              <a:t>government banned </a:t>
            </a:r>
            <a:r>
              <a:rPr lang="en-US" altLang="en-US" sz="4800" b="1" dirty="0">
                <a:solidFill>
                  <a:srgbClr val="C00000"/>
                </a:solidFill>
              </a:rPr>
              <a:t>dangerous drugs and poorly prepared 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D2D5BDF7-ECC0-4ECF-85A9-F0D83A48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2FAB8-673D-403D-B86E-564A9B975B28}" type="slidenum">
              <a:rPr lang="en-US" altLang="en-US" sz="1400" smtClean="0">
                <a:latin typeface="Times New Roman" panose="02020603050405020304" pitchFamily="18" charset="0"/>
                <a:ea typeface="ヒラギノ角ゴ Pro W3" pitchFamily="-10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400">
              <a:latin typeface="Times New Roman" panose="02020603050405020304" pitchFamily="18" charset="0"/>
              <a:ea typeface="ヒラギノ角ゴ Pro W3" pitchFamily="-101" charset="-128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72061089-2820-4564-B096-CEAF608984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6750" y="184150"/>
            <a:ext cx="593725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/>
              <a:t>1908 Election Results</a:t>
            </a:r>
          </a:p>
        </p:txBody>
      </p:sp>
      <p:pic>
        <p:nvPicPr>
          <p:cNvPr id="17411" name="Picture 3" descr="1908 map">
            <a:extLst>
              <a:ext uri="{FF2B5EF4-FFF2-40B4-BE49-F238E27FC236}">
                <a16:creationId xmlns:a16="http://schemas.microsoft.com/office/drawing/2014/main" id="{1D9D2A0D-3E69-41B0-9C3B-85266B9A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078413" cy="28368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1908 EV">
            <a:extLst>
              <a:ext uri="{FF2B5EF4-FFF2-40B4-BE49-F238E27FC236}">
                <a16:creationId xmlns:a16="http://schemas.microsoft.com/office/drawing/2014/main" id="{19424C9B-A66A-4CB0-B9F4-0DF18A598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/>
          <a:stretch>
            <a:fillRect/>
          </a:stretch>
        </p:blipFill>
        <p:spPr bwMode="auto">
          <a:xfrm>
            <a:off x="457200" y="3810000"/>
            <a:ext cx="23637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1908 pop vote">
            <a:extLst>
              <a:ext uri="{FF2B5EF4-FFF2-40B4-BE49-F238E27FC236}">
                <a16:creationId xmlns:a16="http://schemas.microsoft.com/office/drawing/2014/main" id="{A7D96C62-4C30-497A-8D09-61A70CA1D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163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wj bryan">
            <a:extLst>
              <a:ext uri="{FF2B5EF4-FFF2-40B4-BE49-F238E27FC236}">
                <a16:creationId xmlns:a16="http://schemas.microsoft.com/office/drawing/2014/main" id="{4F9E47E9-7CC2-4217-A3EF-2D576A57C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956" t="6956" r="6956" b="6956"/>
          <a:stretch>
            <a:fillRect/>
          </a:stretch>
        </p:blipFill>
        <p:spPr bwMode="auto">
          <a:xfrm>
            <a:off x="7315200" y="1676400"/>
            <a:ext cx="1298575" cy="1298575"/>
          </a:xfrm>
          <a:prstGeom prst="rect">
            <a:avLst/>
          </a:prstGeom>
          <a:noFill/>
          <a:effectLst>
            <a:outerShdw blurRad="63500" dist="107763" dir="189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7415" name="WordArt 7">
            <a:extLst>
              <a:ext uri="{FF2B5EF4-FFF2-40B4-BE49-F238E27FC236}">
                <a16:creationId xmlns:a16="http://schemas.microsoft.com/office/drawing/2014/main" id="{3CC8EFE2-32FB-47E4-99A5-3D012A7809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4745038"/>
            <a:ext cx="125253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Bryan</a:t>
            </a:r>
          </a:p>
        </p:txBody>
      </p:sp>
      <p:sp>
        <p:nvSpPr>
          <p:cNvPr id="17417" name="TextBox 1">
            <a:extLst>
              <a:ext uri="{FF2B5EF4-FFF2-40B4-BE49-F238E27FC236}">
                <a16:creationId xmlns:a16="http://schemas.microsoft.com/office/drawing/2014/main" id="{8A5D1445-A454-4940-BF36-67683D1A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4102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dirty="0">
                <a:hlinkClick r:id="rId6"/>
              </a:rPr>
              <a:t>Howard TAFT - Video</a:t>
            </a:r>
            <a:endParaRPr lang="en-US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9A6020-45AF-42BA-B090-C6690169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76DABFB-3EB1-4FFC-B846-E35906E3A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II. William Taft </a:t>
            </a:r>
            <a:b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     1. Poor Politician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A07F559-A6A3-4AF1-8615-1FB5973E03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600" dirty="0"/>
              <a:t>wanted to </a:t>
            </a:r>
            <a:r>
              <a:rPr lang="en-US" altLang="en-US" sz="3600" dirty="0">
                <a:sym typeface="Symbol" panose="05050102010706020507" pitchFamily="18" charset="2"/>
              </a:rPr>
              <a:t> tariffs, but instead  them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solidFill>
                  <a:srgbClr val="C00000"/>
                </a:solidFill>
                <a:sym typeface="Symbol" panose="05050102010706020507" pitchFamily="18" charset="2"/>
              </a:rPr>
              <a:t>Payne-Aldrich Act </a:t>
            </a:r>
            <a:r>
              <a:rPr lang="en-US" altLang="en-US" sz="3600" dirty="0">
                <a:sym typeface="Symbol" panose="05050102010706020507" pitchFamily="18" charset="2"/>
              </a:rPr>
              <a:t>1909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511347E-0F2F-41B7-9DE2-C4D5648BA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2. Taft’s Accomplishments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156A2E-8D51-4B32-A64E-FB335E4FF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a"/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16th amendment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put up for adoption to the Constitution – graduated income tax</a:t>
            </a:r>
          </a:p>
          <a:p>
            <a:pPr eaLnBrk="1" fontAlgn="auto" hangingPunct="1">
              <a:spcAft>
                <a:spcPts val="0"/>
              </a:spcAft>
              <a:buFontTx/>
              <a:buChar char="b"/>
              <a:defRPr/>
            </a:pPr>
            <a:r>
              <a:rPr lang="en-US" altLang="en-US" sz="3600" b="1" dirty="0" err="1">
                <a:solidFill>
                  <a:srgbClr val="C00000"/>
                </a:solidFill>
              </a:rPr>
              <a:t>Manns</a:t>
            </a:r>
            <a:r>
              <a:rPr lang="en-US" altLang="en-US" sz="3600" b="1" dirty="0">
                <a:solidFill>
                  <a:srgbClr val="C00000"/>
                </a:solidFill>
              </a:rPr>
              <a:t>-Elkins Act 1910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ICC could regulate telephone &amp; telegraph companies</a:t>
            </a:r>
          </a:p>
          <a:p>
            <a:pPr eaLnBrk="1" fontAlgn="auto" hangingPunct="1">
              <a:spcAft>
                <a:spcPts val="0"/>
              </a:spcAft>
              <a:buFontTx/>
              <a:buChar char="c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created </a:t>
            </a:r>
            <a:r>
              <a:rPr lang="en-US" altLang="en-US" sz="3600" b="1" dirty="0">
                <a:solidFill>
                  <a:srgbClr val="C00000"/>
                </a:solidFill>
              </a:rPr>
              <a:t>Department of Labor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look after needs of workers</a:t>
            </a:r>
          </a:p>
          <a:p>
            <a:pPr lvl="1">
              <a:defRPr/>
            </a:pPr>
            <a:r>
              <a:rPr lang="en-US" altLang="en-U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governmental employees = 8 hour work day</a:t>
            </a:r>
          </a:p>
        </p:txBody>
      </p:sp>
      <p:sp>
        <p:nvSpPr>
          <p:cNvPr id="13419" name="SMARTInkShape-1711">
            <a:extLst>
              <a:ext uri="{FF2B5EF4-FFF2-40B4-BE49-F238E27FC236}">
                <a16:creationId xmlns:a16="http://schemas.microsoft.com/office/drawing/2014/main" id="{F32D218E-3A48-4B89-807E-32244C51BA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89922" y="2202656"/>
            <a:ext cx="41673" cy="208361"/>
          </a:xfrm>
          <a:custGeom>
            <a:avLst/>
            <a:gdLst/>
            <a:ahLst/>
            <a:cxnLst/>
            <a:rect l="0" t="0" r="0" b="0"/>
            <a:pathLst>
              <a:path w="41673" h="208361">
                <a:moveTo>
                  <a:pt x="0" y="0"/>
                </a:moveTo>
                <a:lnTo>
                  <a:pt x="0" y="0"/>
                </a:lnTo>
                <a:lnTo>
                  <a:pt x="5126" y="0"/>
                </a:lnTo>
                <a:lnTo>
                  <a:pt x="12029" y="6321"/>
                </a:lnTo>
                <a:lnTo>
                  <a:pt x="19292" y="19732"/>
                </a:lnTo>
                <a:lnTo>
                  <a:pt x="26745" y="56111"/>
                </a:lnTo>
                <a:lnTo>
                  <a:pt x="33060" y="85858"/>
                </a:lnTo>
                <a:lnTo>
                  <a:pt x="34931" y="119808"/>
                </a:lnTo>
                <a:lnTo>
                  <a:pt x="35563" y="160514"/>
                </a:lnTo>
                <a:lnTo>
                  <a:pt x="37462" y="193876"/>
                </a:lnTo>
                <a:lnTo>
                  <a:pt x="41672" y="20836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4FD1-B01D-4348-A56F-CF794824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964692"/>
            <a:ext cx="2300202" cy="1188720"/>
          </a:xfrm>
        </p:spPr>
        <p:txBody>
          <a:bodyPr>
            <a:normAutofit/>
          </a:bodyPr>
          <a:lstStyle/>
          <a:p>
            <a:r>
              <a:rPr lang="en-US" sz="2000"/>
              <a:t>Progressive Presidents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A611-EDC9-427E-8018-397443A6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38044"/>
            <a:ext cx="3493350" cy="4219956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CRQ: What historical circumstances led Roosevelt to run against Taft in the election of 1914?</a:t>
            </a:r>
          </a:p>
          <a:p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0636" y="964692"/>
            <a:ext cx="516407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3351" y="1128683"/>
            <a:ext cx="4918644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49D8E-C86E-401C-8007-A316690F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24" y="1745826"/>
            <a:ext cx="4670298" cy="33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73CA1830-0A53-4A96-9693-A1317907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2868C-DA2C-4AA0-85B9-72EA872B570C}" type="slidenum">
              <a:rPr lang="en-US" altLang="en-US" sz="1400" smtClean="0">
                <a:latin typeface="Times New Roman" panose="02020603050405020304" pitchFamily="18" charset="0"/>
                <a:ea typeface="ヒラギノ角ゴ Pro W3" pitchFamily="-10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400">
              <a:latin typeface="Times New Roman" panose="02020603050405020304" pitchFamily="18" charset="0"/>
              <a:ea typeface="ヒラギノ角ゴ Pro W3" pitchFamily="-101" charset="-128"/>
            </a:endParaRP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F3B1B204-913A-4C9E-AA8B-13C929299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6750" y="228600"/>
            <a:ext cx="593725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/>
              <a:t>1912 Election Results</a:t>
            </a:r>
          </a:p>
        </p:txBody>
      </p:sp>
      <p:pic>
        <p:nvPicPr>
          <p:cNvPr id="20483" name="Picture 4" descr="1912 map">
            <a:extLst>
              <a:ext uri="{FF2B5EF4-FFF2-40B4-BE49-F238E27FC236}">
                <a16:creationId xmlns:a16="http://schemas.microsoft.com/office/drawing/2014/main" id="{483E9AE0-002F-463A-8FA9-E93D23994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53355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1912 pop vote">
            <a:extLst>
              <a:ext uri="{FF2B5EF4-FFF2-40B4-BE49-F238E27FC236}">
                <a16:creationId xmlns:a16="http://schemas.microsoft.com/office/drawing/2014/main" id="{0FE4C08C-E950-4665-9E4E-1BCC4F10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6876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1912 EV">
            <a:extLst>
              <a:ext uri="{FF2B5EF4-FFF2-40B4-BE49-F238E27FC236}">
                <a16:creationId xmlns:a16="http://schemas.microsoft.com/office/drawing/2014/main" id="{7AEFB3BD-7ACA-4152-AD9A-1317C6A1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733800"/>
            <a:ext cx="23828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">
            <a:extLst>
              <a:ext uri="{FF2B5EF4-FFF2-40B4-BE49-F238E27FC236}">
                <a16:creationId xmlns:a16="http://schemas.microsoft.com/office/drawing/2014/main" id="{EBFC7BC0-DF9C-4476-A991-5E649973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81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dirty="0">
                <a:hlinkClick r:id="rId5"/>
              </a:rPr>
              <a:t>Woodrow Wilson - Video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3">
            <a:extLst>
              <a:ext uri="{FF2B5EF4-FFF2-40B4-BE49-F238E27FC236}">
                <a16:creationId xmlns:a16="http://schemas.microsoft.com/office/drawing/2014/main" id="{38EB987E-742D-4B6D-9ECF-C2D6DF427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/>
              <a:t>TR-to-Wilson</a:t>
            </a:r>
          </a:p>
        </p:txBody>
      </p:sp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43E4577A-6EC4-45D3-8A61-46BDD2F0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E1D294-DBF1-47CA-9FE3-59804540F207}" type="slidenum">
              <a:rPr lang="en-US" altLang="en-US" sz="1400" smtClean="0">
                <a:latin typeface="Times New Roman" panose="02020603050405020304" pitchFamily="18" charset="0"/>
                <a:ea typeface="ヒラギノ角ゴ Pro W3" pitchFamily="-10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400">
              <a:latin typeface="Times New Roman" panose="02020603050405020304" pitchFamily="18" charset="0"/>
              <a:ea typeface="ヒラギノ角ゴ Pro W3" pitchFamily="-101" charset="-128"/>
            </a:endParaRPr>
          </a:p>
        </p:txBody>
      </p:sp>
      <p:grpSp>
        <p:nvGrpSpPr>
          <p:cNvPr id="21507" name="Group 22">
            <a:extLst>
              <a:ext uri="{FF2B5EF4-FFF2-40B4-BE49-F238E27FC236}">
                <a16:creationId xmlns:a16="http://schemas.microsoft.com/office/drawing/2014/main" id="{5061891E-4275-40A3-A723-AC5BD591898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219200"/>
            <a:ext cx="7239000" cy="5638800"/>
            <a:chOff x="288" y="240"/>
            <a:chExt cx="4416" cy="3888"/>
          </a:xfrm>
        </p:grpSpPr>
        <p:pic>
          <p:nvPicPr>
            <p:cNvPr id="21509" name="Picture 4" descr="1908 map">
              <a:extLst>
                <a:ext uri="{FF2B5EF4-FFF2-40B4-BE49-F238E27FC236}">
                  <a16:creationId xmlns:a16="http://schemas.microsoft.com/office/drawing/2014/main" id="{CF85F33E-12BE-4580-8195-142293B54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488"/>
              <a:ext cx="2400" cy="134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7" descr="1912 map">
              <a:extLst>
                <a:ext uri="{FF2B5EF4-FFF2-40B4-BE49-F238E27FC236}">
                  <a16:creationId xmlns:a16="http://schemas.microsoft.com/office/drawing/2014/main" id="{999AB3E9-0B7F-40E8-ADB6-4EB71485E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880"/>
              <a:ext cx="21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13" descr="1904 map">
              <a:extLst>
                <a:ext uri="{FF2B5EF4-FFF2-40B4-BE49-F238E27FC236}">
                  <a16:creationId xmlns:a16="http://schemas.microsoft.com/office/drawing/2014/main" id="{57D79E39-BF71-4869-BDD1-4DF1A4288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40"/>
              <a:ext cx="21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AutoShape 19">
              <a:extLst>
                <a:ext uri="{FF2B5EF4-FFF2-40B4-BE49-F238E27FC236}">
                  <a16:creationId xmlns:a16="http://schemas.microsoft.com/office/drawing/2014/main" id="{2E9208C2-CF79-4D1C-A013-C9DF6073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480"/>
              <a:ext cx="1728" cy="48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1"/>
                  </a:solidFill>
                  <a:latin typeface="Comic Sans MS" panose="030F0702030302020204" pitchFamily="66" charset="0"/>
                  <a:ea typeface="ヒラギノ角ゴ Pro W3" pitchFamily="-101" charset="-128"/>
                </a:rPr>
                <a:t> Election of</a:t>
              </a:r>
              <a:r>
                <a:rPr lang="en-US" altLang="en-US" sz="2400">
                  <a:latin typeface="Comic Sans MS" panose="030F0702030302020204" pitchFamily="66" charset="0"/>
                  <a:ea typeface="ヒラギノ角ゴ Pro W3" pitchFamily="-101" charset="-128"/>
                </a:rPr>
                <a:t> </a:t>
              </a:r>
              <a:r>
                <a:rPr lang="en-US" altLang="en-US" sz="2400" b="1">
                  <a:solidFill>
                    <a:schemeClr val="bg1"/>
                  </a:solidFill>
                  <a:latin typeface="Comic Sans MS" panose="030F0702030302020204" pitchFamily="66" charset="0"/>
                  <a:ea typeface="ヒラギノ角ゴ Pro W3" pitchFamily="-101" charset="-128"/>
                </a:rPr>
                <a:t>1904 </a:t>
              </a:r>
            </a:p>
          </p:txBody>
        </p:sp>
        <p:sp>
          <p:nvSpPr>
            <p:cNvPr id="21513" name="AutoShape 20">
              <a:extLst>
                <a:ext uri="{FF2B5EF4-FFF2-40B4-BE49-F238E27FC236}">
                  <a16:creationId xmlns:a16="http://schemas.microsoft.com/office/drawing/2014/main" id="{2D756721-8E02-4CAB-A85F-720A4379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72"/>
              <a:ext cx="1728" cy="48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1"/>
                  </a:solidFill>
                  <a:latin typeface="Comic Sans MS" panose="030F0702030302020204" pitchFamily="66" charset="0"/>
                  <a:ea typeface="ヒラギノ角ゴ Pro W3" pitchFamily="-101" charset="-128"/>
                </a:rPr>
                <a:t> Election of</a:t>
              </a:r>
              <a:r>
                <a:rPr lang="en-US" altLang="en-US" sz="2400">
                  <a:latin typeface="Comic Sans MS" panose="030F0702030302020204" pitchFamily="66" charset="0"/>
                  <a:ea typeface="ヒラギノ角ゴ Pro W3" pitchFamily="-101" charset="-128"/>
                </a:rPr>
                <a:t> </a:t>
              </a:r>
              <a:r>
                <a:rPr lang="en-US" altLang="en-US" sz="2400" b="1">
                  <a:solidFill>
                    <a:schemeClr val="bg1"/>
                  </a:solidFill>
                  <a:latin typeface="Comic Sans MS" panose="030F0702030302020204" pitchFamily="66" charset="0"/>
                  <a:ea typeface="ヒラギノ角ゴ Pro W3" pitchFamily="-101" charset="-128"/>
                </a:rPr>
                <a:t>1908 </a:t>
              </a:r>
            </a:p>
          </p:txBody>
        </p:sp>
        <p:sp>
          <p:nvSpPr>
            <p:cNvPr id="21514" name="AutoShape 21">
              <a:extLst>
                <a:ext uri="{FF2B5EF4-FFF2-40B4-BE49-F238E27FC236}">
                  <a16:creationId xmlns:a16="http://schemas.microsoft.com/office/drawing/2014/main" id="{1CFB3E49-61F9-40CC-9FBB-9309BAD2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120"/>
              <a:ext cx="1728" cy="480"/>
            </a:xfrm>
            <a:prstGeom prst="right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solidFill>
                    <a:schemeClr val="bg1"/>
                  </a:solidFill>
                  <a:latin typeface="Comic Sans MS" panose="030F0702030302020204" pitchFamily="66" charset="0"/>
                  <a:ea typeface="ヒラギノ角ゴ Pro W3" pitchFamily="-101" charset="-128"/>
                </a:rPr>
                <a:t> Election of</a:t>
              </a:r>
              <a:r>
                <a:rPr lang="en-US" altLang="en-US" sz="2400">
                  <a:latin typeface="Comic Sans MS" panose="030F0702030302020204" pitchFamily="66" charset="0"/>
                  <a:ea typeface="ヒラギノ角ゴ Pro W3" pitchFamily="-101" charset="-128"/>
                </a:rPr>
                <a:t> </a:t>
              </a:r>
              <a:r>
                <a:rPr lang="en-US" altLang="en-US" sz="2400" b="1">
                  <a:solidFill>
                    <a:schemeClr val="bg1"/>
                  </a:solidFill>
                  <a:latin typeface="Comic Sans MS" panose="030F0702030302020204" pitchFamily="66" charset="0"/>
                  <a:ea typeface="ヒラギノ角ゴ Pro W3" pitchFamily="-101" charset="-128"/>
                </a:rPr>
                <a:t>1912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2E860A2-5464-4294-B266-FBEF048FD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III. Woodrow Wilson (1913-1921)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6596902-779D-43F3-8554-3FEC83B1A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514600"/>
            <a:ext cx="4081463" cy="3101975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4400" b="1" dirty="0">
                <a:solidFill>
                  <a:srgbClr val="C00000"/>
                </a:solidFill>
              </a:rPr>
              <a:t>new freedom = </a:t>
            </a:r>
            <a:r>
              <a:rPr lang="en-US" altLang="en-US" sz="4400" dirty="0"/>
              <a:t>protect small businesses from large companies</a:t>
            </a:r>
          </a:p>
        </p:txBody>
      </p:sp>
      <p:pic>
        <p:nvPicPr>
          <p:cNvPr id="4" name="Picture 4" descr="H:\a.jpg">
            <a:extLst>
              <a:ext uri="{FF2B5EF4-FFF2-40B4-BE49-F238E27FC236}">
                <a16:creationId xmlns:a16="http://schemas.microsoft.com/office/drawing/2014/main" id="{2B77813F-01A9-4E9C-9DE9-3B4D18E7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600200"/>
            <a:ext cx="46704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253E4C-0201-4954-BE88-F01ECEDEE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050" y="0"/>
            <a:ext cx="489585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1. Accomplishments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80219B9-3477-47D0-A87D-803FA15AB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568450"/>
            <a:ext cx="51054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a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Underwood Tariff =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 tariff rates</a:t>
            </a:r>
          </a:p>
          <a:p>
            <a:pPr eaLnBrk="1" fontAlgn="auto" hangingPunct="1">
              <a:spcAft>
                <a:spcPts val="0"/>
              </a:spcAft>
              <a:buFontTx/>
              <a:buChar char="b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Graduated Income Tax</a:t>
            </a:r>
          </a:p>
          <a:p>
            <a:pPr eaLnBrk="1" fontAlgn="auto" hangingPunct="1">
              <a:spcAft>
                <a:spcPts val="0"/>
              </a:spcAft>
              <a:buFontTx/>
              <a:buChar char="c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Federal Reserve Act 1913 </a:t>
            </a:r>
          </a:p>
        </p:txBody>
      </p:sp>
      <p:pic>
        <p:nvPicPr>
          <p:cNvPr id="23556" name="il_fi" descr="488px-pump1913">
            <a:extLst>
              <a:ext uri="{FF2B5EF4-FFF2-40B4-BE49-F238E27FC236}">
                <a16:creationId xmlns:a16="http://schemas.microsoft.com/office/drawing/2014/main" id="{422BE9FA-3D46-4774-B788-0F3712E78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1873250"/>
            <a:ext cx="40513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EE33A6C-5E37-424F-92F6-67E500F5E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2. Keating-Owen Child Labor Act 1916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6B0C4F0-CD4E-4EE9-B5A5-A986FAE87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600"/>
              <a:t>prevent interstate commerce between states from products made by children</a:t>
            </a:r>
          </a:p>
          <a:p>
            <a:pPr eaLnBrk="1" hangingPunct="1">
              <a:buFontTx/>
              <a:buChar char="-"/>
            </a:pPr>
            <a:r>
              <a:rPr lang="en-US" altLang="en-US" sz="3600"/>
              <a:t>Declared Unconstitutional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4096697C-0297-4408-8D0C-81E028D4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5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6F4A2B76-3AE4-4FD0-BFBA-F0893521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B7730F0-D071-4B35-B109-2263DB157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I. Theodore Roosevelt (1901-1909)</a:t>
            </a:r>
            <a:b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1. a.k.a. </a:t>
            </a:r>
            <a:r>
              <a:rPr lang="en-US" altLang="en-US" b="1" dirty="0">
                <a:solidFill>
                  <a:srgbClr val="FF0000"/>
                </a:solidFill>
              </a:rPr>
              <a:t>“The Trust Buster”  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0B5D7FA-486E-4B6D-850E-BF86B71C1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5025" y="1371600"/>
            <a:ext cx="8999538" cy="23876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600" b="1" dirty="0">
                <a:solidFill>
                  <a:srgbClr val="FF0000"/>
                </a:solidFill>
              </a:rPr>
              <a:t>good trusts </a:t>
            </a:r>
            <a:r>
              <a:rPr lang="en-US" altLang="en-US" sz="3600" dirty="0"/>
              <a:t>= efficient, </a:t>
            </a:r>
            <a:r>
              <a:rPr lang="en-US" altLang="en-US" sz="3600" dirty="0">
                <a:sym typeface="Symbol" panose="05050102010706020507" pitchFamily="18" charset="2"/>
              </a:rPr>
              <a:t> costs</a:t>
            </a:r>
          </a:p>
        </p:txBody>
      </p:sp>
      <p:pic>
        <p:nvPicPr>
          <p:cNvPr id="6151" name="Picture 7" descr="H:\a.jpg">
            <a:extLst>
              <a:ext uri="{FF2B5EF4-FFF2-40B4-BE49-F238E27FC236}">
                <a16:creationId xmlns:a16="http://schemas.microsoft.com/office/drawing/2014/main" id="{056F33FA-E77F-4690-B450-BB5D9B99C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52054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www.search.eb.com/elections/art/orooseh002p4.jpg">
            <a:extLst>
              <a:ext uri="{FF2B5EF4-FFF2-40B4-BE49-F238E27FC236}">
                <a16:creationId xmlns:a16="http://schemas.microsoft.com/office/drawing/2014/main" id="{D6D463F2-C62C-472E-9DE0-7C0F0E3F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FDC4C86-A918-4B6E-AD0C-EF9A2EFA7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d. Clayton Antitrust Act 1914</a:t>
            </a:r>
          </a:p>
          <a:p>
            <a:pPr marL="0" indent="0">
              <a:buNone/>
            </a:pPr>
            <a:r>
              <a:rPr lang="en-US" altLang="en-US" sz="3600" dirty="0"/>
              <a:t>E. Federal Trade Commission Act 1914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CB00E6-8FF1-41E9-BA11-B597BBDC405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124075" y="762000"/>
            <a:ext cx="4895850" cy="11430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1. Accomplishments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A9E618E-7539-4348-B623-43E1A2F7F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IV. Conservation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D9C6AD3-14B7-4B63-BDDC-98CB0B5638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638045"/>
            <a:ext cx="8610599" cy="353415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1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T.R. </a:t>
            </a:r>
            <a:r>
              <a:rPr lang="en-US" altLang="en-US" sz="3600" b="1" dirty="0">
                <a:solidFill>
                  <a:srgbClr val="C00000"/>
                </a:solidFill>
              </a:rPr>
              <a:t>known as conservation president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placed national forests under Federal Government control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set aside landmarks as national monuments</a:t>
            </a:r>
          </a:p>
          <a:p>
            <a:pPr eaLnBrk="1" fontAlgn="auto" hangingPunct="1">
              <a:spcAft>
                <a:spcPts val="0"/>
              </a:spcAft>
              <a:buFontTx/>
              <a:buChar char="2"/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Wilson’s National Park Service Act 1916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oversee national 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77CF-515B-4B2F-A7DF-C019FBDA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F405341B-9A09-4065-BCE3-C60111B13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5" descr="H:\a.jpg">
            <a:extLst>
              <a:ext uri="{FF2B5EF4-FFF2-40B4-BE49-F238E27FC236}">
                <a16:creationId xmlns:a16="http://schemas.microsoft.com/office/drawing/2014/main" id="{9121E289-14EB-4B4A-B028-378F885C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3200400"/>
            <a:ext cx="288374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:\a.jpg">
            <a:extLst>
              <a:ext uri="{FF2B5EF4-FFF2-40B4-BE49-F238E27FC236}">
                <a16:creationId xmlns:a16="http://schemas.microsoft.com/office/drawing/2014/main" id="{87A7A869-EE0E-43B2-8A9F-A6E2FBE8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4" y="3729038"/>
            <a:ext cx="4168776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2318791F-1C49-497F-A1A1-D10037F8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B1B830-E1F0-4B85-A912-221043BD6A50}" type="slidenum">
              <a:rPr lang="en-US" altLang="en-US" sz="1400" smtClean="0">
                <a:latin typeface="Times New Roman" panose="02020603050405020304" pitchFamily="18" charset="0"/>
                <a:ea typeface="ヒラギノ角ゴ Pro W3" pitchFamily="-10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400">
              <a:latin typeface="Times New Roman" panose="02020603050405020304" pitchFamily="18" charset="0"/>
              <a:ea typeface="ヒラギノ角ゴ Pro W3" pitchFamily="-101" charset="-128"/>
            </a:endParaRP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C17D7405-8F5C-47C0-BD05-A69D2D2A40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6750" y="228600"/>
            <a:ext cx="593725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/>
              <a:t>Results of 1916 Election</a:t>
            </a:r>
          </a:p>
        </p:txBody>
      </p:sp>
      <p:pic>
        <p:nvPicPr>
          <p:cNvPr id="29699" name="Picture 4" descr="1916 map">
            <a:extLst>
              <a:ext uri="{FF2B5EF4-FFF2-40B4-BE49-F238E27FC236}">
                <a16:creationId xmlns:a16="http://schemas.microsoft.com/office/drawing/2014/main" id="{01BA1311-1129-472D-ABBE-67C8EF3B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92788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1916 EV">
            <a:extLst>
              <a:ext uri="{FF2B5EF4-FFF2-40B4-BE49-F238E27FC236}">
                <a16:creationId xmlns:a16="http://schemas.microsoft.com/office/drawing/2014/main" id="{5F19C1EE-241F-4967-9F45-6E4B344C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339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1916 pop vote">
            <a:extLst>
              <a:ext uri="{FF2B5EF4-FFF2-40B4-BE49-F238E27FC236}">
                <a16:creationId xmlns:a16="http://schemas.microsoft.com/office/drawing/2014/main" id="{4E843738-15A8-4C0D-8714-4FBB6ECF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2260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2F629EA-4A27-4744-9C6D-3DB4C3C7C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8225" y="838200"/>
            <a:ext cx="2971800" cy="3962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bad trusts </a:t>
            </a:r>
            <a:r>
              <a:rPr lang="en-US" altLang="en-US" sz="3200" dirty="0">
                <a:sym typeface="Symbol" panose="05050102010706020507" pitchFamily="18" charset="2"/>
              </a:rPr>
              <a:t>= create monopoly to  competition /  prices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T.R. broke up bad trusts</a:t>
            </a:r>
            <a:endParaRPr lang="en-US" altLang="en-US" sz="3200" dirty="0"/>
          </a:p>
          <a:p>
            <a:pPr eaLnBrk="1" hangingPunct="1"/>
            <a:endParaRPr lang="en-US" alt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B1AD1F-A7A4-4CC3-A0D9-C6A3B635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8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7A392DC8-A199-46DE-9609-32154D53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6CBA4E-5342-45E6-A340-FA2C6C7FB0B4}" type="slidenum">
              <a:rPr lang="en-US" altLang="en-US" sz="1400" smtClean="0">
                <a:latin typeface="Times New Roman" panose="02020603050405020304" pitchFamily="18" charset="0"/>
                <a:ea typeface="ヒラギノ角ゴ Pro W3" pitchFamily="-10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400">
              <a:latin typeface="Times New Roman" panose="02020603050405020304" pitchFamily="18" charset="0"/>
              <a:ea typeface="ヒラギノ角ゴ Pro W3" pitchFamily="-101" charset="-128"/>
            </a:endParaRPr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B0ED2F32-F130-412C-979F-B090FCE208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06750" y="76200"/>
            <a:ext cx="5937250" cy="1187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/>
              <a:t>1904 Election Results</a:t>
            </a:r>
          </a:p>
        </p:txBody>
      </p:sp>
      <p:pic>
        <p:nvPicPr>
          <p:cNvPr id="8195" name="Picture 3" descr="1904 map">
            <a:extLst>
              <a:ext uri="{FF2B5EF4-FFF2-40B4-BE49-F238E27FC236}">
                <a16:creationId xmlns:a16="http://schemas.microsoft.com/office/drawing/2014/main" id="{07BDC4F7-F433-4316-86B5-60F0A156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5626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1904 pop vote">
            <a:extLst>
              <a:ext uri="{FF2B5EF4-FFF2-40B4-BE49-F238E27FC236}">
                <a16:creationId xmlns:a16="http://schemas.microsoft.com/office/drawing/2014/main" id="{3F1E4B88-1150-470A-94FF-616468D81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9986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1904 EV">
            <a:extLst>
              <a:ext uri="{FF2B5EF4-FFF2-40B4-BE49-F238E27FC236}">
                <a16:creationId xmlns:a16="http://schemas.microsoft.com/office/drawing/2014/main" id="{47D1D343-E2B9-48FE-8AE0-DF16BE35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2129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>
            <a:extLst>
              <a:ext uri="{FF2B5EF4-FFF2-40B4-BE49-F238E27FC236}">
                <a16:creationId xmlns:a16="http://schemas.microsoft.com/office/drawing/2014/main" id="{FA490F56-B54C-4E90-B9C4-D81AFFC3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257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n-US" altLang="en-US" dirty="0">
                <a:hlinkClick r:id="rId5"/>
              </a:rPr>
              <a:t>Roosevelt VIDEO</a:t>
            </a:r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0284A7-58F1-4696-80D4-136FC6F3E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5AA119A-A238-4888-973F-438B9EB7D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1st Trust Busting Case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37C3F3DE-9B77-4D33-A0CC-79978B45DC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D23EBFA-E279-4B8D-81FB-94FF4576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52650"/>
            <a:ext cx="41052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102709-81E8-436E-B7A6-20A6AFC7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286000"/>
            <a:ext cx="47926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18DFC94-BDC1-4FAB-AB38-825D02A23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5" y="990600"/>
            <a:ext cx="4035425" cy="498336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4700" b="1" dirty="0">
                <a:solidFill>
                  <a:srgbClr val="FF0000"/>
                </a:solidFill>
              </a:rPr>
              <a:t>Northern Securities vs. U.S.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T.R. used Sherman Antitrust Act to break up trust and won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B75B979-067B-4FC1-9395-12817503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-26988"/>
            <a:ext cx="4848225" cy="68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71" name="SMARTInkShape-Group28">
            <a:extLst>
              <a:ext uri="{FF2B5EF4-FFF2-40B4-BE49-F238E27FC236}">
                <a16:creationId xmlns:a16="http://schemas.microsoft.com/office/drawing/2014/main" id="{9C024AA9-892C-49C3-8229-AE4BCB85E833}"/>
              </a:ext>
            </a:extLst>
          </p:cNvPr>
          <p:cNvGrpSpPr/>
          <p:nvPr/>
        </p:nvGrpSpPr>
        <p:grpSpPr>
          <a:xfrm>
            <a:off x="4389438" y="1136650"/>
            <a:ext cx="1682750" cy="417513"/>
            <a:chOff x="4389438" y="1136650"/>
            <a:chExt cx="1682750" cy="417513"/>
          </a:xfrm>
        </p:grpSpPr>
        <p:sp>
          <p:nvSpPr>
            <p:cNvPr id="12555" name="SMARTInkShape-55">
              <a:extLst>
                <a:ext uri="{FF2B5EF4-FFF2-40B4-BE49-F238E27FC236}">
                  <a16:creationId xmlns:a16="http://schemas.microsoft.com/office/drawing/2014/main" id="{17AEFB00-B846-4AFF-B2D7-05B79ACD260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389438" y="1220788"/>
              <a:ext cx="50800" cy="333375"/>
            </a:xfrm>
            <a:custGeom>
              <a:avLst/>
              <a:gdLst/>
              <a:ahLst/>
              <a:cxnLst/>
              <a:rect l="0" t="0" r="0" b="0"/>
              <a:pathLst>
                <a:path w="50800" h="333375">
                  <a:moveTo>
                    <a:pt x="3412" y="0"/>
                  </a:moveTo>
                  <a:lnTo>
                    <a:pt x="3412" y="0"/>
                  </a:lnTo>
                  <a:lnTo>
                    <a:pt x="268" y="0"/>
                  </a:lnTo>
                  <a:lnTo>
                    <a:pt x="0" y="661"/>
                  </a:lnTo>
                  <a:lnTo>
                    <a:pt x="2833" y="5125"/>
                  </a:lnTo>
                  <a:lnTo>
                    <a:pt x="8131" y="43240"/>
                  </a:lnTo>
                  <a:lnTo>
                    <a:pt x="14191" y="83003"/>
                  </a:lnTo>
                  <a:lnTo>
                    <a:pt x="21562" y="126473"/>
                  </a:lnTo>
                  <a:lnTo>
                    <a:pt x="26010" y="164991"/>
                  </a:lnTo>
                  <a:lnTo>
                    <a:pt x="31650" y="209637"/>
                  </a:lnTo>
                  <a:lnTo>
                    <a:pt x="33506" y="253383"/>
                  </a:lnTo>
                  <a:lnTo>
                    <a:pt x="39046" y="296155"/>
                  </a:lnTo>
                  <a:lnTo>
                    <a:pt x="46232" y="325453"/>
                  </a:lnTo>
                  <a:lnTo>
                    <a:pt x="50799" y="3333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6" name="SMARTInkShape-56">
              <a:extLst>
                <a:ext uri="{FF2B5EF4-FFF2-40B4-BE49-F238E27FC236}">
                  <a16:creationId xmlns:a16="http://schemas.microsoft.com/office/drawing/2014/main" id="{0AB34A19-413D-49D3-BB68-F8BEEAFF712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98963" y="1149350"/>
              <a:ext cx="244475" cy="333375"/>
            </a:xfrm>
            <a:custGeom>
              <a:avLst/>
              <a:gdLst/>
              <a:ahLst/>
              <a:cxnLst/>
              <a:rect l="0" t="0" r="0" b="0"/>
              <a:pathLst>
                <a:path w="244475" h="333375">
                  <a:moveTo>
                    <a:pt x="5723" y="65186"/>
                  </a:moveTo>
                  <a:lnTo>
                    <a:pt x="5723" y="65186"/>
                  </a:lnTo>
                  <a:lnTo>
                    <a:pt x="2554" y="62021"/>
                  </a:lnTo>
                  <a:lnTo>
                    <a:pt x="999" y="56936"/>
                  </a:lnTo>
                  <a:lnTo>
                    <a:pt x="0" y="49208"/>
                  </a:lnTo>
                  <a:lnTo>
                    <a:pt x="1632" y="46386"/>
                  </a:lnTo>
                  <a:lnTo>
                    <a:pt x="22851" y="18546"/>
                  </a:lnTo>
                  <a:lnTo>
                    <a:pt x="50759" y="3866"/>
                  </a:lnTo>
                  <a:lnTo>
                    <a:pt x="88742" y="0"/>
                  </a:lnTo>
                  <a:lnTo>
                    <a:pt x="130275" y="1443"/>
                  </a:lnTo>
                  <a:lnTo>
                    <a:pt x="162744" y="11096"/>
                  </a:lnTo>
                  <a:lnTo>
                    <a:pt x="202329" y="38666"/>
                  </a:lnTo>
                  <a:lnTo>
                    <a:pt x="230165" y="71432"/>
                  </a:lnTo>
                  <a:lnTo>
                    <a:pt x="236034" y="85946"/>
                  </a:lnTo>
                  <a:lnTo>
                    <a:pt x="237772" y="101797"/>
                  </a:lnTo>
                  <a:lnTo>
                    <a:pt x="235118" y="115912"/>
                  </a:lnTo>
                  <a:lnTo>
                    <a:pt x="226964" y="128482"/>
                  </a:lnTo>
                  <a:lnTo>
                    <a:pt x="212978" y="140594"/>
                  </a:lnTo>
                  <a:lnTo>
                    <a:pt x="178672" y="156212"/>
                  </a:lnTo>
                  <a:lnTo>
                    <a:pt x="137852" y="165292"/>
                  </a:lnTo>
                  <a:lnTo>
                    <a:pt x="95302" y="161022"/>
                  </a:lnTo>
                  <a:lnTo>
                    <a:pt x="78688" y="160022"/>
                  </a:lnTo>
                  <a:lnTo>
                    <a:pt x="59753" y="154957"/>
                  </a:lnTo>
                  <a:lnTo>
                    <a:pt x="57659" y="154832"/>
                  </a:lnTo>
                  <a:lnTo>
                    <a:pt x="56927" y="155411"/>
                  </a:lnTo>
                  <a:lnTo>
                    <a:pt x="57102" y="156459"/>
                  </a:lnTo>
                  <a:lnTo>
                    <a:pt x="58980" y="159735"/>
                  </a:lnTo>
                  <a:lnTo>
                    <a:pt x="72366" y="171635"/>
                  </a:lnTo>
                  <a:lnTo>
                    <a:pt x="79776" y="177391"/>
                  </a:lnTo>
                  <a:lnTo>
                    <a:pt x="119495" y="215199"/>
                  </a:lnTo>
                  <a:lnTo>
                    <a:pt x="160268" y="255957"/>
                  </a:lnTo>
                  <a:lnTo>
                    <a:pt x="199770" y="298446"/>
                  </a:lnTo>
                  <a:lnTo>
                    <a:pt x="232500" y="325894"/>
                  </a:lnTo>
                  <a:lnTo>
                    <a:pt x="244474" y="3333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7" name="SMARTInkShape-57">
              <a:extLst>
                <a:ext uri="{FF2B5EF4-FFF2-40B4-BE49-F238E27FC236}">
                  <a16:creationId xmlns:a16="http://schemas.microsoft.com/office/drawing/2014/main" id="{BCC5CF6C-C7E2-405C-81F2-CF09E1980D9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91063" y="1322388"/>
              <a:ext cx="225425" cy="150812"/>
            </a:xfrm>
            <a:custGeom>
              <a:avLst/>
              <a:gdLst/>
              <a:ahLst/>
              <a:cxnLst/>
              <a:rect l="0" t="0" r="0" b="0"/>
              <a:pathLst>
                <a:path w="225425" h="150812">
                  <a:moveTo>
                    <a:pt x="46524" y="5751"/>
                  </a:moveTo>
                  <a:lnTo>
                    <a:pt x="46524" y="5751"/>
                  </a:lnTo>
                  <a:lnTo>
                    <a:pt x="37467" y="5751"/>
                  </a:lnTo>
                  <a:lnTo>
                    <a:pt x="29115" y="12086"/>
                  </a:lnTo>
                  <a:lnTo>
                    <a:pt x="21414" y="22362"/>
                  </a:lnTo>
                  <a:lnTo>
                    <a:pt x="6811" y="65807"/>
                  </a:lnTo>
                  <a:lnTo>
                    <a:pt x="0" y="100361"/>
                  </a:lnTo>
                  <a:lnTo>
                    <a:pt x="2333" y="118871"/>
                  </a:lnTo>
                  <a:lnTo>
                    <a:pt x="7220" y="130618"/>
                  </a:lnTo>
                  <a:lnTo>
                    <a:pt x="12865" y="138298"/>
                  </a:lnTo>
                  <a:lnTo>
                    <a:pt x="18533" y="140909"/>
                  </a:lnTo>
                  <a:lnTo>
                    <a:pt x="21900" y="141605"/>
                  </a:lnTo>
                  <a:lnTo>
                    <a:pt x="24807" y="141406"/>
                  </a:lnTo>
                  <a:lnTo>
                    <a:pt x="39508" y="134570"/>
                  </a:lnTo>
                  <a:lnTo>
                    <a:pt x="58758" y="121565"/>
                  </a:lnTo>
                  <a:lnTo>
                    <a:pt x="84143" y="88319"/>
                  </a:lnTo>
                  <a:lnTo>
                    <a:pt x="103371" y="48047"/>
                  </a:lnTo>
                  <a:lnTo>
                    <a:pt x="117940" y="5334"/>
                  </a:lnTo>
                  <a:lnTo>
                    <a:pt x="119313" y="3483"/>
                  </a:lnTo>
                  <a:lnTo>
                    <a:pt x="123770" y="0"/>
                  </a:lnTo>
                  <a:lnTo>
                    <a:pt x="125810" y="38082"/>
                  </a:lnTo>
                  <a:lnTo>
                    <a:pt x="134881" y="75697"/>
                  </a:lnTo>
                  <a:lnTo>
                    <a:pt x="152255" y="112025"/>
                  </a:lnTo>
                  <a:lnTo>
                    <a:pt x="167853" y="131379"/>
                  </a:lnTo>
                  <a:lnTo>
                    <a:pt x="199586" y="150811"/>
                  </a:lnTo>
                  <a:lnTo>
                    <a:pt x="225424" y="148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8" name="SMARTInkShape-58">
              <a:extLst>
                <a:ext uri="{FF2B5EF4-FFF2-40B4-BE49-F238E27FC236}">
                  <a16:creationId xmlns:a16="http://schemas.microsoft.com/office/drawing/2014/main" id="{5760BA5D-92D8-49BF-A28B-FDF266738DE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24438" y="1339850"/>
              <a:ext cx="30162" cy="153988"/>
            </a:xfrm>
            <a:custGeom>
              <a:avLst/>
              <a:gdLst/>
              <a:ahLst/>
              <a:cxnLst/>
              <a:rect l="0" t="0" r="0" b="0"/>
              <a:pathLst>
                <a:path w="30162" h="153988">
                  <a:moveTo>
                    <a:pt x="0" y="0"/>
                  </a:moveTo>
                  <a:lnTo>
                    <a:pt x="0" y="0"/>
                  </a:lnTo>
                  <a:lnTo>
                    <a:pt x="5193" y="5100"/>
                  </a:lnTo>
                  <a:lnTo>
                    <a:pt x="8986" y="11967"/>
                  </a:lnTo>
                  <a:lnTo>
                    <a:pt x="16718" y="49738"/>
                  </a:lnTo>
                  <a:lnTo>
                    <a:pt x="19762" y="93213"/>
                  </a:lnTo>
                  <a:lnTo>
                    <a:pt x="24627" y="136695"/>
                  </a:lnTo>
                  <a:lnTo>
                    <a:pt x="30161" y="1539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9" name="SMARTInkShape-59">
              <a:extLst>
                <a:ext uri="{FF2B5EF4-FFF2-40B4-BE49-F238E27FC236}">
                  <a16:creationId xmlns:a16="http://schemas.microsoft.com/office/drawing/2014/main" id="{0718AB1C-DBCD-496E-9025-155C6A2266D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18088" y="1279525"/>
              <a:ext cx="1" cy="6350"/>
            </a:xfrm>
            <a:custGeom>
              <a:avLst/>
              <a:gdLst/>
              <a:ahLst/>
              <a:cxnLst/>
              <a:rect l="0" t="0" r="0" b="0"/>
              <a:pathLst>
                <a:path w="1" h="6350">
                  <a:moveTo>
                    <a:pt x="0" y="6349"/>
                  </a:moveTo>
                  <a:lnTo>
                    <a:pt x="0" y="6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0" name="SMARTInkShape-60">
              <a:extLst>
                <a:ext uri="{FF2B5EF4-FFF2-40B4-BE49-F238E27FC236}">
                  <a16:creationId xmlns:a16="http://schemas.microsoft.com/office/drawing/2014/main" id="{3BC4EDD7-27DD-4FB1-8FF1-2476C3AA678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26038" y="1136650"/>
              <a:ext cx="28575" cy="322263"/>
            </a:xfrm>
            <a:custGeom>
              <a:avLst/>
              <a:gdLst/>
              <a:ahLst/>
              <a:cxnLst/>
              <a:rect l="0" t="0" r="0" b="0"/>
              <a:pathLst>
                <a:path w="28575" h="322263">
                  <a:moveTo>
                    <a:pt x="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4920" y="31449"/>
                  </a:lnTo>
                  <a:lnTo>
                    <a:pt x="5645" y="68956"/>
                  </a:lnTo>
                  <a:lnTo>
                    <a:pt x="4012" y="112317"/>
                  </a:lnTo>
                  <a:lnTo>
                    <a:pt x="792" y="148174"/>
                  </a:lnTo>
                  <a:lnTo>
                    <a:pt x="104" y="192341"/>
                  </a:lnTo>
                  <a:lnTo>
                    <a:pt x="648" y="236118"/>
                  </a:lnTo>
                  <a:lnTo>
                    <a:pt x="9749" y="278985"/>
                  </a:lnTo>
                  <a:lnTo>
                    <a:pt x="20974" y="305377"/>
                  </a:lnTo>
                  <a:lnTo>
                    <a:pt x="26884" y="315709"/>
                  </a:lnTo>
                  <a:lnTo>
                    <a:pt x="28574" y="322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1" name="SMARTInkShape-61">
              <a:extLst>
                <a:ext uri="{FF2B5EF4-FFF2-40B4-BE49-F238E27FC236}">
                  <a16:creationId xmlns:a16="http://schemas.microsoft.com/office/drawing/2014/main" id="{7D002C90-5873-4A1A-B3B9-B51C008015C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03838" y="1285875"/>
              <a:ext cx="166686" cy="184150"/>
            </a:xfrm>
            <a:custGeom>
              <a:avLst/>
              <a:gdLst/>
              <a:ahLst/>
              <a:cxnLst/>
              <a:rect l="0" t="0" r="0" b="0"/>
              <a:pathLst>
                <a:path w="166686" h="184150">
                  <a:moveTo>
                    <a:pt x="0" y="71348"/>
                  </a:moveTo>
                  <a:lnTo>
                    <a:pt x="0" y="71348"/>
                  </a:lnTo>
                  <a:lnTo>
                    <a:pt x="3161" y="74510"/>
                  </a:lnTo>
                  <a:lnTo>
                    <a:pt x="4712" y="79592"/>
                  </a:lnTo>
                  <a:lnTo>
                    <a:pt x="6063" y="85602"/>
                  </a:lnTo>
                  <a:lnTo>
                    <a:pt x="21883" y="125383"/>
                  </a:lnTo>
                  <a:lnTo>
                    <a:pt x="39028" y="167762"/>
                  </a:lnTo>
                  <a:lnTo>
                    <a:pt x="41642" y="184149"/>
                  </a:lnTo>
                  <a:lnTo>
                    <a:pt x="41663" y="181255"/>
                  </a:lnTo>
                  <a:lnTo>
                    <a:pt x="39905" y="178001"/>
                  </a:lnTo>
                  <a:lnTo>
                    <a:pt x="38509" y="176206"/>
                  </a:lnTo>
                  <a:lnTo>
                    <a:pt x="36958" y="170682"/>
                  </a:lnTo>
                  <a:lnTo>
                    <a:pt x="30366" y="130610"/>
                  </a:lnTo>
                  <a:lnTo>
                    <a:pt x="30480" y="91055"/>
                  </a:lnTo>
                  <a:lnTo>
                    <a:pt x="41830" y="47626"/>
                  </a:lnTo>
                  <a:lnTo>
                    <a:pt x="46372" y="36315"/>
                  </a:lnTo>
                  <a:lnTo>
                    <a:pt x="63857" y="14117"/>
                  </a:lnTo>
                  <a:lnTo>
                    <a:pt x="78672" y="5116"/>
                  </a:lnTo>
                  <a:lnTo>
                    <a:pt x="100794" y="901"/>
                  </a:lnTo>
                  <a:lnTo>
                    <a:pt x="125876" y="0"/>
                  </a:lnTo>
                  <a:lnTo>
                    <a:pt x="143128" y="6228"/>
                  </a:lnTo>
                  <a:lnTo>
                    <a:pt x="166685" y="17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2" name="SMARTInkShape-62">
              <a:extLst>
                <a:ext uri="{FF2B5EF4-FFF2-40B4-BE49-F238E27FC236}">
                  <a16:creationId xmlns:a16="http://schemas.microsoft.com/office/drawing/2014/main" id="{2F8B0F98-AF50-4484-BC74-A0D7175086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532438" y="1316038"/>
              <a:ext cx="115887" cy="133350"/>
            </a:xfrm>
            <a:custGeom>
              <a:avLst/>
              <a:gdLst/>
              <a:ahLst/>
              <a:cxnLst/>
              <a:rect l="0" t="0" r="0" b="0"/>
              <a:pathLst>
                <a:path w="115887" h="133350">
                  <a:moveTo>
                    <a:pt x="39759" y="0"/>
                  </a:moveTo>
                  <a:lnTo>
                    <a:pt x="39759" y="0"/>
                  </a:lnTo>
                  <a:lnTo>
                    <a:pt x="36632" y="0"/>
                  </a:lnTo>
                  <a:lnTo>
                    <a:pt x="33351" y="1756"/>
                  </a:lnTo>
                  <a:lnTo>
                    <a:pt x="31560" y="3146"/>
                  </a:lnTo>
                  <a:lnTo>
                    <a:pt x="29570" y="6447"/>
                  </a:lnTo>
                  <a:lnTo>
                    <a:pt x="28031" y="10110"/>
                  </a:lnTo>
                  <a:lnTo>
                    <a:pt x="9087" y="42194"/>
                  </a:lnTo>
                  <a:lnTo>
                    <a:pt x="369" y="75914"/>
                  </a:lnTo>
                  <a:lnTo>
                    <a:pt x="0" y="87745"/>
                  </a:lnTo>
                  <a:lnTo>
                    <a:pt x="5251" y="114321"/>
                  </a:lnTo>
                  <a:lnTo>
                    <a:pt x="10460" y="122378"/>
                  </a:lnTo>
                  <a:lnTo>
                    <a:pt x="15392" y="126837"/>
                  </a:lnTo>
                  <a:lnTo>
                    <a:pt x="27019" y="132846"/>
                  </a:lnTo>
                  <a:lnTo>
                    <a:pt x="30611" y="133349"/>
                  </a:lnTo>
                  <a:lnTo>
                    <a:pt x="64511" y="127411"/>
                  </a:lnTo>
                  <a:lnTo>
                    <a:pt x="78218" y="119053"/>
                  </a:lnTo>
                  <a:lnTo>
                    <a:pt x="102519" y="96686"/>
                  </a:lnTo>
                  <a:lnTo>
                    <a:pt x="111224" y="81775"/>
                  </a:lnTo>
                  <a:lnTo>
                    <a:pt x="115325" y="59036"/>
                  </a:lnTo>
                  <a:lnTo>
                    <a:pt x="115886" y="47313"/>
                  </a:lnTo>
                  <a:lnTo>
                    <a:pt x="112644" y="35517"/>
                  </a:lnTo>
                  <a:lnTo>
                    <a:pt x="103025" y="18139"/>
                  </a:lnTo>
                  <a:lnTo>
                    <a:pt x="96829" y="10570"/>
                  </a:lnTo>
                  <a:lnTo>
                    <a:pt x="92829" y="7990"/>
                  </a:lnTo>
                  <a:lnTo>
                    <a:pt x="88871" y="6185"/>
                  </a:lnTo>
                  <a:lnTo>
                    <a:pt x="82963" y="2125"/>
                  </a:lnTo>
                  <a:lnTo>
                    <a:pt x="751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3" name="SMARTInkShape-63">
              <a:extLst>
                <a:ext uri="{FF2B5EF4-FFF2-40B4-BE49-F238E27FC236}">
                  <a16:creationId xmlns:a16="http://schemas.microsoft.com/office/drawing/2014/main" id="{05E2523A-E85B-494E-9EEF-75E0F9584F0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91188" y="1322388"/>
              <a:ext cx="130175" cy="123825"/>
            </a:xfrm>
            <a:custGeom>
              <a:avLst/>
              <a:gdLst/>
              <a:ahLst/>
              <a:cxnLst/>
              <a:rect l="0" t="0" r="0" b="0"/>
              <a:pathLst>
                <a:path w="130175" h="123825">
                  <a:moveTo>
                    <a:pt x="41345" y="5498"/>
                  </a:moveTo>
                  <a:lnTo>
                    <a:pt x="41345" y="5498"/>
                  </a:lnTo>
                  <a:lnTo>
                    <a:pt x="30569" y="16383"/>
                  </a:lnTo>
                  <a:lnTo>
                    <a:pt x="8287" y="59689"/>
                  </a:lnTo>
                  <a:lnTo>
                    <a:pt x="1745" y="83335"/>
                  </a:lnTo>
                  <a:lnTo>
                    <a:pt x="0" y="113642"/>
                  </a:lnTo>
                  <a:lnTo>
                    <a:pt x="1696" y="118479"/>
                  </a:lnTo>
                  <a:lnTo>
                    <a:pt x="3068" y="120699"/>
                  </a:lnTo>
                  <a:lnTo>
                    <a:pt x="5299" y="122179"/>
                  </a:lnTo>
                  <a:lnTo>
                    <a:pt x="11288" y="123824"/>
                  </a:lnTo>
                  <a:lnTo>
                    <a:pt x="14069" y="123598"/>
                  </a:lnTo>
                  <a:lnTo>
                    <a:pt x="28485" y="116697"/>
                  </a:lnTo>
                  <a:lnTo>
                    <a:pt x="34094" y="111196"/>
                  </a:lnTo>
                  <a:lnTo>
                    <a:pt x="63398" y="70724"/>
                  </a:lnTo>
                  <a:lnTo>
                    <a:pt x="78755" y="29392"/>
                  </a:lnTo>
                  <a:lnTo>
                    <a:pt x="82768" y="0"/>
                  </a:lnTo>
                  <a:lnTo>
                    <a:pt x="82799" y="42086"/>
                  </a:lnTo>
                  <a:lnTo>
                    <a:pt x="84553" y="59543"/>
                  </a:lnTo>
                  <a:lnTo>
                    <a:pt x="89488" y="84498"/>
                  </a:lnTo>
                  <a:lnTo>
                    <a:pt x="108298" y="113958"/>
                  </a:lnTo>
                  <a:lnTo>
                    <a:pt x="114091" y="116847"/>
                  </a:lnTo>
                  <a:lnTo>
                    <a:pt x="130174" y="119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0" name="SMARTInkShape-64">
              <a:extLst>
                <a:ext uri="{FF2B5EF4-FFF2-40B4-BE49-F238E27FC236}">
                  <a16:creationId xmlns:a16="http://schemas.microsoft.com/office/drawing/2014/main" id="{7B2EF141-7260-40D2-896C-304F8D1637A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65813" y="1196975"/>
              <a:ext cx="206375" cy="255588"/>
            </a:xfrm>
            <a:custGeom>
              <a:avLst/>
              <a:gdLst/>
              <a:ahLst/>
              <a:cxnLst/>
              <a:rect l="0" t="0" r="0" b="0"/>
              <a:pathLst>
                <a:path w="206375" h="255588">
                  <a:moveTo>
                    <a:pt x="28388" y="148365"/>
                  </a:moveTo>
                  <a:lnTo>
                    <a:pt x="28388" y="148365"/>
                  </a:lnTo>
                  <a:lnTo>
                    <a:pt x="25238" y="148365"/>
                  </a:lnTo>
                  <a:lnTo>
                    <a:pt x="21934" y="150138"/>
                  </a:lnTo>
                  <a:lnTo>
                    <a:pt x="14442" y="156694"/>
                  </a:lnTo>
                  <a:lnTo>
                    <a:pt x="8581" y="165607"/>
                  </a:lnTo>
                  <a:lnTo>
                    <a:pt x="809" y="197098"/>
                  </a:lnTo>
                  <a:lnTo>
                    <a:pt x="0" y="214441"/>
                  </a:lnTo>
                  <a:lnTo>
                    <a:pt x="4821" y="244668"/>
                  </a:lnTo>
                  <a:lnTo>
                    <a:pt x="7586" y="250559"/>
                  </a:lnTo>
                  <a:lnTo>
                    <a:pt x="9246" y="252397"/>
                  </a:lnTo>
                  <a:lnTo>
                    <a:pt x="12849" y="254438"/>
                  </a:lnTo>
                  <a:lnTo>
                    <a:pt x="21733" y="255587"/>
                  </a:lnTo>
                  <a:lnTo>
                    <a:pt x="27189" y="254083"/>
                  </a:lnTo>
                  <a:lnTo>
                    <a:pt x="42195" y="245172"/>
                  </a:lnTo>
                  <a:lnTo>
                    <a:pt x="68209" y="207738"/>
                  </a:lnTo>
                  <a:lnTo>
                    <a:pt x="85993" y="165205"/>
                  </a:lnTo>
                  <a:lnTo>
                    <a:pt x="95286" y="123029"/>
                  </a:lnTo>
                  <a:lnTo>
                    <a:pt x="102811" y="81727"/>
                  </a:lnTo>
                  <a:lnTo>
                    <a:pt x="108308" y="42259"/>
                  </a:lnTo>
                  <a:lnTo>
                    <a:pt x="111924" y="13852"/>
                  </a:lnTo>
                  <a:lnTo>
                    <a:pt x="116107" y="4978"/>
                  </a:lnTo>
                  <a:lnTo>
                    <a:pt x="117130" y="0"/>
                  </a:lnTo>
                  <a:lnTo>
                    <a:pt x="117213" y="256"/>
                  </a:lnTo>
                  <a:lnTo>
                    <a:pt x="117306" y="2315"/>
                  </a:lnTo>
                  <a:lnTo>
                    <a:pt x="112265" y="24377"/>
                  </a:lnTo>
                  <a:lnTo>
                    <a:pt x="111556" y="65865"/>
                  </a:lnTo>
                  <a:lnTo>
                    <a:pt x="114618" y="107913"/>
                  </a:lnTo>
                  <a:lnTo>
                    <a:pt x="122890" y="149191"/>
                  </a:lnTo>
                  <a:lnTo>
                    <a:pt x="144621" y="191829"/>
                  </a:lnTo>
                  <a:lnTo>
                    <a:pt x="161459" y="218634"/>
                  </a:lnTo>
                  <a:lnTo>
                    <a:pt x="185761" y="238468"/>
                  </a:lnTo>
                  <a:lnTo>
                    <a:pt x="206374" y="2500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75" name="SMARTInkShape-Group30">
            <a:extLst>
              <a:ext uri="{FF2B5EF4-FFF2-40B4-BE49-F238E27FC236}">
                <a16:creationId xmlns:a16="http://schemas.microsoft.com/office/drawing/2014/main" id="{5CDB0A84-9923-487C-B5EF-0FF620982024}"/>
              </a:ext>
            </a:extLst>
          </p:cNvPr>
          <p:cNvGrpSpPr/>
          <p:nvPr/>
        </p:nvGrpSpPr>
        <p:grpSpPr>
          <a:xfrm>
            <a:off x="5143500" y="5358130"/>
            <a:ext cx="1053466" cy="437238"/>
            <a:chOff x="5143500" y="5358130"/>
            <a:chExt cx="1053466" cy="437238"/>
          </a:xfrm>
        </p:grpSpPr>
        <p:sp>
          <p:nvSpPr>
            <p:cNvPr id="12573" name="SMARTInkShape-66">
              <a:extLst>
                <a:ext uri="{FF2B5EF4-FFF2-40B4-BE49-F238E27FC236}">
                  <a16:creationId xmlns:a16="http://schemas.microsoft.com/office/drawing/2014/main" id="{EC2E1566-1F32-4E1A-A181-952567FE33B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38242" y="5358130"/>
              <a:ext cx="258724" cy="437238"/>
            </a:xfrm>
            <a:custGeom>
              <a:avLst/>
              <a:gdLst/>
              <a:ahLst/>
              <a:cxnLst/>
              <a:rect l="0" t="0" r="0" b="0"/>
              <a:pathLst>
                <a:path w="258724" h="437238">
                  <a:moveTo>
                    <a:pt x="0" y="17542"/>
                  </a:moveTo>
                  <a:lnTo>
                    <a:pt x="0" y="17542"/>
                  </a:lnTo>
                  <a:lnTo>
                    <a:pt x="39902" y="16550"/>
                  </a:lnTo>
                  <a:lnTo>
                    <a:pt x="80657" y="3302"/>
                  </a:lnTo>
                  <a:lnTo>
                    <a:pt x="124963" y="0"/>
                  </a:lnTo>
                  <a:lnTo>
                    <a:pt x="169582" y="702"/>
                  </a:lnTo>
                  <a:lnTo>
                    <a:pt x="202003" y="12115"/>
                  </a:lnTo>
                  <a:lnTo>
                    <a:pt x="220146" y="25415"/>
                  </a:lnTo>
                  <a:lnTo>
                    <a:pt x="236926" y="47687"/>
                  </a:lnTo>
                  <a:lnTo>
                    <a:pt x="252850" y="81864"/>
                  </a:lnTo>
                  <a:lnTo>
                    <a:pt x="257753" y="117119"/>
                  </a:lnTo>
                  <a:lnTo>
                    <a:pt x="258723" y="161271"/>
                  </a:lnTo>
                  <a:lnTo>
                    <a:pt x="256244" y="199034"/>
                  </a:lnTo>
                  <a:lnTo>
                    <a:pt x="249227" y="238997"/>
                  </a:lnTo>
                  <a:lnTo>
                    <a:pt x="240863" y="278620"/>
                  </a:lnTo>
                  <a:lnTo>
                    <a:pt x="232101" y="319132"/>
                  </a:lnTo>
                  <a:lnTo>
                    <a:pt x="220252" y="363637"/>
                  </a:lnTo>
                  <a:lnTo>
                    <a:pt x="207363" y="400099"/>
                  </a:lnTo>
                  <a:lnTo>
                    <a:pt x="187524" y="4372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4" name="SMARTInkShape-67">
              <a:extLst>
                <a:ext uri="{FF2B5EF4-FFF2-40B4-BE49-F238E27FC236}">
                  <a16:creationId xmlns:a16="http://schemas.microsoft.com/office/drawing/2014/main" id="{507FBA56-EC6B-4BD8-AC90-11BD8F02DF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43500" y="5518547"/>
              <a:ext cx="964406" cy="62475"/>
            </a:xfrm>
            <a:custGeom>
              <a:avLst/>
              <a:gdLst/>
              <a:ahLst/>
              <a:cxnLst/>
              <a:rect l="0" t="0" r="0" b="0"/>
              <a:pathLst>
                <a:path w="964406" h="62475">
                  <a:moveTo>
                    <a:pt x="0" y="53578"/>
                  </a:moveTo>
                  <a:lnTo>
                    <a:pt x="0" y="53578"/>
                  </a:lnTo>
                  <a:lnTo>
                    <a:pt x="0" y="48838"/>
                  </a:lnTo>
                  <a:lnTo>
                    <a:pt x="992" y="47441"/>
                  </a:lnTo>
                  <a:lnTo>
                    <a:pt x="2646" y="46510"/>
                  </a:lnTo>
                  <a:lnTo>
                    <a:pt x="12359" y="45200"/>
                  </a:lnTo>
                  <a:lnTo>
                    <a:pt x="21368" y="43901"/>
                  </a:lnTo>
                  <a:lnTo>
                    <a:pt x="34002" y="38584"/>
                  </a:lnTo>
                  <a:lnTo>
                    <a:pt x="74864" y="35971"/>
                  </a:lnTo>
                  <a:lnTo>
                    <a:pt x="116537" y="35752"/>
                  </a:lnTo>
                  <a:lnTo>
                    <a:pt x="160794" y="35723"/>
                  </a:lnTo>
                  <a:lnTo>
                    <a:pt x="201205" y="35719"/>
                  </a:lnTo>
                  <a:lnTo>
                    <a:pt x="235675" y="35719"/>
                  </a:lnTo>
                  <a:lnTo>
                    <a:pt x="271023" y="40459"/>
                  </a:lnTo>
                  <a:lnTo>
                    <a:pt x="306632" y="43407"/>
                  </a:lnTo>
                  <a:lnTo>
                    <a:pt x="347059" y="49021"/>
                  </a:lnTo>
                  <a:lnTo>
                    <a:pt x="385716" y="52228"/>
                  </a:lnTo>
                  <a:lnTo>
                    <a:pt x="427045" y="53177"/>
                  </a:lnTo>
                  <a:lnTo>
                    <a:pt x="465970" y="58200"/>
                  </a:lnTo>
                  <a:lnTo>
                    <a:pt x="502639" y="61231"/>
                  </a:lnTo>
                  <a:lnTo>
                    <a:pt x="543380" y="62129"/>
                  </a:lnTo>
                  <a:lnTo>
                    <a:pt x="582130" y="62395"/>
                  </a:lnTo>
                  <a:lnTo>
                    <a:pt x="618747" y="62474"/>
                  </a:lnTo>
                  <a:lnTo>
                    <a:pt x="654731" y="57758"/>
                  </a:lnTo>
                  <a:lnTo>
                    <a:pt x="690529" y="54816"/>
                  </a:lnTo>
                  <a:lnTo>
                    <a:pt x="726271" y="53945"/>
                  </a:lnTo>
                  <a:lnTo>
                    <a:pt x="767767" y="53651"/>
                  </a:lnTo>
                  <a:lnTo>
                    <a:pt x="810507" y="50946"/>
                  </a:lnTo>
                  <a:lnTo>
                    <a:pt x="850837" y="44486"/>
                  </a:lnTo>
                  <a:lnTo>
                    <a:pt x="894990" y="35627"/>
                  </a:lnTo>
                  <a:lnTo>
                    <a:pt x="927847" y="27393"/>
                  </a:lnTo>
                  <a:lnTo>
                    <a:pt x="935259" y="26065"/>
                  </a:lnTo>
                  <a:lnTo>
                    <a:pt x="945169" y="22168"/>
                  </a:lnTo>
                  <a:lnTo>
                    <a:pt x="948604" y="19739"/>
                  </a:lnTo>
                  <a:lnTo>
                    <a:pt x="954432" y="12573"/>
                  </a:lnTo>
                  <a:lnTo>
                    <a:pt x="959312" y="10549"/>
                  </a:lnTo>
                  <a:lnTo>
                    <a:pt x="961010" y="9017"/>
                  </a:lnTo>
                  <a:lnTo>
                    <a:pt x="9644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78" name="SMARTInkShape-Group31">
            <a:extLst>
              <a:ext uri="{FF2B5EF4-FFF2-40B4-BE49-F238E27FC236}">
                <a16:creationId xmlns:a16="http://schemas.microsoft.com/office/drawing/2014/main" id="{CA2B3716-F3DD-4B0B-B5B1-CB1CF61EDD29}"/>
              </a:ext>
            </a:extLst>
          </p:cNvPr>
          <p:cNvGrpSpPr/>
          <p:nvPr/>
        </p:nvGrpSpPr>
        <p:grpSpPr>
          <a:xfrm>
            <a:off x="4188023" y="4884539"/>
            <a:ext cx="972804" cy="1223367"/>
            <a:chOff x="4188023" y="4884539"/>
            <a:chExt cx="972804" cy="1223367"/>
          </a:xfrm>
        </p:grpSpPr>
        <p:sp>
          <p:nvSpPr>
            <p:cNvPr id="7168" name="SMARTInkShape-68">
              <a:extLst>
                <a:ext uri="{FF2B5EF4-FFF2-40B4-BE49-F238E27FC236}">
                  <a16:creationId xmlns:a16="http://schemas.microsoft.com/office/drawing/2014/main" id="{3E90392E-92CE-434A-9FBE-F956F6A9EDE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938495" y="4884539"/>
              <a:ext cx="222332" cy="401837"/>
            </a:xfrm>
            <a:custGeom>
              <a:avLst/>
              <a:gdLst/>
              <a:ahLst/>
              <a:cxnLst/>
              <a:rect l="0" t="0" r="0" b="0"/>
              <a:pathLst>
                <a:path w="222332" h="401837">
                  <a:moveTo>
                    <a:pt x="17482" y="0"/>
                  </a:moveTo>
                  <a:lnTo>
                    <a:pt x="17482" y="0"/>
                  </a:lnTo>
                  <a:lnTo>
                    <a:pt x="17482" y="4740"/>
                  </a:lnTo>
                  <a:lnTo>
                    <a:pt x="14836" y="9713"/>
                  </a:lnTo>
                  <a:lnTo>
                    <a:pt x="12741" y="12429"/>
                  </a:lnTo>
                  <a:lnTo>
                    <a:pt x="10413" y="20738"/>
                  </a:lnTo>
                  <a:lnTo>
                    <a:pt x="6069" y="53830"/>
                  </a:lnTo>
                  <a:lnTo>
                    <a:pt x="1533" y="71512"/>
                  </a:lnTo>
                  <a:lnTo>
                    <a:pt x="0" y="90524"/>
                  </a:lnTo>
                  <a:lnTo>
                    <a:pt x="4474" y="105425"/>
                  </a:lnTo>
                  <a:lnTo>
                    <a:pt x="6826" y="108979"/>
                  </a:lnTo>
                  <a:lnTo>
                    <a:pt x="13883" y="114972"/>
                  </a:lnTo>
                  <a:lnTo>
                    <a:pt x="15882" y="119890"/>
                  </a:lnTo>
                  <a:lnTo>
                    <a:pt x="18400" y="121599"/>
                  </a:lnTo>
                  <a:lnTo>
                    <a:pt x="34052" y="124341"/>
                  </a:lnTo>
                  <a:lnTo>
                    <a:pt x="37458" y="124566"/>
                  </a:lnTo>
                  <a:lnTo>
                    <a:pt x="80188" y="116620"/>
                  </a:lnTo>
                  <a:lnTo>
                    <a:pt x="91984" y="117315"/>
                  </a:lnTo>
                  <a:lnTo>
                    <a:pt x="133573" y="127124"/>
                  </a:lnTo>
                  <a:lnTo>
                    <a:pt x="145476" y="132898"/>
                  </a:lnTo>
                  <a:lnTo>
                    <a:pt x="162341" y="147305"/>
                  </a:lnTo>
                  <a:lnTo>
                    <a:pt x="193981" y="190254"/>
                  </a:lnTo>
                  <a:lnTo>
                    <a:pt x="210683" y="233524"/>
                  </a:lnTo>
                  <a:lnTo>
                    <a:pt x="220164" y="277675"/>
                  </a:lnTo>
                  <a:lnTo>
                    <a:pt x="222331" y="319874"/>
                  </a:lnTo>
                  <a:lnTo>
                    <a:pt x="221768" y="362017"/>
                  </a:lnTo>
                  <a:lnTo>
                    <a:pt x="213935" y="401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9" name="SMARTInkShape-69">
              <a:extLst>
                <a:ext uri="{FF2B5EF4-FFF2-40B4-BE49-F238E27FC236}">
                  <a16:creationId xmlns:a16="http://schemas.microsoft.com/office/drawing/2014/main" id="{149AD95A-001C-443D-B8B3-9B107441161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13102" y="5009555"/>
              <a:ext cx="89297" cy="178594"/>
            </a:xfrm>
            <a:custGeom>
              <a:avLst/>
              <a:gdLst/>
              <a:ahLst/>
              <a:cxnLst/>
              <a:rect l="0" t="0" r="0" b="0"/>
              <a:pathLst>
                <a:path w="89297" h="178594">
                  <a:moveTo>
                    <a:pt x="0" y="178593"/>
                  </a:moveTo>
                  <a:lnTo>
                    <a:pt x="0" y="178593"/>
                  </a:lnTo>
                  <a:lnTo>
                    <a:pt x="0" y="166165"/>
                  </a:lnTo>
                  <a:lnTo>
                    <a:pt x="4740" y="152862"/>
                  </a:lnTo>
                  <a:lnTo>
                    <a:pt x="28678" y="114153"/>
                  </a:lnTo>
                  <a:lnTo>
                    <a:pt x="48586" y="78993"/>
                  </a:lnTo>
                  <a:lnTo>
                    <a:pt x="71627" y="34859"/>
                  </a:lnTo>
                  <a:lnTo>
                    <a:pt x="892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0" name="SMARTInkShape-70">
              <a:extLst>
                <a:ext uri="{FF2B5EF4-FFF2-40B4-BE49-F238E27FC236}">
                  <a16:creationId xmlns:a16="http://schemas.microsoft.com/office/drawing/2014/main" id="{41CF9B7E-5434-44E0-B609-9FDFC3F947B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625578" y="5063133"/>
              <a:ext cx="321470" cy="186005"/>
            </a:xfrm>
            <a:custGeom>
              <a:avLst/>
              <a:gdLst/>
              <a:ahLst/>
              <a:cxnLst/>
              <a:rect l="0" t="0" r="0" b="0"/>
              <a:pathLst>
                <a:path w="321470" h="186005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5"/>
                  </a:lnTo>
                  <a:lnTo>
                    <a:pt x="48098" y="29503"/>
                  </a:lnTo>
                  <a:lnTo>
                    <a:pt x="90743" y="57904"/>
                  </a:lnTo>
                  <a:lnTo>
                    <a:pt x="134819" y="90151"/>
                  </a:lnTo>
                  <a:lnTo>
                    <a:pt x="169923" y="113693"/>
                  </a:lnTo>
                  <a:lnTo>
                    <a:pt x="212600" y="139425"/>
                  </a:lnTo>
                  <a:lnTo>
                    <a:pt x="256090" y="162534"/>
                  </a:lnTo>
                  <a:lnTo>
                    <a:pt x="269591" y="171456"/>
                  </a:lnTo>
                  <a:lnTo>
                    <a:pt x="313703" y="186004"/>
                  </a:lnTo>
                  <a:lnTo>
                    <a:pt x="316291" y="185518"/>
                  </a:lnTo>
                  <a:lnTo>
                    <a:pt x="318017" y="184202"/>
                  </a:lnTo>
                  <a:lnTo>
                    <a:pt x="321469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3" name="SMARTInkShape-71">
              <a:extLst>
                <a:ext uri="{FF2B5EF4-FFF2-40B4-BE49-F238E27FC236}">
                  <a16:creationId xmlns:a16="http://schemas.microsoft.com/office/drawing/2014/main" id="{F27D3790-96A9-419B-A927-EF0F5085B4D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34084" y="5286375"/>
              <a:ext cx="177013" cy="250031"/>
            </a:xfrm>
            <a:custGeom>
              <a:avLst/>
              <a:gdLst/>
              <a:ahLst/>
              <a:cxnLst/>
              <a:rect l="0" t="0" r="0" b="0"/>
              <a:pathLst>
                <a:path w="177013" h="250031">
                  <a:moveTo>
                    <a:pt x="16510" y="0"/>
                  </a:moveTo>
                  <a:lnTo>
                    <a:pt x="16510" y="0"/>
                  </a:lnTo>
                  <a:lnTo>
                    <a:pt x="16510" y="4740"/>
                  </a:lnTo>
                  <a:lnTo>
                    <a:pt x="15518" y="6137"/>
                  </a:lnTo>
                  <a:lnTo>
                    <a:pt x="13864" y="7068"/>
                  </a:lnTo>
                  <a:lnTo>
                    <a:pt x="11769" y="7689"/>
                  </a:lnTo>
                  <a:lnTo>
                    <a:pt x="10373" y="9094"/>
                  </a:lnTo>
                  <a:lnTo>
                    <a:pt x="8821" y="13302"/>
                  </a:lnTo>
                  <a:lnTo>
                    <a:pt x="7415" y="14821"/>
                  </a:lnTo>
                  <a:lnTo>
                    <a:pt x="3207" y="16509"/>
                  </a:lnTo>
                  <a:lnTo>
                    <a:pt x="1688" y="18944"/>
                  </a:lnTo>
                  <a:lnTo>
                    <a:pt x="0" y="26939"/>
                  </a:lnTo>
                  <a:lnTo>
                    <a:pt x="1896" y="34463"/>
                  </a:lnTo>
                  <a:lnTo>
                    <a:pt x="5054" y="42106"/>
                  </a:lnTo>
                  <a:lnTo>
                    <a:pt x="12222" y="78765"/>
                  </a:lnTo>
                  <a:lnTo>
                    <a:pt x="14643" y="82275"/>
                  </a:lnTo>
                  <a:lnTo>
                    <a:pt x="23822" y="88372"/>
                  </a:lnTo>
                  <a:lnTo>
                    <a:pt x="37726" y="89215"/>
                  </a:lnTo>
                  <a:lnTo>
                    <a:pt x="66306" y="80197"/>
                  </a:lnTo>
                  <a:lnTo>
                    <a:pt x="87900" y="64969"/>
                  </a:lnTo>
                  <a:lnTo>
                    <a:pt x="108961" y="57687"/>
                  </a:lnTo>
                  <a:lnTo>
                    <a:pt x="126274" y="61677"/>
                  </a:lnTo>
                  <a:lnTo>
                    <a:pt x="132432" y="64784"/>
                  </a:lnTo>
                  <a:lnTo>
                    <a:pt x="138476" y="70465"/>
                  </a:lnTo>
                  <a:lnTo>
                    <a:pt x="150440" y="92926"/>
                  </a:lnTo>
                  <a:lnTo>
                    <a:pt x="165336" y="134423"/>
                  </a:lnTo>
                  <a:lnTo>
                    <a:pt x="174599" y="169758"/>
                  </a:lnTo>
                  <a:lnTo>
                    <a:pt x="177012" y="213537"/>
                  </a:lnTo>
                  <a:lnTo>
                    <a:pt x="176149" y="224882"/>
                  </a:lnTo>
                  <a:lnTo>
                    <a:pt x="168141" y="245684"/>
                  </a:lnTo>
                  <a:lnTo>
                    <a:pt x="166214" y="247133"/>
                  </a:lnTo>
                  <a:lnTo>
                    <a:pt x="159386" y="250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4" name="SMARTInkShape-72">
              <a:extLst>
                <a:ext uri="{FF2B5EF4-FFF2-40B4-BE49-F238E27FC236}">
                  <a16:creationId xmlns:a16="http://schemas.microsoft.com/office/drawing/2014/main" id="{5F63B90E-DFC3-46A6-ABFD-64FAE05C6E5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643438" y="5528190"/>
              <a:ext cx="205383" cy="221978"/>
            </a:xfrm>
            <a:custGeom>
              <a:avLst/>
              <a:gdLst/>
              <a:ahLst/>
              <a:cxnLst/>
              <a:rect l="0" t="0" r="0" b="0"/>
              <a:pathLst>
                <a:path w="205383" h="221978">
                  <a:moveTo>
                    <a:pt x="0" y="168951"/>
                  </a:moveTo>
                  <a:lnTo>
                    <a:pt x="0" y="168951"/>
                  </a:lnTo>
                  <a:lnTo>
                    <a:pt x="0" y="173691"/>
                  </a:lnTo>
                  <a:lnTo>
                    <a:pt x="992" y="175087"/>
                  </a:lnTo>
                  <a:lnTo>
                    <a:pt x="2645" y="176018"/>
                  </a:lnTo>
                  <a:lnTo>
                    <a:pt x="4740" y="176639"/>
                  </a:lnTo>
                  <a:lnTo>
                    <a:pt x="16223" y="185756"/>
                  </a:lnTo>
                  <a:lnTo>
                    <a:pt x="42240" y="206527"/>
                  </a:lnTo>
                  <a:lnTo>
                    <a:pt x="71733" y="218339"/>
                  </a:lnTo>
                  <a:lnTo>
                    <a:pt x="103826" y="221977"/>
                  </a:lnTo>
                  <a:lnTo>
                    <a:pt x="121934" y="217625"/>
                  </a:lnTo>
                  <a:lnTo>
                    <a:pt x="131253" y="210097"/>
                  </a:lnTo>
                  <a:lnTo>
                    <a:pt x="145319" y="189095"/>
                  </a:lnTo>
                  <a:lnTo>
                    <a:pt x="149883" y="166982"/>
                  </a:lnTo>
                  <a:lnTo>
                    <a:pt x="144296" y="132843"/>
                  </a:lnTo>
                  <a:lnTo>
                    <a:pt x="130992" y="97436"/>
                  </a:lnTo>
                  <a:lnTo>
                    <a:pt x="103790" y="58991"/>
                  </a:lnTo>
                  <a:lnTo>
                    <a:pt x="68426" y="16091"/>
                  </a:lnTo>
                  <a:lnTo>
                    <a:pt x="51583" y="4706"/>
                  </a:lnTo>
                  <a:lnTo>
                    <a:pt x="38003" y="0"/>
                  </a:lnTo>
                  <a:lnTo>
                    <a:pt x="37242" y="755"/>
                  </a:lnTo>
                  <a:lnTo>
                    <a:pt x="36395" y="4238"/>
                  </a:lnTo>
                  <a:lnTo>
                    <a:pt x="38665" y="9094"/>
                  </a:lnTo>
                  <a:lnTo>
                    <a:pt x="48207" y="20296"/>
                  </a:lnTo>
                  <a:lnTo>
                    <a:pt x="85652" y="45685"/>
                  </a:lnTo>
                  <a:lnTo>
                    <a:pt x="129668" y="56975"/>
                  </a:lnTo>
                  <a:lnTo>
                    <a:pt x="153183" y="60367"/>
                  </a:lnTo>
                  <a:lnTo>
                    <a:pt x="174262" y="56631"/>
                  </a:lnTo>
                  <a:lnTo>
                    <a:pt x="205382" y="350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5" name="SMARTInkShape-73">
              <a:extLst>
                <a:ext uri="{FF2B5EF4-FFF2-40B4-BE49-F238E27FC236}">
                  <a16:creationId xmlns:a16="http://schemas.microsoft.com/office/drawing/2014/main" id="{90456DD3-1A77-479C-B681-3967127D36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09492" y="5706070"/>
              <a:ext cx="186834" cy="239706"/>
            </a:xfrm>
            <a:custGeom>
              <a:avLst/>
              <a:gdLst/>
              <a:ahLst/>
              <a:cxnLst/>
              <a:rect l="0" t="0" r="0" b="0"/>
              <a:pathLst>
                <a:path w="186834" h="239706">
                  <a:moveTo>
                    <a:pt x="0" y="142875"/>
                  </a:moveTo>
                  <a:lnTo>
                    <a:pt x="0" y="142875"/>
                  </a:lnTo>
                  <a:lnTo>
                    <a:pt x="32209" y="173100"/>
                  </a:lnTo>
                  <a:lnTo>
                    <a:pt x="72152" y="190169"/>
                  </a:lnTo>
                  <a:lnTo>
                    <a:pt x="116180" y="205340"/>
                  </a:lnTo>
                  <a:lnTo>
                    <a:pt x="159959" y="223239"/>
                  </a:lnTo>
                  <a:lnTo>
                    <a:pt x="175718" y="229525"/>
                  </a:lnTo>
                  <a:lnTo>
                    <a:pt x="179653" y="230407"/>
                  </a:lnTo>
                  <a:lnTo>
                    <a:pt x="182277" y="231988"/>
                  </a:lnTo>
                  <a:lnTo>
                    <a:pt x="184026" y="234033"/>
                  </a:lnTo>
                  <a:lnTo>
                    <a:pt x="186833" y="239705"/>
                  </a:lnTo>
                  <a:lnTo>
                    <a:pt x="156467" y="215177"/>
                  </a:lnTo>
                  <a:lnTo>
                    <a:pt x="123082" y="177532"/>
                  </a:lnTo>
                  <a:lnTo>
                    <a:pt x="80112" y="133805"/>
                  </a:lnTo>
                  <a:lnTo>
                    <a:pt x="43806" y="90271"/>
                  </a:lnTo>
                  <a:lnTo>
                    <a:pt x="24486" y="57075"/>
                  </a:lnTo>
                  <a:lnTo>
                    <a:pt x="19823" y="38850"/>
                  </a:lnTo>
                  <a:lnTo>
                    <a:pt x="18441" y="20882"/>
                  </a:lnTo>
                  <a:lnTo>
                    <a:pt x="20764" y="11596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6" name="SMARTInkShape-74">
              <a:extLst>
                <a:ext uri="{FF2B5EF4-FFF2-40B4-BE49-F238E27FC236}">
                  <a16:creationId xmlns:a16="http://schemas.microsoft.com/office/drawing/2014/main" id="{03190639-FDB4-4513-AC56-8971D1104C1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188023" y="5804297"/>
              <a:ext cx="196455" cy="258962"/>
            </a:xfrm>
            <a:custGeom>
              <a:avLst/>
              <a:gdLst/>
              <a:ahLst/>
              <a:cxnLst/>
              <a:rect l="0" t="0" r="0" b="0"/>
              <a:pathLst>
                <a:path w="196455" h="258962">
                  <a:moveTo>
                    <a:pt x="0" y="258961"/>
                  </a:moveTo>
                  <a:lnTo>
                    <a:pt x="0" y="258961"/>
                  </a:lnTo>
                  <a:lnTo>
                    <a:pt x="0" y="254220"/>
                  </a:lnTo>
                  <a:lnTo>
                    <a:pt x="993" y="252824"/>
                  </a:lnTo>
                  <a:lnTo>
                    <a:pt x="2646" y="251893"/>
                  </a:lnTo>
                  <a:lnTo>
                    <a:pt x="4741" y="251272"/>
                  </a:lnTo>
                  <a:lnTo>
                    <a:pt x="6137" y="249866"/>
                  </a:lnTo>
                  <a:lnTo>
                    <a:pt x="24089" y="210906"/>
                  </a:lnTo>
                  <a:lnTo>
                    <a:pt x="47834" y="168450"/>
                  </a:lnTo>
                  <a:lnTo>
                    <a:pt x="69861" y="124856"/>
                  </a:lnTo>
                  <a:lnTo>
                    <a:pt x="101057" y="87414"/>
                  </a:lnTo>
                  <a:lnTo>
                    <a:pt x="144986" y="45267"/>
                  </a:lnTo>
                  <a:lnTo>
                    <a:pt x="188337" y="7753"/>
                  </a:lnTo>
                  <a:lnTo>
                    <a:pt x="19645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7" name="SMARTInkShape-75">
              <a:extLst>
                <a:ext uri="{FF2B5EF4-FFF2-40B4-BE49-F238E27FC236}">
                  <a16:creationId xmlns:a16="http://schemas.microsoft.com/office/drawing/2014/main" id="{128FD5D4-11A8-42E7-AA5F-C26B3BD722C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23742" y="5973961"/>
              <a:ext cx="437556" cy="133945"/>
            </a:xfrm>
            <a:custGeom>
              <a:avLst/>
              <a:gdLst/>
              <a:ahLst/>
              <a:cxnLst/>
              <a:rect l="0" t="0" r="0" b="0"/>
              <a:pathLst>
                <a:path w="437556" h="133945">
                  <a:moveTo>
                    <a:pt x="0" y="0"/>
                  </a:moveTo>
                  <a:lnTo>
                    <a:pt x="0" y="0"/>
                  </a:lnTo>
                  <a:lnTo>
                    <a:pt x="25318" y="992"/>
                  </a:lnTo>
                  <a:lnTo>
                    <a:pt x="68231" y="12429"/>
                  </a:lnTo>
                  <a:lnTo>
                    <a:pt x="102017" y="25731"/>
                  </a:lnTo>
                  <a:lnTo>
                    <a:pt x="137163" y="37500"/>
                  </a:lnTo>
                  <a:lnTo>
                    <a:pt x="177453" y="52011"/>
                  </a:lnTo>
                  <a:lnTo>
                    <a:pt x="220810" y="68878"/>
                  </a:lnTo>
                  <a:lnTo>
                    <a:pt x="260335" y="91184"/>
                  </a:lnTo>
                  <a:lnTo>
                    <a:pt x="301922" y="107164"/>
                  </a:lnTo>
                  <a:lnTo>
                    <a:pt x="336183" y="122923"/>
                  </a:lnTo>
                  <a:lnTo>
                    <a:pt x="379570" y="131768"/>
                  </a:lnTo>
                  <a:lnTo>
                    <a:pt x="421032" y="133754"/>
                  </a:lnTo>
                  <a:lnTo>
                    <a:pt x="437555" y="133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A85CF6-6D0D-4C52-A38F-569B478A4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" y="30163"/>
            <a:ext cx="5937250" cy="118903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3. Political Platform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4FC812C-28C6-4347-8D11-278A06662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3213" y="2638425"/>
            <a:ext cx="4573587" cy="31019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600" b="1" dirty="0">
                <a:solidFill>
                  <a:srgbClr val="C00000"/>
                </a:solidFill>
              </a:rPr>
              <a:t>Square Deal</a:t>
            </a:r>
          </a:p>
          <a:p>
            <a:pPr eaLnBrk="1" hangingPunct="1">
              <a:buFontTx/>
              <a:buChar char="-"/>
            </a:pPr>
            <a:r>
              <a:rPr lang="en-US" altLang="en-US" sz="3600" dirty="0"/>
              <a:t>do what’s best for the people / do what’s right &amp; fair</a:t>
            </a:r>
          </a:p>
        </p:txBody>
      </p:sp>
      <p:pic>
        <p:nvPicPr>
          <p:cNvPr id="8196" name="Picture 4" descr="H:\a.jpg">
            <a:extLst>
              <a:ext uri="{FF2B5EF4-FFF2-40B4-BE49-F238E27FC236}">
                <a16:creationId xmlns:a16="http://schemas.microsoft.com/office/drawing/2014/main" id="{32176488-8152-42F0-8AA1-D3D76A1E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1132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AB94BCB-BD0D-43ED-B5C3-2540EC369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4. Expanded Interstate Commerce Act 1887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9C748B2-4EFC-41E2-AD32-F386D24968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599" y="1524000"/>
            <a:ext cx="8727273" cy="310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Elkins Act 1903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RR’s can’t give refunds to preferred customers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altLang="en-US" sz="3600" b="1" dirty="0">
                <a:solidFill>
                  <a:srgbClr val="C00000"/>
                </a:solidFill>
              </a:rPr>
              <a:t>Hepburn Act 1906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government could cut RR rates if too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sym typeface="Symbol" panose="05050102010706020507" pitchFamily="18" charset="2"/>
              </a:rPr>
              <a:t></a:t>
            </a: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501" name="SMARTInkShape-Group308">
            <a:extLst>
              <a:ext uri="{FF2B5EF4-FFF2-40B4-BE49-F238E27FC236}">
                <a16:creationId xmlns:a16="http://schemas.microsoft.com/office/drawing/2014/main" id="{71DA82AE-02B2-445E-8E6E-2AF7B3D5AE7D}"/>
              </a:ext>
            </a:extLst>
          </p:cNvPr>
          <p:cNvGrpSpPr/>
          <p:nvPr/>
        </p:nvGrpSpPr>
        <p:grpSpPr>
          <a:xfrm>
            <a:off x="3631663" y="5055715"/>
            <a:ext cx="3732354" cy="784302"/>
            <a:chOff x="3631663" y="5055715"/>
            <a:chExt cx="3732354" cy="784302"/>
          </a:xfrm>
        </p:grpSpPr>
        <p:sp>
          <p:nvSpPr>
            <p:cNvPr id="9482" name="SMARTInkShape-1570">
              <a:extLst>
                <a:ext uri="{FF2B5EF4-FFF2-40B4-BE49-F238E27FC236}">
                  <a16:creationId xmlns:a16="http://schemas.microsoft.com/office/drawing/2014/main" id="{09FE7E76-422F-493C-87E4-8E73C1B099C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631663" y="5078016"/>
              <a:ext cx="350979" cy="625075"/>
            </a:xfrm>
            <a:custGeom>
              <a:avLst/>
              <a:gdLst/>
              <a:ahLst/>
              <a:cxnLst/>
              <a:rect l="0" t="0" r="0" b="0"/>
              <a:pathLst>
                <a:path w="350979" h="625075">
                  <a:moveTo>
                    <a:pt x="65228" y="0"/>
                  </a:moveTo>
                  <a:lnTo>
                    <a:pt x="65228" y="0"/>
                  </a:lnTo>
                  <a:lnTo>
                    <a:pt x="54976" y="0"/>
                  </a:lnTo>
                  <a:lnTo>
                    <a:pt x="54425" y="1322"/>
                  </a:lnTo>
                  <a:lnTo>
                    <a:pt x="53340" y="40228"/>
                  </a:lnTo>
                  <a:lnTo>
                    <a:pt x="47910" y="83815"/>
                  </a:lnTo>
                  <a:lnTo>
                    <a:pt x="39738" y="123464"/>
                  </a:lnTo>
                  <a:lnTo>
                    <a:pt x="36068" y="165493"/>
                  </a:lnTo>
                  <a:lnTo>
                    <a:pt x="32865" y="195701"/>
                  </a:lnTo>
                  <a:lnTo>
                    <a:pt x="24183" y="239298"/>
                  </a:lnTo>
                  <a:lnTo>
                    <a:pt x="20527" y="271057"/>
                  </a:lnTo>
                  <a:lnTo>
                    <a:pt x="18241" y="304355"/>
                  </a:lnTo>
                  <a:lnTo>
                    <a:pt x="15020" y="336793"/>
                  </a:lnTo>
                  <a:lnTo>
                    <a:pt x="9620" y="367085"/>
                  </a:lnTo>
                  <a:lnTo>
                    <a:pt x="2670" y="408406"/>
                  </a:lnTo>
                  <a:lnTo>
                    <a:pt x="611" y="445785"/>
                  </a:lnTo>
                  <a:lnTo>
                    <a:pt x="0" y="481995"/>
                  </a:lnTo>
                  <a:lnTo>
                    <a:pt x="3347" y="516096"/>
                  </a:lnTo>
                  <a:lnTo>
                    <a:pt x="15971" y="557785"/>
                  </a:lnTo>
                  <a:lnTo>
                    <a:pt x="34222" y="593830"/>
                  </a:lnTo>
                  <a:lnTo>
                    <a:pt x="59895" y="611645"/>
                  </a:lnTo>
                  <a:lnTo>
                    <a:pt x="91392" y="621738"/>
                  </a:lnTo>
                  <a:lnTo>
                    <a:pt x="133766" y="624638"/>
                  </a:lnTo>
                  <a:lnTo>
                    <a:pt x="170758" y="624991"/>
                  </a:lnTo>
                  <a:lnTo>
                    <a:pt x="213147" y="625061"/>
                  </a:lnTo>
                  <a:lnTo>
                    <a:pt x="256724" y="625074"/>
                  </a:lnTo>
                  <a:lnTo>
                    <a:pt x="291742" y="621916"/>
                  </a:lnTo>
                  <a:lnTo>
                    <a:pt x="350978" y="619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3" name="SMARTInkShape-1571">
              <a:extLst>
                <a:ext uri="{FF2B5EF4-FFF2-40B4-BE49-F238E27FC236}">
                  <a16:creationId xmlns:a16="http://schemas.microsoft.com/office/drawing/2014/main" id="{5D7DCABD-3C1C-40F0-9A20-E70C962DC7C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90084" y="5377392"/>
              <a:ext cx="242589" cy="361422"/>
            </a:xfrm>
            <a:custGeom>
              <a:avLst/>
              <a:gdLst/>
              <a:ahLst/>
              <a:cxnLst/>
              <a:rect l="0" t="0" r="0" b="0"/>
              <a:pathLst>
                <a:path w="242589" h="361422">
                  <a:moveTo>
                    <a:pt x="117572" y="69717"/>
                  </a:moveTo>
                  <a:lnTo>
                    <a:pt x="117572" y="69717"/>
                  </a:lnTo>
                  <a:lnTo>
                    <a:pt x="103975" y="75131"/>
                  </a:lnTo>
                  <a:lnTo>
                    <a:pt x="63657" y="111871"/>
                  </a:lnTo>
                  <a:lnTo>
                    <a:pt x="36685" y="141372"/>
                  </a:lnTo>
                  <a:lnTo>
                    <a:pt x="15483" y="182281"/>
                  </a:lnTo>
                  <a:lnTo>
                    <a:pt x="6053" y="201767"/>
                  </a:lnTo>
                  <a:lnTo>
                    <a:pt x="0" y="239362"/>
                  </a:lnTo>
                  <a:lnTo>
                    <a:pt x="29" y="283390"/>
                  </a:lnTo>
                  <a:lnTo>
                    <a:pt x="9736" y="313351"/>
                  </a:lnTo>
                  <a:lnTo>
                    <a:pt x="21380" y="329583"/>
                  </a:lnTo>
                  <a:lnTo>
                    <a:pt x="30502" y="334041"/>
                  </a:lnTo>
                  <a:lnTo>
                    <a:pt x="35713" y="335230"/>
                  </a:lnTo>
                  <a:lnTo>
                    <a:pt x="39848" y="334700"/>
                  </a:lnTo>
                  <a:lnTo>
                    <a:pt x="43267" y="333023"/>
                  </a:lnTo>
                  <a:lnTo>
                    <a:pt x="50152" y="328294"/>
                  </a:lnTo>
                  <a:lnTo>
                    <a:pt x="64523" y="320590"/>
                  </a:lnTo>
                  <a:lnTo>
                    <a:pt x="100150" y="280203"/>
                  </a:lnTo>
                  <a:lnTo>
                    <a:pt x="110491" y="261824"/>
                  </a:lnTo>
                  <a:lnTo>
                    <a:pt x="126047" y="217687"/>
                  </a:lnTo>
                  <a:lnTo>
                    <a:pt x="140368" y="180808"/>
                  </a:lnTo>
                  <a:lnTo>
                    <a:pt x="151226" y="142321"/>
                  </a:lnTo>
                  <a:lnTo>
                    <a:pt x="160396" y="105781"/>
                  </a:lnTo>
                  <a:lnTo>
                    <a:pt x="169728" y="69819"/>
                  </a:lnTo>
                  <a:lnTo>
                    <a:pt x="178446" y="39320"/>
                  </a:lnTo>
                  <a:lnTo>
                    <a:pt x="185880" y="19480"/>
                  </a:lnTo>
                  <a:lnTo>
                    <a:pt x="188280" y="10348"/>
                  </a:lnTo>
                  <a:lnTo>
                    <a:pt x="193952" y="0"/>
                  </a:lnTo>
                  <a:lnTo>
                    <a:pt x="194289" y="88"/>
                  </a:lnTo>
                  <a:lnTo>
                    <a:pt x="194664" y="1950"/>
                  </a:lnTo>
                  <a:lnTo>
                    <a:pt x="194937" y="42302"/>
                  </a:lnTo>
                  <a:lnTo>
                    <a:pt x="194955" y="78498"/>
                  </a:lnTo>
                  <a:lnTo>
                    <a:pt x="194961" y="119577"/>
                  </a:lnTo>
                  <a:lnTo>
                    <a:pt x="194962" y="150747"/>
                  </a:lnTo>
                  <a:lnTo>
                    <a:pt x="196285" y="183783"/>
                  </a:lnTo>
                  <a:lnTo>
                    <a:pt x="201283" y="216104"/>
                  </a:lnTo>
                  <a:lnTo>
                    <a:pt x="206150" y="246344"/>
                  </a:lnTo>
                  <a:lnTo>
                    <a:pt x="214373" y="285872"/>
                  </a:lnTo>
                  <a:lnTo>
                    <a:pt x="225844" y="325698"/>
                  </a:lnTo>
                  <a:lnTo>
                    <a:pt x="242588" y="361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4" name="SMARTInkShape-1572">
              <a:extLst>
                <a:ext uri="{FF2B5EF4-FFF2-40B4-BE49-F238E27FC236}">
                  <a16:creationId xmlns:a16="http://schemas.microsoft.com/office/drawing/2014/main" id="{DBE30570-5E6F-4D51-A134-13E564F8B89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81500" y="5435203"/>
              <a:ext cx="11907" cy="214314"/>
            </a:xfrm>
            <a:custGeom>
              <a:avLst/>
              <a:gdLst/>
              <a:ahLst/>
              <a:cxnLst/>
              <a:rect l="0" t="0" r="0" b="0"/>
              <a:pathLst>
                <a:path w="11907" h="214314">
                  <a:moveTo>
                    <a:pt x="11906" y="0"/>
                  </a:moveTo>
                  <a:lnTo>
                    <a:pt x="11906" y="0"/>
                  </a:lnTo>
                  <a:lnTo>
                    <a:pt x="10583" y="31137"/>
                  </a:lnTo>
                  <a:lnTo>
                    <a:pt x="2482" y="72884"/>
                  </a:lnTo>
                  <a:lnTo>
                    <a:pt x="736" y="111113"/>
                  </a:lnTo>
                  <a:lnTo>
                    <a:pt x="218" y="152426"/>
                  </a:lnTo>
                  <a:lnTo>
                    <a:pt x="43" y="195620"/>
                  </a:lnTo>
                  <a:lnTo>
                    <a:pt x="0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5" name="SMARTInkShape-1573">
              <a:extLst>
                <a:ext uri="{FF2B5EF4-FFF2-40B4-BE49-F238E27FC236}">
                  <a16:creationId xmlns:a16="http://schemas.microsoft.com/office/drawing/2014/main" id="{11505C04-32B1-4F23-BE8F-5FA11B56F40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345781" y="5286375"/>
              <a:ext cx="11908" cy="5954"/>
            </a:xfrm>
            <a:custGeom>
              <a:avLst/>
              <a:gdLst/>
              <a:ahLst/>
              <a:cxnLst/>
              <a:rect l="0" t="0" r="0" b="0"/>
              <a:pathLst>
                <a:path w="11908" h="5954">
                  <a:moveTo>
                    <a:pt x="11907" y="0"/>
                  </a:moveTo>
                  <a:lnTo>
                    <a:pt x="11907" y="0"/>
                  </a:lnTo>
                  <a:lnTo>
                    <a:pt x="5586" y="0"/>
                  </a:lnTo>
                  <a:lnTo>
                    <a:pt x="3724" y="661"/>
                  </a:lnTo>
                  <a:lnTo>
                    <a:pt x="2483" y="1764"/>
                  </a:lnTo>
                  <a:lnTo>
                    <a:pt x="0" y="59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6" name="SMARTInkShape-1574">
              <a:extLst>
                <a:ext uri="{FF2B5EF4-FFF2-40B4-BE49-F238E27FC236}">
                  <a16:creationId xmlns:a16="http://schemas.microsoft.com/office/drawing/2014/main" id="{57F844FC-684D-4041-B937-1180562FD7A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518422" y="5268516"/>
              <a:ext cx="229962" cy="511061"/>
            </a:xfrm>
            <a:custGeom>
              <a:avLst/>
              <a:gdLst/>
              <a:ahLst/>
              <a:cxnLst/>
              <a:rect l="0" t="0" r="0" b="0"/>
              <a:pathLst>
                <a:path w="229962" h="511061">
                  <a:moveTo>
                    <a:pt x="184547" y="0"/>
                  </a:moveTo>
                  <a:lnTo>
                    <a:pt x="184547" y="0"/>
                  </a:lnTo>
                  <a:lnTo>
                    <a:pt x="168978" y="661"/>
                  </a:lnTo>
                  <a:lnTo>
                    <a:pt x="153696" y="5414"/>
                  </a:lnTo>
                  <a:lnTo>
                    <a:pt x="130754" y="20300"/>
                  </a:lnTo>
                  <a:lnTo>
                    <a:pt x="100514" y="46623"/>
                  </a:lnTo>
                  <a:lnTo>
                    <a:pt x="66308" y="67181"/>
                  </a:lnTo>
                  <a:lnTo>
                    <a:pt x="41284" y="105282"/>
                  </a:lnTo>
                  <a:lnTo>
                    <a:pt x="38193" y="113158"/>
                  </a:lnTo>
                  <a:lnTo>
                    <a:pt x="37368" y="117111"/>
                  </a:lnTo>
                  <a:lnTo>
                    <a:pt x="38216" y="123266"/>
                  </a:lnTo>
                  <a:lnTo>
                    <a:pt x="40136" y="128868"/>
                  </a:lnTo>
                  <a:lnTo>
                    <a:pt x="40989" y="135767"/>
                  </a:lnTo>
                  <a:lnTo>
                    <a:pt x="43201" y="138137"/>
                  </a:lnTo>
                  <a:lnTo>
                    <a:pt x="61009" y="147230"/>
                  </a:lnTo>
                  <a:lnTo>
                    <a:pt x="77828" y="158497"/>
                  </a:lnTo>
                  <a:lnTo>
                    <a:pt x="116675" y="180683"/>
                  </a:lnTo>
                  <a:lnTo>
                    <a:pt x="160002" y="214495"/>
                  </a:lnTo>
                  <a:lnTo>
                    <a:pt x="196389" y="251811"/>
                  </a:lnTo>
                  <a:lnTo>
                    <a:pt x="213932" y="278972"/>
                  </a:lnTo>
                  <a:lnTo>
                    <a:pt x="228855" y="318877"/>
                  </a:lnTo>
                  <a:lnTo>
                    <a:pt x="229961" y="325694"/>
                  </a:lnTo>
                  <a:lnTo>
                    <a:pt x="227661" y="338560"/>
                  </a:lnTo>
                  <a:lnTo>
                    <a:pt x="212675" y="379691"/>
                  </a:lnTo>
                  <a:lnTo>
                    <a:pt x="194954" y="404554"/>
                  </a:lnTo>
                  <a:lnTo>
                    <a:pt x="157443" y="446829"/>
                  </a:lnTo>
                  <a:lnTo>
                    <a:pt x="121327" y="475142"/>
                  </a:lnTo>
                  <a:lnTo>
                    <a:pt x="80190" y="496315"/>
                  </a:lnTo>
                  <a:lnTo>
                    <a:pt x="43033" y="510420"/>
                  </a:lnTo>
                  <a:lnTo>
                    <a:pt x="27063" y="511060"/>
                  </a:lnTo>
                  <a:lnTo>
                    <a:pt x="0" y="506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7" name="SMARTInkShape-1575">
              <a:extLst>
                <a:ext uri="{FF2B5EF4-FFF2-40B4-BE49-F238E27FC236}">
                  <a16:creationId xmlns:a16="http://schemas.microsoft.com/office/drawing/2014/main" id="{024C54A1-F3C7-4C39-8071-15CF69FD019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756547" y="5197078"/>
              <a:ext cx="224079" cy="595314"/>
            </a:xfrm>
            <a:custGeom>
              <a:avLst/>
              <a:gdLst/>
              <a:ahLst/>
              <a:cxnLst/>
              <a:rect l="0" t="0" r="0" b="0"/>
              <a:pathLst>
                <a:path w="224079" h="595314">
                  <a:moveTo>
                    <a:pt x="196453" y="0"/>
                  </a:moveTo>
                  <a:lnTo>
                    <a:pt x="196453" y="0"/>
                  </a:lnTo>
                  <a:lnTo>
                    <a:pt x="180885" y="661"/>
                  </a:lnTo>
                  <a:lnTo>
                    <a:pt x="164941" y="6076"/>
                  </a:lnTo>
                  <a:lnTo>
                    <a:pt x="124149" y="37575"/>
                  </a:lnTo>
                  <a:lnTo>
                    <a:pt x="81898" y="78966"/>
                  </a:lnTo>
                  <a:lnTo>
                    <a:pt x="53145" y="119888"/>
                  </a:lnTo>
                  <a:lnTo>
                    <a:pt x="19999" y="164183"/>
                  </a:lnTo>
                  <a:lnTo>
                    <a:pt x="5322" y="190005"/>
                  </a:lnTo>
                  <a:lnTo>
                    <a:pt x="2365" y="202186"/>
                  </a:lnTo>
                  <a:lnTo>
                    <a:pt x="2900" y="206890"/>
                  </a:lnTo>
                  <a:lnTo>
                    <a:pt x="4579" y="210687"/>
                  </a:lnTo>
                  <a:lnTo>
                    <a:pt x="19503" y="230612"/>
                  </a:lnTo>
                  <a:lnTo>
                    <a:pt x="43334" y="245980"/>
                  </a:lnTo>
                  <a:lnTo>
                    <a:pt x="82880" y="263863"/>
                  </a:lnTo>
                  <a:lnTo>
                    <a:pt x="119369" y="281880"/>
                  </a:lnTo>
                  <a:lnTo>
                    <a:pt x="158749" y="308073"/>
                  </a:lnTo>
                  <a:lnTo>
                    <a:pt x="178005" y="324555"/>
                  </a:lnTo>
                  <a:lnTo>
                    <a:pt x="202868" y="356810"/>
                  </a:lnTo>
                  <a:lnTo>
                    <a:pt x="221403" y="394196"/>
                  </a:lnTo>
                  <a:lnTo>
                    <a:pt x="224078" y="411118"/>
                  </a:lnTo>
                  <a:lnTo>
                    <a:pt x="221740" y="426136"/>
                  </a:lnTo>
                  <a:lnTo>
                    <a:pt x="204961" y="468837"/>
                  </a:lnTo>
                  <a:lnTo>
                    <a:pt x="172342" y="509415"/>
                  </a:lnTo>
                  <a:lnTo>
                    <a:pt x="159279" y="526047"/>
                  </a:lnTo>
                  <a:lnTo>
                    <a:pt x="117540" y="559096"/>
                  </a:lnTo>
                  <a:lnTo>
                    <a:pt x="81328" y="581985"/>
                  </a:lnTo>
                  <a:lnTo>
                    <a:pt x="49774" y="592484"/>
                  </a:lnTo>
                  <a:lnTo>
                    <a:pt x="6160" y="595202"/>
                  </a:lnTo>
                  <a:lnTo>
                    <a:pt x="0" y="595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8" name="SMARTInkShape-1576">
              <a:extLst>
                <a:ext uri="{FF2B5EF4-FFF2-40B4-BE49-F238E27FC236}">
                  <a16:creationId xmlns:a16="http://schemas.microsoft.com/office/drawing/2014/main" id="{BB791326-6F55-4C4D-A747-3C6B8886EEA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982766" y="5341214"/>
              <a:ext cx="254456" cy="350149"/>
            </a:xfrm>
            <a:custGeom>
              <a:avLst/>
              <a:gdLst/>
              <a:ahLst/>
              <a:cxnLst/>
              <a:rect l="0" t="0" r="0" b="0"/>
              <a:pathLst>
                <a:path w="254456" h="350149">
                  <a:moveTo>
                    <a:pt x="0" y="177333"/>
                  </a:moveTo>
                  <a:lnTo>
                    <a:pt x="0" y="177333"/>
                  </a:lnTo>
                  <a:lnTo>
                    <a:pt x="36264" y="177333"/>
                  </a:lnTo>
                  <a:lnTo>
                    <a:pt x="78793" y="177333"/>
                  </a:lnTo>
                  <a:lnTo>
                    <a:pt x="119854" y="176010"/>
                  </a:lnTo>
                  <a:lnTo>
                    <a:pt x="149797" y="167166"/>
                  </a:lnTo>
                  <a:lnTo>
                    <a:pt x="182190" y="146735"/>
                  </a:lnTo>
                  <a:lnTo>
                    <a:pt x="225954" y="111775"/>
                  </a:lnTo>
                  <a:lnTo>
                    <a:pt x="250824" y="70172"/>
                  </a:lnTo>
                  <a:lnTo>
                    <a:pt x="254455" y="52316"/>
                  </a:lnTo>
                  <a:lnTo>
                    <a:pt x="252371" y="34457"/>
                  </a:lnTo>
                  <a:lnTo>
                    <a:pt x="247543" y="26079"/>
                  </a:lnTo>
                  <a:lnTo>
                    <a:pt x="241649" y="18827"/>
                  </a:lnTo>
                  <a:lnTo>
                    <a:pt x="236825" y="8990"/>
                  </a:lnTo>
                  <a:lnTo>
                    <a:pt x="233289" y="5573"/>
                  </a:lnTo>
                  <a:lnTo>
                    <a:pt x="224069" y="1776"/>
                  </a:lnTo>
                  <a:lnTo>
                    <a:pt x="193799" y="0"/>
                  </a:lnTo>
                  <a:lnTo>
                    <a:pt x="180060" y="2166"/>
                  </a:lnTo>
                  <a:lnTo>
                    <a:pt x="158008" y="13424"/>
                  </a:lnTo>
                  <a:lnTo>
                    <a:pt x="123423" y="45174"/>
                  </a:lnTo>
                  <a:lnTo>
                    <a:pt x="96111" y="88977"/>
                  </a:lnTo>
                  <a:lnTo>
                    <a:pt x="77646" y="125797"/>
                  </a:lnTo>
                  <a:lnTo>
                    <a:pt x="63134" y="164268"/>
                  </a:lnTo>
                  <a:lnTo>
                    <a:pt x="56409" y="204330"/>
                  </a:lnTo>
                  <a:lnTo>
                    <a:pt x="56181" y="246186"/>
                  </a:lnTo>
                  <a:lnTo>
                    <a:pt x="62066" y="280196"/>
                  </a:lnTo>
                  <a:lnTo>
                    <a:pt x="69257" y="297795"/>
                  </a:lnTo>
                  <a:lnTo>
                    <a:pt x="89426" y="331514"/>
                  </a:lnTo>
                  <a:lnTo>
                    <a:pt x="94674" y="335683"/>
                  </a:lnTo>
                  <a:lnTo>
                    <a:pt x="129847" y="349243"/>
                  </a:lnTo>
                  <a:lnTo>
                    <a:pt x="136835" y="350148"/>
                  </a:lnTo>
                  <a:lnTo>
                    <a:pt x="151656" y="347626"/>
                  </a:lnTo>
                  <a:lnTo>
                    <a:pt x="202406" y="326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9" name="SMARTInkShape-1577">
              <a:extLst>
                <a:ext uri="{FF2B5EF4-FFF2-40B4-BE49-F238E27FC236}">
                  <a16:creationId xmlns:a16="http://schemas.microsoft.com/office/drawing/2014/main" id="{CA3FC9B9-D5D3-420D-B706-C9932C5E363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214938" y="5167926"/>
              <a:ext cx="345282" cy="653606"/>
            </a:xfrm>
            <a:custGeom>
              <a:avLst/>
              <a:gdLst/>
              <a:ahLst/>
              <a:cxnLst/>
              <a:rect l="0" t="0" r="0" b="0"/>
              <a:pathLst>
                <a:path w="345282" h="653606">
                  <a:moveTo>
                    <a:pt x="0" y="47012"/>
                  </a:moveTo>
                  <a:lnTo>
                    <a:pt x="0" y="47012"/>
                  </a:lnTo>
                  <a:lnTo>
                    <a:pt x="0" y="40691"/>
                  </a:lnTo>
                  <a:lnTo>
                    <a:pt x="661" y="38829"/>
                  </a:lnTo>
                  <a:lnTo>
                    <a:pt x="1763" y="37588"/>
                  </a:lnTo>
                  <a:lnTo>
                    <a:pt x="45896" y="16029"/>
                  </a:lnTo>
                  <a:lnTo>
                    <a:pt x="72419" y="4046"/>
                  </a:lnTo>
                  <a:lnTo>
                    <a:pt x="114569" y="0"/>
                  </a:lnTo>
                  <a:lnTo>
                    <a:pt x="150831" y="8351"/>
                  </a:lnTo>
                  <a:lnTo>
                    <a:pt x="195385" y="25425"/>
                  </a:lnTo>
                  <a:lnTo>
                    <a:pt x="218185" y="41718"/>
                  </a:lnTo>
                  <a:lnTo>
                    <a:pt x="227719" y="56785"/>
                  </a:lnTo>
                  <a:lnTo>
                    <a:pt x="245598" y="99647"/>
                  </a:lnTo>
                  <a:lnTo>
                    <a:pt x="251951" y="131840"/>
                  </a:lnTo>
                  <a:lnTo>
                    <a:pt x="250894" y="166514"/>
                  </a:lnTo>
                  <a:lnTo>
                    <a:pt x="248302" y="201923"/>
                  </a:lnTo>
                  <a:lnTo>
                    <a:pt x="236510" y="238873"/>
                  </a:lnTo>
                  <a:lnTo>
                    <a:pt x="223682" y="281424"/>
                  </a:lnTo>
                  <a:lnTo>
                    <a:pt x="207607" y="319755"/>
                  </a:lnTo>
                  <a:lnTo>
                    <a:pt x="189615" y="356248"/>
                  </a:lnTo>
                  <a:lnTo>
                    <a:pt x="169144" y="392196"/>
                  </a:lnTo>
                  <a:lnTo>
                    <a:pt x="153451" y="427983"/>
                  </a:lnTo>
                  <a:lnTo>
                    <a:pt x="135997" y="472103"/>
                  </a:lnTo>
                  <a:lnTo>
                    <a:pt x="131962" y="509849"/>
                  </a:lnTo>
                  <a:lnTo>
                    <a:pt x="132487" y="540309"/>
                  </a:lnTo>
                  <a:lnTo>
                    <a:pt x="147864" y="583435"/>
                  </a:lnTo>
                  <a:lnTo>
                    <a:pt x="162212" y="607310"/>
                  </a:lnTo>
                  <a:lnTo>
                    <a:pt x="173297" y="616399"/>
                  </a:lnTo>
                  <a:lnTo>
                    <a:pt x="211916" y="634590"/>
                  </a:lnTo>
                  <a:lnTo>
                    <a:pt x="254532" y="651068"/>
                  </a:lnTo>
                  <a:lnTo>
                    <a:pt x="285830" y="653605"/>
                  </a:lnTo>
                  <a:lnTo>
                    <a:pt x="300999" y="650425"/>
                  </a:lnTo>
                  <a:lnTo>
                    <a:pt x="345281" y="636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0" name="SMARTInkShape-1578">
              <a:extLst>
                <a:ext uri="{FF2B5EF4-FFF2-40B4-BE49-F238E27FC236}">
                  <a16:creationId xmlns:a16="http://schemas.microsoft.com/office/drawing/2014/main" id="{E96FE935-536F-4FA7-A0F1-E3A5812B0F6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38750" y="5500688"/>
              <a:ext cx="178595" cy="17860"/>
            </a:xfrm>
            <a:custGeom>
              <a:avLst/>
              <a:gdLst/>
              <a:ahLst/>
              <a:cxnLst/>
              <a:rect l="0" t="0" r="0" b="0"/>
              <a:pathLst>
                <a:path w="178595" h="17860">
                  <a:moveTo>
                    <a:pt x="0" y="0"/>
                  </a:moveTo>
                  <a:lnTo>
                    <a:pt x="0" y="0"/>
                  </a:lnTo>
                  <a:lnTo>
                    <a:pt x="6321" y="0"/>
                  </a:lnTo>
                  <a:lnTo>
                    <a:pt x="11188" y="1763"/>
                  </a:lnTo>
                  <a:lnTo>
                    <a:pt x="13412" y="3160"/>
                  </a:lnTo>
                  <a:lnTo>
                    <a:pt x="32562" y="5401"/>
                  </a:lnTo>
                  <a:lnTo>
                    <a:pt x="68585" y="5843"/>
                  </a:lnTo>
                  <a:lnTo>
                    <a:pt x="102122" y="5920"/>
                  </a:lnTo>
                  <a:lnTo>
                    <a:pt x="142689" y="5946"/>
                  </a:lnTo>
                  <a:lnTo>
                    <a:pt x="178594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1" name="SMARTInkShape-1579">
              <a:extLst>
                <a:ext uri="{FF2B5EF4-FFF2-40B4-BE49-F238E27FC236}">
                  <a16:creationId xmlns:a16="http://schemas.microsoft.com/office/drawing/2014/main" id="{6070A0AB-BA24-4B4F-8CF7-0F9A0D59566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667375" y="5429250"/>
              <a:ext cx="172642" cy="41673"/>
            </a:xfrm>
            <a:custGeom>
              <a:avLst/>
              <a:gdLst/>
              <a:ahLst/>
              <a:cxnLst/>
              <a:rect l="0" t="0" r="0" b="0"/>
              <a:pathLst>
                <a:path w="172642" h="41673">
                  <a:moveTo>
                    <a:pt x="0" y="0"/>
                  </a:moveTo>
                  <a:lnTo>
                    <a:pt x="0" y="0"/>
                  </a:lnTo>
                  <a:lnTo>
                    <a:pt x="11188" y="4712"/>
                  </a:lnTo>
                  <a:lnTo>
                    <a:pt x="13412" y="5126"/>
                  </a:lnTo>
                  <a:lnTo>
                    <a:pt x="48061" y="20799"/>
                  </a:lnTo>
                  <a:lnTo>
                    <a:pt x="92226" y="31730"/>
                  </a:lnTo>
                  <a:lnTo>
                    <a:pt x="135977" y="38354"/>
                  </a:lnTo>
                  <a:lnTo>
                    <a:pt x="172641" y="416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2" name="SMARTInkShape-1580">
              <a:extLst>
                <a:ext uri="{FF2B5EF4-FFF2-40B4-BE49-F238E27FC236}">
                  <a16:creationId xmlns:a16="http://schemas.microsoft.com/office/drawing/2014/main" id="{71402966-C298-4531-BB52-52B8E440784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935266" y="5149453"/>
              <a:ext cx="47626" cy="690564"/>
            </a:xfrm>
            <a:custGeom>
              <a:avLst/>
              <a:gdLst/>
              <a:ahLst/>
              <a:cxnLst/>
              <a:rect l="0" t="0" r="0" b="0"/>
              <a:pathLst>
                <a:path w="47626" h="690564">
                  <a:moveTo>
                    <a:pt x="47625" y="0"/>
                  </a:moveTo>
                  <a:lnTo>
                    <a:pt x="47625" y="0"/>
                  </a:lnTo>
                  <a:lnTo>
                    <a:pt x="46302" y="39306"/>
                  </a:lnTo>
                  <a:lnTo>
                    <a:pt x="38201" y="78418"/>
                  </a:lnTo>
                  <a:lnTo>
                    <a:pt x="34690" y="122895"/>
                  </a:lnTo>
                  <a:lnTo>
                    <a:pt x="31954" y="156484"/>
                  </a:lnTo>
                  <a:lnTo>
                    <a:pt x="30738" y="191257"/>
                  </a:lnTo>
                  <a:lnTo>
                    <a:pt x="30197" y="228319"/>
                  </a:lnTo>
                  <a:lnTo>
                    <a:pt x="28634" y="267501"/>
                  </a:lnTo>
                  <a:lnTo>
                    <a:pt x="23530" y="309169"/>
                  </a:lnTo>
                  <a:lnTo>
                    <a:pt x="20380" y="353705"/>
                  </a:lnTo>
                  <a:lnTo>
                    <a:pt x="19540" y="376694"/>
                  </a:lnTo>
                  <a:lnTo>
                    <a:pt x="18606" y="419876"/>
                  </a:lnTo>
                  <a:lnTo>
                    <a:pt x="17530" y="461778"/>
                  </a:lnTo>
                  <a:lnTo>
                    <a:pt x="14846" y="504655"/>
                  </a:lnTo>
                  <a:lnTo>
                    <a:pt x="13212" y="544437"/>
                  </a:lnTo>
                  <a:lnTo>
                    <a:pt x="11164" y="580638"/>
                  </a:lnTo>
                  <a:lnTo>
                    <a:pt x="5843" y="612162"/>
                  </a:lnTo>
                  <a:lnTo>
                    <a:pt x="1731" y="649621"/>
                  </a:lnTo>
                  <a:lnTo>
                    <a:pt x="0" y="690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3" name="SMARTInkShape-1581">
              <a:extLst>
                <a:ext uri="{FF2B5EF4-FFF2-40B4-BE49-F238E27FC236}">
                  <a16:creationId xmlns:a16="http://schemas.microsoft.com/office/drawing/2014/main" id="{FF7D46E5-7FDE-4E46-800C-E92D5D6619D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947172" y="5055715"/>
              <a:ext cx="375048" cy="40161"/>
            </a:xfrm>
            <a:custGeom>
              <a:avLst/>
              <a:gdLst/>
              <a:ahLst/>
              <a:cxnLst/>
              <a:rect l="0" t="0" r="0" b="0"/>
              <a:pathLst>
                <a:path w="375048" h="40161">
                  <a:moveTo>
                    <a:pt x="0" y="40160"/>
                  </a:moveTo>
                  <a:lnTo>
                    <a:pt x="0" y="40160"/>
                  </a:lnTo>
                  <a:lnTo>
                    <a:pt x="3160" y="36999"/>
                  </a:lnTo>
                  <a:lnTo>
                    <a:pt x="8240" y="35448"/>
                  </a:lnTo>
                  <a:lnTo>
                    <a:pt x="11446" y="35034"/>
                  </a:lnTo>
                  <a:lnTo>
                    <a:pt x="49931" y="18038"/>
                  </a:lnTo>
                  <a:lnTo>
                    <a:pt x="90928" y="7519"/>
                  </a:lnTo>
                  <a:lnTo>
                    <a:pt x="125499" y="3589"/>
                  </a:lnTo>
                  <a:lnTo>
                    <a:pt x="160878" y="0"/>
                  </a:lnTo>
                  <a:lnTo>
                    <a:pt x="198259" y="700"/>
                  </a:lnTo>
                  <a:lnTo>
                    <a:pt x="236896" y="3333"/>
                  </a:lnTo>
                  <a:lnTo>
                    <a:pt x="277007" y="4113"/>
                  </a:lnTo>
                  <a:lnTo>
                    <a:pt x="318878" y="7872"/>
                  </a:lnTo>
                  <a:lnTo>
                    <a:pt x="359101" y="14673"/>
                  </a:lnTo>
                  <a:lnTo>
                    <a:pt x="375047" y="16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4" name="SMARTInkShape-1582">
              <a:extLst>
                <a:ext uri="{FF2B5EF4-FFF2-40B4-BE49-F238E27FC236}">
                  <a16:creationId xmlns:a16="http://schemas.microsoft.com/office/drawing/2014/main" id="{B47960E5-9302-46C2-8065-74398A9AD0E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17406" y="5363766"/>
              <a:ext cx="315517" cy="83344"/>
            </a:xfrm>
            <a:custGeom>
              <a:avLst/>
              <a:gdLst/>
              <a:ahLst/>
              <a:cxnLst/>
              <a:rect l="0" t="0" r="0" b="0"/>
              <a:pathLst>
                <a:path w="315517" h="83344">
                  <a:moveTo>
                    <a:pt x="0" y="0"/>
                  </a:moveTo>
                  <a:lnTo>
                    <a:pt x="0" y="0"/>
                  </a:lnTo>
                  <a:lnTo>
                    <a:pt x="0" y="16541"/>
                  </a:lnTo>
                  <a:lnTo>
                    <a:pt x="16217" y="42830"/>
                  </a:lnTo>
                  <a:lnTo>
                    <a:pt x="37201" y="58352"/>
                  </a:lnTo>
                  <a:lnTo>
                    <a:pt x="57178" y="63371"/>
                  </a:lnTo>
                  <a:lnTo>
                    <a:pt x="93046" y="65728"/>
                  </a:lnTo>
                  <a:lnTo>
                    <a:pt x="137663" y="70114"/>
                  </a:lnTo>
                  <a:lnTo>
                    <a:pt x="174624" y="71045"/>
                  </a:lnTo>
                  <a:lnTo>
                    <a:pt x="216664" y="71321"/>
                  </a:lnTo>
                  <a:lnTo>
                    <a:pt x="259107" y="74930"/>
                  </a:lnTo>
                  <a:lnTo>
                    <a:pt x="299523" y="81681"/>
                  </a:lnTo>
                  <a:lnTo>
                    <a:pt x="315516" y="8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5" name="SMARTInkShape-1583">
              <a:extLst>
                <a:ext uri="{FF2B5EF4-FFF2-40B4-BE49-F238E27FC236}">
                  <a16:creationId xmlns:a16="http://schemas.microsoft.com/office/drawing/2014/main" id="{84BEE237-E5F8-4A49-BDBA-575E123ACF1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35528" y="5383280"/>
              <a:ext cx="283145" cy="426971"/>
            </a:xfrm>
            <a:custGeom>
              <a:avLst/>
              <a:gdLst/>
              <a:ahLst/>
              <a:cxnLst/>
              <a:rect l="0" t="0" r="0" b="0"/>
              <a:pathLst>
                <a:path w="283145" h="426971">
                  <a:moveTo>
                    <a:pt x="199800" y="10251"/>
                  </a:moveTo>
                  <a:lnTo>
                    <a:pt x="199800" y="10251"/>
                  </a:lnTo>
                  <a:lnTo>
                    <a:pt x="196640" y="3930"/>
                  </a:lnTo>
                  <a:lnTo>
                    <a:pt x="194386" y="2068"/>
                  </a:lnTo>
                  <a:lnTo>
                    <a:pt x="188354" y="0"/>
                  </a:lnTo>
                  <a:lnTo>
                    <a:pt x="179499" y="2608"/>
                  </a:lnTo>
                  <a:lnTo>
                    <a:pt x="168949" y="6854"/>
                  </a:lnTo>
                  <a:lnTo>
                    <a:pt x="151192" y="11229"/>
                  </a:lnTo>
                  <a:lnTo>
                    <a:pt x="110921" y="34976"/>
                  </a:lnTo>
                  <a:lnTo>
                    <a:pt x="69722" y="64132"/>
                  </a:lnTo>
                  <a:lnTo>
                    <a:pt x="40418" y="106737"/>
                  </a:lnTo>
                  <a:lnTo>
                    <a:pt x="21607" y="145114"/>
                  </a:lnTo>
                  <a:lnTo>
                    <a:pt x="10801" y="175362"/>
                  </a:lnTo>
                  <a:lnTo>
                    <a:pt x="3793" y="208650"/>
                  </a:lnTo>
                  <a:lnTo>
                    <a:pt x="238" y="239760"/>
                  </a:lnTo>
                  <a:lnTo>
                    <a:pt x="0" y="281542"/>
                  </a:lnTo>
                  <a:lnTo>
                    <a:pt x="7647" y="319057"/>
                  </a:lnTo>
                  <a:lnTo>
                    <a:pt x="24848" y="357808"/>
                  </a:lnTo>
                  <a:lnTo>
                    <a:pt x="40145" y="375095"/>
                  </a:lnTo>
                  <a:lnTo>
                    <a:pt x="57245" y="385435"/>
                  </a:lnTo>
                  <a:lnTo>
                    <a:pt x="68973" y="386903"/>
                  </a:lnTo>
                  <a:lnTo>
                    <a:pt x="80801" y="384688"/>
                  </a:lnTo>
                  <a:lnTo>
                    <a:pt x="92672" y="379295"/>
                  </a:lnTo>
                  <a:lnTo>
                    <a:pt x="110512" y="362500"/>
                  </a:lnTo>
                  <a:lnTo>
                    <a:pt x="132995" y="329029"/>
                  </a:lnTo>
                  <a:lnTo>
                    <a:pt x="148705" y="292725"/>
                  </a:lnTo>
                  <a:lnTo>
                    <a:pt x="163053" y="259312"/>
                  </a:lnTo>
                  <a:lnTo>
                    <a:pt x="173919" y="224276"/>
                  </a:lnTo>
                  <a:lnTo>
                    <a:pt x="183092" y="188760"/>
                  </a:lnTo>
                  <a:lnTo>
                    <a:pt x="194883" y="144363"/>
                  </a:lnTo>
                  <a:lnTo>
                    <a:pt x="212780" y="100347"/>
                  </a:lnTo>
                  <a:lnTo>
                    <a:pt x="215729" y="96112"/>
                  </a:lnTo>
                  <a:lnTo>
                    <a:pt x="222534" y="91406"/>
                  </a:lnTo>
                  <a:lnTo>
                    <a:pt x="224878" y="92136"/>
                  </a:lnTo>
                  <a:lnTo>
                    <a:pt x="226440" y="94607"/>
                  </a:lnTo>
                  <a:lnTo>
                    <a:pt x="228948" y="112830"/>
                  </a:lnTo>
                  <a:lnTo>
                    <a:pt x="229444" y="149797"/>
                  </a:lnTo>
                  <a:lnTo>
                    <a:pt x="230191" y="184992"/>
                  </a:lnTo>
                  <a:lnTo>
                    <a:pt x="233646" y="229008"/>
                  </a:lnTo>
                  <a:lnTo>
                    <a:pt x="234686" y="262257"/>
                  </a:lnTo>
                  <a:lnTo>
                    <a:pt x="238676" y="293351"/>
                  </a:lnTo>
                  <a:lnTo>
                    <a:pt x="246596" y="335124"/>
                  </a:lnTo>
                  <a:lnTo>
                    <a:pt x="254896" y="370873"/>
                  </a:lnTo>
                  <a:lnTo>
                    <a:pt x="267498" y="400647"/>
                  </a:lnTo>
                  <a:lnTo>
                    <a:pt x="283144" y="426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6" name="SMARTInkShape-1584">
              <a:extLst>
                <a:ext uri="{FF2B5EF4-FFF2-40B4-BE49-F238E27FC236}">
                  <a16:creationId xmlns:a16="http://schemas.microsoft.com/office/drawing/2014/main" id="{4F143D65-A881-453F-BD96-9F8F501EC5D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625828" y="5518547"/>
              <a:ext cx="17861" cy="238126"/>
            </a:xfrm>
            <a:custGeom>
              <a:avLst/>
              <a:gdLst/>
              <a:ahLst/>
              <a:cxnLst/>
              <a:rect l="0" t="0" r="0" b="0"/>
              <a:pathLst>
                <a:path w="17861" h="238126">
                  <a:moveTo>
                    <a:pt x="0" y="0"/>
                  </a:moveTo>
                  <a:lnTo>
                    <a:pt x="0" y="0"/>
                  </a:lnTo>
                  <a:lnTo>
                    <a:pt x="3160" y="36886"/>
                  </a:lnTo>
                  <a:lnTo>
                    <a:pt x="5401" y="80781"/>
                  </a:lnTo>
                  <a:lnTo>
                    <a:pt x="5708" y="111309"/>
                  </a:lnTo>
                  <a:lnTo>
                    <a:pt x="12201" y="155644"/>
                  </a:lnTo>
                  <a:lnTo>
                    <a:pt x="16183" y="191784"/>
                  </a:lnTo>
                  <a:lnTo>
                    <a:pt x="1786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7" name="SMARTInkShape-1585">
              <a:extLst>
                <a:ext uri="{FF2B5EF4-FFF2-40B4-BE49-F238E27FC236}">
                  <a16:creationId xmlns:a16="http://schemas.microsoft.com/office/drawing/2014/main" id="{858628D6-59D9-425F-BB00-BCB89C70C10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613922" y="538162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8" name="SMARTInkShape-1586">
              <a:extLst>
                <a:ext uri="{FF2B5EF4-FFF2-40B4-BE49-F238E27FC236}">
                  <a16:creationId xmlns:a16="http://schemas.microsoft.com/office/drawing/2014/main" id="{6E7D1C2C-684C-4F7D-977F-8C5BECDF155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10375" y="5470922"/>
              <a:ext cx="35720" cy="178595"/>
            </a:xfrm>
            <a:custGeom>
              <a:avLst/>
              <a:gdLst/>
              <a:ahLst/>
              <a:cxnLst/>
              <a:rect l="0" t="0" r="0" b="0"/>
              <a:pathLst>
                <a:path w="35720" h="178595">
                  <a:moveTo>
                    <a:pt x="0" y="0"/>
                  </a:moveTo>
                  <a:lnTo>
                    <a:pt x="0" y="0"/>
                  </a:lnTo>
                  <a:lnTo>
                    <a:pt x="6321" y="6320"/>
                  </a:lnTo>
                  <a:lnTo>
                    <a:pt x="9423" y="16479"/>
                  </a:lnTo>
                  <a:lnTo>
                    <a:pt x="16994" y="59594"/>
                  </a:lnTo>
                  <a:lnTo>
                    <a:pt x="23207" y="88663"/>
                  </a:lnTo>
                  <a:lnTo>
                    <a:pt x="28615" y="123190"/>
                  </a:lnTo>
                  <a:lnTo>
                    <a:pt x="34315" y="167650"/>
                  </a:lnTo>
                  <a:lnTo>
                    <a:pt x="35719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9" name="SMARTInkShape-1587">
              <a:extLst>
                <a:ext uri="{FF2B5EF4-FFF2-40B4-BE49-F238E27FC236}">
                  <a16:creationId xmlns:a16="http://schemas.microsoft.com/office/drawing/2014/main" id="{2C0E540D-A6DF-4232-96A1-37EFDAFD8AB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846379" y="5399680"/>
              <a:ext cx="208075" cy="386759"/>
            </a:xfrm>
            <a:custGeom>
              <a:avLst/>
              <a:gdLst/>
              <a:ahLst/>
              <a:cxnLst/>
              <a:rect l="0" t="0" r="0" b="0"/>
              <a:pathLst>
                <a:path w="208075" h="386759">
                  <a:moveTo>
                    <a:pt x="65199" y="386758"/>
                  </a:moveTo>
                  <a:lnTo>
                    <a:pt x="65199" y="386758"/>
                  </a:lnTo>
                  <a:lnTo>
                    <a:pt x="57017" y="377913"/>
                  </a:lnTo>
                  <a:lnTo>
                    <a:pt x="54948" y="373346"/>
                  </a:lnTo>
                  <a:lnTo>
                    <a:pt x="50278" y="334950"/>
                  </a:lnTo>
                  <a:lnTo>
                    <a:pt x="37754" y="294772"/>
                  </a:lnTo>
                  <a:lnTo>
                    <a:pt x="23774" y="260945"/>
                  </a:lnTo>
                  <a:lnTo>
                    <a:pt x="14193" y="225787"/>
                  </a:lnTo>
                  <a:lnTo>
                    <a:pt x="4593" y="190234"/>
                  </a:lnTo>
                  <a:lnTo>
                    <a:pt x="1160" y="154565"/>
                  </a:lnTo>
                  <a:lnTo>
                    <a:pt x="0" y="110484"/>
                  </a:lnTo>
                  <a:lnTo>
                    <a:pt x="1164" y="91990"/>
                  </a:lnTo>
                  <a:lnTo>
                    <a:pt x="13143" y="49639"/>
                  </a:lnTo>
                  <a:lnTo>
                    <a:pt x="22582" y="30225"/>
                  </a:lnTo>
                  <a:lnTo>
                    <a:pt x="31706" y="21482"/>
                  </a:lnTo>
                  <a:lnTo>
                    <a:pt x="59539" y="4815"/>
                  </a:lnTo>
                  <a:lnTo>
                    <a:pt x="89050" y="464"/>
                  </a:lnTo>
                  <a:lnTo>
                    <a:pt x="106882" y="0"/>
                  </a:lnTo>
                  <a:lnTo>
                    <a:pt x="118782" y="3419"/>
                  </a:lnTo>
                  <a:lnTo>
                    <a:pt x="154497" y="20986"/>
                  </a:lnTo>
                  <a:lnTo>
                    <a:pt x="196168" y="56370"/>
                  </a:lnTo>
                  <a:lnTo>
                    <a:pt x="202782" y="63088"/>
                  </a:lnTo>
                  <a:lnTo>
                    <a:pt x="208074" y="71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0" name="SMARTInkShape-1588">
              <a:extLst>
                <a:ext uri="{FF2B5EF4-FFF2-40B4-BE49-F238E27FC236}">
                  <a16:creationId xmlns:a16="http://schemas.microsoft.com/office/drawing/2014/main" id="{98958251-E552-4BBC-97D3-D284D55EB3A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91420" y="5447237"/>
              <a:ext cx="272597" cy="363014"/>
            </a:xfrm>
            <a:custGeom>
              <a:avLst/>
              <a:gdLst/>
              <a:ahLst/>
              <a:cxnLst/>
              <a:rect l="0" t="0" r="0" b="0"/>
              <a:pathLst>
                <a:path w="272597" h="363014">
                  <a:moveTo>
                    <a:pt x="70189" y="124888"/>
                  </a:moveTo>
                  <a:lnTo>
                    <a:pt x="70189" y="124888"/>
                  </a:lnTo>
                  <a:lnTo>
                    <a:pt x="70189" y="118567"/>
                  </a:lnTo>
                  <a:lnTo>
                    <a:pt x="70851" y="116705"/>
                  </a:lnTo>
                  <a:lnTo>
                    <a:pt x="71954" y="115464"/>
                  </a:lnTo>
                  <a:lnTo>
                    <a:pt x="112343" y="93905"/>
                  </a:lnTo>
                  <a:lnTo>
                    <a:pt x="120455" y="87746"/>
                  </a:lnTo>
                  <a:lnTo>
                    <a:pt x="127587" y="81261"/>
                  </a:lnTo>
                  <a:lnTo>
                    <a:pt x="150876" y="66430"/>
                  </a:lnTo>
                  <a:lnTo>
                    <a:pt x="155659" y="60762"/>
                  </a:lnTo>
                  <a:lnTo>
                    <a:pt x="161891" y="45414"/>
                  </a:lnTo>
                  <a:lnTo>
                    <a:pt x="165128" y="23042"/>
                  </a:lnTo>
                  <a:lnTo>
                    <a:pt x="162187" y="12984"/>
                  </a:lnTo>
                  <a:lnTo>
                    <a:pt x="157158" y="7243"/>
                  </a:lnTo>
                  <a:lnTo>
                    <a:pt x="153966" y="4786"/>
                  </a:lnTo>
                  <a:lnTo>
                    <a:pt x="145127" y="2056"/>
                  </a:lnTo>
                  <a:lnTo>
                    <a:pt x="105765" y="0"/>
                  </a:lnTo>
                  <a:lnTo>
                    <a:pt x="88006" y="3070"/>
                  </a:lnTo>
                  <a:lnTo>
                    <a:pt x="70177" y="11329"/>
                  </a:lnTo>
                  <a:lnTo>
                    <a:pt x="52326" y="28476"/>
                  </a:lnTo>
                  <a:lnTo>
                    <a:pt x="22564" y="70438"/>
                  </a:lnTo>
                  <a:lnTo>
                    <a:pt x="11981" y="87459"/>
                  </a:lnTo>
                  <a:lnTo>
                    <a:pt x="2966" y="116297"/>
                  </a:lnTo>
                  <a:lnTo>
                    <a:pt x="0" y="149683"/>
                  </a:lnTo>
                  <a:lnTo>
                    <a:pt x="763" y="192992"/>
                  </a:lnTo>
                  <a:lnTo>
                    <a:pt x="10247" y="233738"/>
                  </a:lnTo>
                  <a:lnTo>
                    <a:pt x="29612" y="274589"/>
                  </a:lnTo>
                  <a:lnTo>
                    <a:pt x="54310" y="307059"/>
                  </a:lnTo>
                  <a:lnTo>
                    <a:pt x="96369" y="338226"/>
                  </a:lnTo>
                  <a:lnTo>
                    <a:pt x="122632" y="351553"/>
                  </a:lnTo>
                  <a:lnTo>
                    <a:pt x="164627" y="360553"/>
                  </a:lnTo>
                  <a:lnTo>
                    <a:pt x="208127" y="362527"/>
                  </a:lnTo>
                  <a:lnTo>
                    <a:pt x="272596" y="363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2" name="SMARTInkShape-Group309">
            <a:extLst>
              <a:ext uri="{FF2B5EF4-FFF2-40B4-BE49-F238E27FC236}">
                <a16:creationId xmlns:a16="http://schemas.microsoft.com/office/drawing/2014/main" id="{650B59B4-2073-4801-910A-83EEA95F9711}"/>
              </a:ext>
            </a:extLst>
          </p:cNvPr>
          <p:cNvGrpSpPr/>
          <p:nvPr/>
        </p:nvGrpSpPr>
        <p:grpSpPr>
          <a:xfrm>
            <a:off x="1393031" y="5223128"/>
            <a:ext cx="1916908" cy="651924"/>
            <a:chOff x="1393031" y="5223128"/>
            <a:chExt cx="1916908" cy="651924"/>
          </a:xfrm>
        </p:grpSpPr>
        <p:sp>
          <p:nvSpPr>
            <p:cNvPr id="9502" name="SMARTInkShape-1589">
              <a:extLst>
                <a:ext uri="{FF2B5EF4-FFF2-40B4-BE49-F238E27FC236}">
                  <a16:creationId xmlns:a16="http://schemas.microsoft.com/office/drawing/2014/main" id="{D700401F-AA8E-4A64-BCE5-45518DDD901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78844" y="5286375"/>
              <a:ext cx="95251" cy="434579"/>
            </a:xfrm>
            <a:custGeom>
              <a:avLst/>
              <a:gdLst/>
              <a:ahLst/>
              <a:cxnLst/>
              <a:rect l="0" t="0" r="0" b="0"/>
              <a:pathLst>
                <a:path w="95251" h="434579">
                  <a:moveTo>
                    <a:pt x="0" y="0"/>
                  </a:moveTo>
                  <a:lnTo>
                    <a:pt x="0" y="0"/>
                  </a:lnTo>
                  <a:lnTo>
                    <a:pt x="3160" y="0"/>
                  </a:lnTo>
                  <a:lnTo>
                    <a:pt x="4091" y="1984"/>
                  </a:lnTo>
                  <a:lnTo>
                    <a:pt x="12028" y="28018"/>
                  </a:lnTo>
                  <a:lnTo>
                    <a:pt x="29643" y="64061"/>
                  </a:lnTo>
                  <a:lnTo>
                    <a:pt x="39137" y="101810"/>
                  </a:lnTo>
                  <a:lnTo>
                    <a:pt x="46278" y="131018"/>
                  </a:lnTo>
                  <a:lnTo>
                    <a:pt x="52097" y="163402"/>
                  </a:lnTo>
                  <a:lnTo>
                    <a:pt x="58212" y="197639"/>
                  </a:lnTo>
                  <a:lnTo>
                    <a:pt x="67543" y="232699"/>
                  </a:lnTo>
                  <a:lnTo>
                    <a:pt x="73014" y="268125"/>
                  </a:lnTo>
                  <a:lnTo>
                    <a:pt x="76768" y="303713"/>
                  </a:lnTo>
                  <a:lnTo>
                    <a:pt x="82846" y="339374"/>
                  </a:lnTo>
                  <a:lnTo>
                    <a:pt x="88194" y="376831"/>
                  </a:lnTo>
                  <a:lnTo>
                    <a:pt x="93159" y="417468"/>
                  </a:lnTo>
                  <a:lnTo>
                    <a:pt x="95250" y="434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3" name="SMARTInkShape-1590">
              <a:extLst>
                <a:ext uri="{FF2B5EF4-FFF2-40B4-BE49-F238E27FC236}">
                  <a16:creationId xmlns:a16="http://schemas.microsoft.com/office/drawing/2014/main" id="{57789F01-A2FE-405E-BFE9-04F3ED6F153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49568" y="5252111"/>
              <a:ext cx="420231" cy="521466"/>
            </a:xfrm>
            <a:custGeom>
              <a:avLst/>
              <a:gdLst/>
              <a:ahLst/>
              <a:cxnLst/>
              <a:rect l="0" t="0" r="0" b="0"/>
              <a:pathLst>
                <a:path w="420231" h="521466">
                  <a:moveTo>
                    <a:pt x="11416" y="69983"/>
                  </a:moveTo>
                  <a:lnTo>
                    <a:pt x="11416" y="69983"/>
                  </a:lnTo>
                  <a:lnTo>
                    <a:pt x="1165" y="59731"/>
                  </a:lnTo>
                  <a:lnTo>
                    <a:pt x="246" y="57048"/>
                  </a:lnTo>
                  <a:lnTo>
                    <a:pt x="0" y="55406"/>
                  </a:lnTo>
                  <a:lnTo>
                    <a:pt x="12965" y="30714"/>
                  </a:lnTo>
                  <a:lnTo>
                    <a:pt x="20704" y="24308"/>
                  </a:lnTo>
                  <a:lnTo>
                    <a:pt x="56909" y="5911"/>
                  </a:lnTo>
                  <a:lnTo>
                    <a:pt x="96691" y="0"/>
                  </a:lnTo>
                  <a:lnTo>
                    <a:pt x="134211" y="2137"/>
                  </a:lnTo>
                  <a:lnTo>
                    <a:pt x="171493" y="10119"/>
                  </a:lnTo>
                  <a:lnTo>
                    <a:pt x="213995" y="17703"/>
                  </a:lnTo>
                  <a:lnTo>
                    <a:pt x="256942" y="36780"/>
                  </a:lnTo>
                  <a:lnTo>
                    <a:pt x="295831" y="60218"/>
                  </a:lnTo>
                  <a:lnTo>
                    <a:pt x="332490" y="87080"/>
                  </a:lnTo>
                  <a:lnTo>
                    <a:pt x="375018" y="130539"/>
                  </a:lnTo>
                  <a:lnTo>
                    <a:pt x="399976" y="166198"/>
                  </a:lnTo>
                  <a:lnTo>
                    <a:pt x="415015" y="205133"/>
                  </a:lnTo>
                  <a:lnTo>
                    <a:pt x="420058" y="243421"/>
                  </a:lnTo>
                  <a:lnTo>
                    <a:pt x="420230" y="286369"/>
                  </a:lnTo>
                  <a:lnTo>
                    <a:pt x="411829" y="324818"/>
                  </a:lnTo>
                  <a:lnTo>
                    <a:pt x="397066" y="361345"/>
                  </a:lnTo>
                  <a:lnTo>
                    <a:pt x="372536" y="405715"/>
                  </a:lnTo>
                  <a:lnTo>
                    <a:pt x="336087" y="443511"/>
                  </a:lnTo>
                  <a:lnTo>
                    <a:pt x="294761" y="473319"/>
                  </a:lnTo>
                  <a:lnTo>
                    <a:pt x="252594" y="494788"/>
                  </a:lnTo>
                  <a:lnTo>
                    <a:pt x="215234" y="508951"/>
                  </a:lnTo>
                  <a:lnTo>
                    <a:pt x="170834" y="520189"/>
                  </a:lnTo>
                  <a:lnTo>
                    <a:pt x="126459" y="521465"/>
                  </a:lnTo>
                  <a:lnTo>
                    <a:pt x="90169" y="514123"/>
                  </a:lnTo>
                  <a:lnTo>
                    <a:pt x="45869" y="492884"/>
                  </a:lnTo>
                  <a:lnTo>
                    <a:pt x="26034" y="483315"/>
                  </a:lnTo>
                  <a:lnTo>
                    <a:pt x="11416" y="4688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4" name="SMARTInkShape-1591">
              <a:extLst>
                <a:ext uri="{FF2B5EF4-FFF2-40B4-BE49-F238E27FC236}">
                  <a16:creationId xmlns:a16="http://schemas.microsoft.com/office/drawing/2014/main" id="{DAFAC649-8DC2-434B-BEE0-4C3D77D14B7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21389" y="5429250"/>
              <a:ext cx="230297" cy="291271"/>
            </a:xfrm>
            <a:custGeom>
              <a:avLst/>
              <a:gdLst/>
              <a:ahLst/>
              <a:cxnLst/>
              <a:rect l="0" t="0" r="0" b="0"/>
              <a:pathLst>
                <a:path w="230297" h="291271">
                  <a:moveTo>
                    <a:pt x="207549" y="17859"/>
                  </a:moveTo>
                  <a:lnTo>
                    <a:pt x="207549" y="17859"/>
                  </a:lnTo>
                  <a:lnTo>
                    <a:pt x="207549" y="7608"/>
                  </a:lnTo>
                  <a:lnTo>
                    <a:pt x="197297" y="973"/>
                  </a:lnTo>
                  <a:lnTo>
                    <a:pt x="190555" y="192"/>
                  </a:lnTo>
                  <a:lnTo>
                    <a:pt x="173003" y="678"/>
                  </a:lnTo>
                  <a:lnTo>
                    <a:pt x="157184" y="6080"/>
                  </a:lnTo>
                  <a:lnTo>
                    <a:pt x="116560" y="30566"/>
                  </a:lnTo>
                  <a:lnTo>
                    <a:pt x="80484" y="62580"/>
                  </a:lnTo>
                  <a:lnTo>
                    <a:pt x="48957" y="98596"/>
                  </a:lnTo>
                  <a:lnTo>
                    <a:pt x="29590" y="131960"/>
                  </a:lnTo>
                  <a:lnTo>
                    <a:pt x="8428" y="175629"/>
                  </a:lnTo>
                  <a:lnTo>
                    <a:pt x="1014" y="210689"/>
                  </a:lnTo>
                  <a:lnTo>
                    <a:pt x="0" y="224608"/>
                  </a:lnTo>
                  <a:lnTo>
                    <a:pt x="4841" y="237409"/>
                  </a:lnTo>
                  <a:lnTo>
                    <a:pt x="20958" y="258635"/>
                  </a:lnTo>
                  <a:lnTo>
                    <a:pt x="56271" y="278524"/>
                  </a:lnTo>
                  <a:lnTo>
                    <a:pt x="83372" y="288414"/>
                  </a:lnTo>
                  <a:lnTo>
                    <a:pt x="125646" y="291270"/>
                  </a:lnTo>
                  <a:lnTo>
                    <a:pt x="162857" y="289882"/>
                  </a:lnTo>
                  <a:lnTo>
                    <a:pt x="178425" y="286264"/>
                  </a:lnTo>
                  <a:lnTo>
                    <a:pt x="192231" y="276127"/>
                  </a:lnTo>
                  <a:lnTo>
                    <a:pt x="216629" y="249548"/>
                  </a:lnTo>
                  <a:lnTo>
                    <a:pt x="225967" y="232028"/>
                  </a:lnTo>
                  <a:lnTo>
                    <a:pt x="230296" y="202917"/>
                  </a:lnTo>
                  <a:lnTo>
                    <a:pt x="229387" y="164240"/>
                  </a:lnTo>
                  <a:lnTo>
                    <a:pt x="223059" y="133771"/>
                  </a:lnTo>
                  <a:lnTo>
                    <a:pt x="212229" y="96612"/>
                  </a:lnTo>
                  <a:lnTo>
                    <a:pt x="198306" y="66268"/>
                  </a:lnTo>
                  <a:lnTo>
                    <a:pt x="174432" y="29905"/>
                  </a:lnTo>
                  <a:lnTo>
                    <a:pt x="152615" y="13255"/>
                  </a:lnTo>
                  <a:lnTo>
                    <a:pt x="128436" y="2289"/>
                  </a:lnTo>
                  <a:lnTo>
                    <a:pt x="1182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5" name="SMARTInkShape-1592">
              <a:extLst>
                <a:ext uri="{FF2B5EF4-FFF2-40B4-BE49-F238E27FC236}">
                  <a16:creationId xmlns:a16="http://schemas.microsoft.com/office/drawing/2014/main" id="{576DB84A-B578-46E4-987D-774971963F3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60834" y="5223128"/>
              <a:ext cx="249105" cy="585157"/>
            </a:xfrm>
            <a:custGeom>
              <a:avLst/>
              <a:gdLst/>
              <a:ahLst/>
              <a:cxnLst/>
              <a:rect l="0" t="0" r="0" b="0"/>
              <a:pathLst>
                <a:path w="249105" h="585157">
                  <a:moveTo>
                    <a:pt x="10979" y="295419"/>
                  </a:moveTo>
                  <a:lnTo>
                    <a:pt x="10979" y="295419"/>
                  </a:lnTo>
                  <a:lnTo>
                    <a:pt x="16104" y="339396"/>
                  </a:lnTo>
                  <a:lnTo>
                    <a:pt x="30365" y="381717"/>
                  </a:lnTo>
                  <a:lnTo>
                    <a:pt x="41931" y="423147"/>
                  </a:lnTo>
                  <a:lnTo>
                    <a:pt x="50503" y="461146"/>
                  </a:lnTo>
                  <a:lnTo>
                    <a:pt x="59805" y="497541"/>
                  </a:lnTo>
                  <a:lnTo>
                    <a:pt x="65382" y="540102"/>
                  </a:lnTo>
                  <a:lnTo>
                    <a:pt x="72518" y="561725"/>
                  </a:lnTo>
                  <a:lnTo>
                    <a:pt x="81837" y="585156"/>
                  </a:lnTo>
                  <a:lnTo>
                    <a:pt x="82030" y="585150"/>
                  </a:lnTo>
                  <a:lnTo>
                    <a:pt x="82244" y="583379"/>
                  </a:lnTo>
                  <a:lnTo>
                    <a:pt x="65527" y="541992"/>
                  </a:lnTo>
                  <a:lnTo>
                    <a:pt x="47477" y="502777"/>
                  </a:lnTo>
                  <a:lnTo>
                    <a:pt x="36786" y="461810"/>
                  </a:lnTo>
                  <a:lnTo>
                    <a:pt x="27665" y="418583"/>
                  </a:lnTo>
                  <a:lnTo>
                    <a:pt x="21041" y="387200"/>
                  </a:lnTo>
                  <a:lnTo>
                    <a:pt x="15892" y="353408"/>
                  </a:lnTo>
                  <a:lnTo>
                    <a:pt x="9634" y="318546"/>
                  </a:lnTo>
                  <a:lnTo>
                    <a:pt x="3767" y="283208"/>
                  </a:lnTo>
                  <a:lnTo>
                    <a:pt x="1159" y="247658"/>
                  </a:lnTo>
                  <a:lnTo>
                    <a:pt x="0" y="212015"/>
                  </a:lnTo>
                  <a:lnTo>
                    <a:pt x="807" y="178314"/>
                  </a:lnTo>
                  <a:lnTo>
                    <a:pt x="8038" y="137028"/>
                  </a:lnTo>
                  <a:lnTo>
                    <a:pt x="15987" y="99660"/>
                  </a:lnTo>
                  <a:lnTo>
                    <a:pt x="35780" y="56769"/>
                  </a:lnTo>
                  <a:lnTo>
                    <a:pt x="58799" y="28600"/>
                  </a:lnTo>
                  <a:lnTo>
                    <a:pt x="76521" y="16307"/>
                  </a:lnTo>
                  <a:lnTo>
                    <a:pt x="108469" y="2798"/>
                  </a:lnTo>
                  <a:lnTo>
                    <a:pt x="122438" y="0"/>
                  </a:lnTo>
                  <a:lnTo>
                    <a:pt x="137025" y="2285"/>
                  </a:lnTo>
                  <a:lnTo>
                    <a:pt x="179247" y="14110"/>
                  </a:lnTo>
                  <a:lnTo>
                    <a:pt x="200183" y="24949"/>
                  </a:lnTo>
                  <a:lnTo>
                    <a:pt x="242733" y="63011"/>
                  </a:lnTo>
                  <a:lnTo>
                    <a:pt x="249104" y="69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6" name="SMARTInkShape-1593">
              <a:extLst>
                <a:ext uri="{FF2B5EF4-FFF2-40B4-BE49-F238E27FC236}">
                  <a16:creationId xmlns:a16="http://schemas.microsoft.com/office/drawing/2014/main" id="{409E7199-73E0-49BC-9738-F5045C44C63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988469" y="5607844"/>
              <a:ext cx="279798" cy="35676"/>
            </a:xfrm>
            <a:custGeom>
              <a:avLst/>
              <a:gdLst/>
              <a:ahLst/>
              <a:cxnLst/>
              <a:rect l="0" t="0" r="0" b="0"/>
              <a:pathLst>
                <a:path w="279798" h="35676">
                  <a:moveTo>
                    <a:pt x="0" y="23812"/>
                  </a:moveTo>
                  <a:lnTo>
                    <a:pt x="0" y="23812"/>
                  </a:lnTo>
                  <a:lnTo>
                    <a:pt x="8844" y="31995"/>
                  </a:lnTo>
                  <a:lnTo>
                    <a:pt x="13411" y="34064"/>
                  </a:lnTo>
                  <a:lnTo>
                    <a:pt x="57177" y="35675"/>
                  </a:lnTo>
                  <a:lnTo>
                    <a:pt x="70391" y="32171"/>
                  </a:lnTo>
                  <a:lnTo>
                    <a:pt x="84863" y="27528"/>
                  </a:lnTo>
                  <a:lnTo>
                    <a:pt x="124728" y="22782"/>
                  </a:lnTo>
                  <a:lnTo>
                    <a:pt x="167806" y="12511"/>
                  </a:lnTo>
                  <a:lnTo>
                    <a:pt x="205898" y="7896"/>
                  </a:lnTo>
                  <a:lnTo>
                    <a:pt x="249422" y="2245"/>
                  </a:lnTo>
                  <a:lnTo>
                    <a:pt x="2797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7" name="SMARTInkShape-1594">
              <a:extLst>
                <a:ext uri="{FF2B5EF4-FFF2-40B4-BE49-F238E27FC236}">
                  <a16:creationId xmlns:a16="http://schemas.microsoft.com/office/drawing/2014/main" id="{5BA7A43B-64D5-4DA5-BA4D-180B78E7065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893094" y="5232797"/>
              <a:ext cx="249874" cy="493721"/>
            </a:xfrm>
            <a:custGeom>
              <a:avLst/>
              <a:gdLst/>
              <a:ahLst/>
              <a:cxnLst/>
              <a:rect l="0" t="0" r="0" b="0"/>
              <a:pathLst>
                <a:path w="249874" h="493721">
                  <a:moveTo>
                    <a:pt x="0" y="89297"/>
                  </a:moveTo>
                  <a:lnTo>
                    <a:pt x="0" y="89297"/>
                  </a:lnTo>
                  <a:lnTo>
                    <a:pt x="0" y="92457"/>
                  </a:lnTo>
                  <a:lnTo>
                    <a:pt x="7386" y="118824"/>
                  </a:lnTo>
                  <a:lnTo>
                    <a:pt x="19386" y="130383"/>
                  </a:lnTo>
                  <a:lnTo>
                    <a:pt x="33864" y="160814"/>
                  </a:lnTo>
                  <a:lnTo>
                    <a:pt x="54902" y="204523"/>
                  </a:lnTo>
                  <a:lnTo>
                    <a:pt x="77652" y="241287"/>
                  </a:lnTo>
                  <a:lnTo>
                    <a:pt x="95327" y="274780"/>
                  </a:lnTo>
                  <a:lnTo>
                    <a:pt x="113132" y="309840"/>
                  </a:lnTo>
                  <a:lnTo>
                    <a:pt x="130975" y="345363"/>
                  </a:lnTo>
                  <a:lnTo>
                    <a:pt x="148830" y="381024"/>
                  </a:lnTo>
                  <a:lnTo>
                    <a:pt x="172641" y="425469"/>
                  </a:lnTo>
                  <a:lnTo>
                    <a:pt x="208359" y="469497"/>
                  </a:lnTo>
                  <a:lnTo>
                    <a:pt x="234463" y="493720"/>
                  </a:lnTo>
                  <a:lnTo>
                    <a:pt x="235683" y="493189"/>
                  </a:lnTo>
                  <a:lnTo>
                    <a:pt x="236497" y="491511"/>
                  </a:lnTo>
                  <a:lnTo>
                    <a:pt x="238363" y="490393"/>
                  </a:lnTo>
                  <a:lnTo>
                    <a:pt x="243963" y="489150"/>
                  </a:lnTo>
                  <a:lnTo>
                    <a:pt x="245986" y="486835"/>
                  </a:lnTo>
                  <a:lnTo>
                    <a:pt x="248233" y="478969"/>
                  </a:lnTo>
                  <a:lnTo>
                    <a:pt x="249873" y="443040"/>
                  </a:lnTo>
                  <a:lnTo>
                    <a:pt x="248677" y="402956"/>
                  </a:lnTo>
                  <a:lnTo>
                    <a:pt x="241178" y="367220"/>
                  </a:lnTo>
                  <a:lnTo>
                    <a:pt x="233811" y="325029"/>
                  </a:lnTo>
                  <a:lnTo>
                    <a:pt x="224206" y="286143"/>
                  </a:lnTo>
                  <a:lnTo>
                    <a:pt x="217538" y="244929"/>
                  </a:lnTo>
                  <a:lnTo>
                    <a:pt x="215746" y="214911"/>
                  </a:lnTo>
                  <a:lnTo>
                    <a:pt x="208416" y="171422"/>
                  </a:lnTo>
                  <a:lnTo>
                    <a:pt x="204187" y="132371"/>
                  </a:lnTo>
                  <a:lnTo>
                    <a:pt x="202934" y="98826"/>
                  </a:lnTo>
                  <a:lnTo>
                    <a:pt x="198419" y="55093"/>
                  </a:lnTo>
                  <a:lnTo>
                    <a:pt x="195713" y="31978"/>
                  </a:lnTo>
                  <a:lnTo>
                    <a:pt x="1845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8" name="SMARTInkShape-1595">
              <a:extLst>
                <a:ext uri="{FF2B5EF4-FFF2-40B4-BE49-F238E27FC236}">
                  <a16:creationId xmlns:a16="http://schemas.microsoft.com/office/drawing/2014/main" id="{57AC0FDA-113B-425F-B2B1-EAD4C83E757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910953" y="5345906"/>
              <a:ext cx="35720" cy="511970"/>
            </a:xfrm>
            <a:custGeom>
              <a:avLst/>
              <a:gdLst/>
              <a:ahLst/>
              <a:cxnLst/>
              <a:rect l="0" t="0" r="0" b="0"/>
              <a:pathLst>
                <a:path w="35720" h="511970">
                  <a:moveTo>
                    <a:pt x="0" y="0"/>
                  </a:moveTo>
                  <a:lnTo>
                    <a:pt x="0" y="0"/>
                  </a:lnTo>
                  <a:lnTo>
                    <a:pt x="0" y="38838"/>
                  </a:lnTo>
                  <a:lnTo>
                    <a:pt x="3161" y="79183"/>
                  </a:lnTo>
                  <a:lnTo>
                    <a:pt x="11447" y="116801"/>
                  </a:lnTo>
                  <a:lnTo>
                    <a:pt x="15959" y="160432"/>
                  </a:lnTo>
                  <a:lnTo>
                    <a:pt x="17297" y="203713"/>
                  </a:lnTo>
                  <a:lnTo>
                    <a:pt x="19373" y="235399"/>
                  </a:lnTo>
                  <a:lnTo>
                    <a:pt x="21839" y="268663"/>
                  </a:lnTo>
                  <a:lnTo>
                    <a:pt x="22936" y="301087"/>
                  </a:lnTo>
                  <a:lnTo>
                    <a:pt x="23423" y="331372"/>
                  </a:lnTo>
                  <a:lnTo>
                    <a:pt x="24962" y="360927"/>
                  </a:lnTo>
                  <a:lnTo>
                    <a:pt x="31944" y="404671"/>
                  </a:lnTo>
                  <a:lnTo>
                    <a:pt x="34973" y="448024"/>
                  </a:lnTo>
                  <a:lnTo>
                    <a:pt x="35621" y="491299"/>
                  </a:lnTo>
                  <a:lnTo>
                    <a:pt x="35719" y="511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9" name="SMARTInkShape-1596">
              <a:extLst>
                <a:ext uri="{FF2B5EF4-FFF2-40B4-BE49-F238E27FC236}">
                  <a16:creationId xmlns:a16="http://schemas.microsoft.com/office/drawing/2014/main" id="{5ED6A998-D615-42BB-8233-EF7581A3418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93031" y="5292480"/>
              <a:ext cx="381001" cy="29615"/>
            </a:xfrm>
            <a:custGeom>
              <a:avLst/>
              <a:gdLst/>
              <a:ahLst/>
              <a:cxnLst/>
              <a:rect l="0" t="0" r="0" b="0"/>
              <a:pathLst>
                <a:path w="381001" h="29615">
                  <a:moveTo>
                    <a:pt x="0" y="29614"/>
                  </a:moveTo>
                  <a:lnTo>
                    <a:pt x="0" y="29614"/>
                  </a:lnTo>
                  <a:lnTo>
                    <a:pt x="3161" y="29614"/>
                  </a:lnTo>
                  <a:lnTo>
                    <a:pt x="4092" y="28291"/>
                  </a:lnTo>
                  <a:lnTo>
                    <a:pt x="5126" y="23293"/>
                  </a:lnTo>
                  <a:lnTo>
                    <a:pt x="7386" y="21431"/>
                  </a:lnTo>
                  <a:lnTo>
                    <a:pt x="15189" y="19362"/>
                  </a:lnTo>
                  <a:lnTo>
                    <a:pt x="55755" y="13713"/>
                  </a:lnTo>
                  <a:lnTo>
                    <a:pt x="96856" y="8613"/>
                  </a:lnTo>
                  <a:lnTo>
                    <a:pt x="134973" y="2445"/>
                  </a:lnTo>
                  <a:lnTo>
                    <a:pt x="178017" y="617"/>
                  </a:lnTo>
                  <a:lnTo>
                    <a:pt x="207442" y="190"/>
                  </a:lnTo>
                  <a:lnTo>
                    <a:pt x="240363" y="0"/>
                  </a:lnTo>
                  <a:lnTo>
                    <a:pt x="273075" y="3443"/>
                  </a:lnTo>
                  <a:lnTo>
                    <a:pt x="317713" y="9292"/>
                  </a:lnTo>
                  <a:lnTo>
                    <a:pt x="362032" y="14428"/>
                  </a:lnTo>
                  <a:lnTo>
                    <a:pt x="381000" y="17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0" name="SMARTInkShape-1597">
              <a:extLst>
                <a:ext uri="{FF2B5EF4-FFF2-40B4-BE49-F238E27FC236}">
                  <a16:creationId xmlns:a16="http://schemas.microsoft.com/office/drawing/2014/main" id="{F2FB193F-F7F8-4421-B141-729970D3C22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524000" y="5542359"/>
              <a:ext cx="285751" cy="35720"/>
            </a:xfrm>
            <a:custGeom>
              <a:avLst/>
              <a:gdLst/>
              <a:ahLst/>
              <a:cxnLst/>
              <a:rect l="0" t="0" r="0" b="0"/>
              <a:pathLst>
                <a:path w="285751" h="35720">
                  <a:moveTo>
                    <a:pt x="0" y="35719"/>
                  </a:moveTo>
                  <a:lnTo>
                    <a:pt x="0" y="35719"/>
                  </a:lnTo>
                  <a:lnTo>
                    <a:pt x="6321" y="35719"/>
                  </a:lnTo>
                  <a:lnTo>
                    <a:pt x="11188" y="33955"/>
                  </a:lnTo>
                  <a:lnTo>
                    <a:pt x="13412" y="32558"/>
                  </a:lnTo>
                  <a:lnTo>
                    <a:pt x="55738" y="23690"/>
                  </a:lnTo>
                  <a:lnTo>
                    <a:pt x="96853" y="18350"/>
                  </a:lnTo>
                  <a:lnTo>
                    <a:pt x="131444" y="14110"/>
                  </a:lnTo>
                  <a:lnTo>
                    <a:pt x="166828" y="11237"/>
                  </a:lnTo>
                  <a:lnTo>
                    <a:pt x="202448" y="3918"/>
                  </a:lnTo>
                  <a:lnTo>
                    <a:pt x="244748" y="77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1" name="SMARTInkShape-1598">
              <a:extLst>
                <a:ext uri="{FF2B5EF4-FFF2-40B4-BE49-F238E27FC236}">
                  <a16:creationId xmlns:a16="http://schemas.microsoft.com/office/drawing/2014/main" id="{FE7078C1-46F8-49D0-83E4-62B9229E7AD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488281" y="5286375"/>
              <a:ext cx="375048" cy="588677"/>
            </a:xfrm>
            <a:custGeom>
              <a:avLst/>
              <a:gdLst/>
              <a:ahLst/>
              <a:cxnLst/>
              <a:rect l="0" t="0" r="0" b="0"/>
              <a:pathLst>
                <a:path w="375048" h="588677">
                  <a:moveTo>
                    <a:pt x="0" y="0"/>
                  </a:moveTo>
                  <a:lnTo>
                    <a:pt x="0" y="0"/>
                  </a:lnTo>
                  <a:lnTo>
                    <a:pt x="0" y="11446"/>
                  </a:lnTo>
                  <a:lnTo>
                    <a:pt x="19411" y="55556"/>
                  </a:lnTo>
                  <a:lnTo>
                    <a:pt x="25164" y="71655"/>
                  </a:lnTo>
                  <a:lnTo>
                    <a:pt x="30621" y="114328"/>
                  </a:lnTo>
                  <a:lnTo>
                    <a:pt x="34208" y="149189"/>
                  </a:lnTo>
                  <a:lnTo>
                    <a:pt x="35271" y="188182"/>
                  </a:lnTo>
                  <a:lnTo>
                    <a:pt x="35586" y="229721"/>
                  </a:lnTo>
                  <a:lnTo>
                    <a:pt x="35680" y="268928"/>
                  </a:lnTo>
                  <a:lnTo>
                    <a:pt x="35707" y="311634"/>
                  </a:lnTo>
                  <a:lnTo>
                    <a:pt x="35716" y="356037"/>
                  </a:lnTo>
                  <a:lnTo>
                    <a:pt x="35718" y="396755"/>
                  </a:lnTo>
                  <a:lnTo>
                    <a:pt x="35719" y="437482"/>
                  </a:lnTo>
                  <a:lnTo>
                    <a:pt x="33955" y="479536"/>
                  </a:lnTo>
                  <a:lnTo>
                    <a:pt x="27479" y="517132"/>
                  </a:lnTo>
                  <a:lnTo>
                    <a:pt x="18465" y="561768"/>
                  </a:lnTo>
                  <a:lnTo>
                    <a:pt x="11994" y="588676"/>
                  </a:lnTo>
                  <a:lnTo>
                    <a:pt x="11932" y="582837"/>
                  </a:lnTo>
                  <a:lnTo>
                    <a:pt x="12585" y="581042"/>
                  </a:lnTo>
                  <a:lnTo>
                    <a:pt x="13682" y="579846"/>
                  </a:lnTo>
                  <a:lnTo>
                    <a:pt x="15075" y="579048"/>
                  </a:lnTo>
                  <a:lnTo>
                    <a:pt x="26153" y="563510"/>
                  </a:lnTo>
                  <a:lnTo>
                    <a:pt x="31027" y="552735"/>
                  </a:lnTo>
                  <a:lnTo>
                    <a:pt x="50130" y="535513"/>
                  </a:lnTo>
                  <a:lnTo>
                    <a:pt x="92155" y="510290"/>
                  </a:lnTo>
                  <a:lnTo>
                    <a:pt x="132048" y="493900"/>
                  </a:lnTo>
                  <a:lnTo>
                    <a:pt x="174226" y="487527"/>
                  </a:lnTo>
                  <a:lnTo>
                    <a:pt x="208829" y="483781"/>
                  </a:lnTo>
                  <a:lnTo>
                    <a:pt x="249757" y="485675"/>
                  </a:lnTo>
                  <a:lnTo>
                    <a:pt x="287411" y="488989"/>
                  </a:lnTo>
                  <a:lnTo>
                    <a:pt x="322777" y="497483"/>
                  </a:lnTo>
                  <a:lnTo>
                    <a:pt x="364636" y="504547"/>
                  </a:lnTo>
                  <a:lnTo>
                    <a:pt x="375047" y="506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24" name="SMARTInkShape-Group310">
            <a:extLst>
              <a:ext uri="{FF2B5EF4-FFF2-40B4-BE49-F238E27FC236}">
                <a16:creationId xmlns:a16="http://schemas.microsoft.com/office/drawing/2014/main" id="{8EF782F7-BE61-4C32-B0C1-F84A8417605C}"/>
              </a:ext>
            </a:extLst>
          </p:cNvPr>
          <p:cNvGrpSpPr/>
          <p:nvPr/>
        </p:nvGrpSpPr>
        <p:grpSpPr>
          <a:xfrm>
            <a:off x="6091467" y="3275996"/>
            <a:ext cx="2455368" cy="1581755"/>
            <a:chOff x="6091467" y="3275996"/>
            <a:chExt cx="2455368" cy="1581755"/>
          </a:xfrm>
        </p:grpSpPr>
        <p:sp>
          <p:nvSpPr>
            <p:cNvPr id="9513" name="SMARTInkShape-1599">
              <a:extLst>
                <a:ext uri="{FF2B5EF4-FFF2-40B4-BE49-F238E27FC236}">
                  <a16:creationId xmlns:a16="http://schemas.microsoft.com/office/drawing/2014/main" id="{7F636647-0AF2-478F-A298-B89A06FEC7E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53375" y="3275996"/>
              <a:ext cx="593460" cy="1581755"/>
            </a:xfrm>
            <a:custGeom>
              <a:avLst/>
              <a:gdLst/>
              <a:ahLst/>
              <a:cxnLst/>
              <a:rect l="0" t="0" r="0" b="0"/>
              <a:pathLst>
                <a:path w="593460" h="1581755">
                  <a:moveTo>
                    <a:pt x="0" y="33942"/>
                  </a:moveTo>
                  <a:lnTo>
                    <a:pt x="0" y="33942"/>
                  </a:lnTo>
                  <a:lnTo>
                    <a:pt x="0" y="4220"/>
                  </a:lnTo>
                  <a:lnTo>
                    <a:pt x="1323" y="2221"/>
                  </a:lnTo>
                  <a:lnTo>
                    <a:pt x="3528" y="888"/>
                  </a:lnTo>
                  <a:lnTo>
                    <a:pt x="6321" y="0"/>
                  </a:lnTo>
                  <a:lnTo>
                    <a:pt x="8844" y="730"/>
                  </a:lnTo>
                  <a:lnTo>
                    <a:pt x="16879" y="6756"/>
                  </a:lnTo>
                  <a:lnTo>
                    <a:pt x="59161" y="19935"/>
                  </a:lnTo>
                  <a:lnTo>
                    <a:pt x="102305" y="40655"/>
                  </a:lnTo>
                  <a:lnTo>
                    <a:pt x="137249" y="64300"/>
                  </a:lnTo>
                  <a:lnTo>
                    <a:pt x="166171" y="80948"/>
                  </a:lnTo>
                  <a:lnTo>
                    <a:pt x="198208" y="98489"/>
                  </a:lnTo>
                  <a:lnTo>
                    <a:pt x="230085" y="119515"/>
                  </a:lnTo>
                  <a:lnTo>
                    <a:pt x="263656" y="142089"/>
                  </a:lnTo>
                  <a:lnTo>
                    <a:pt x="298420" y="166673"/>
                  </a:lnTo>
                  <a:lnTo>
                    <a:pt x="333715" y="195239"/>
                  </a:lnTo>
                  <a:lnTo>
                    <a:pt x="369245" y="227337"/>
                  </a:lnTo>
                  <a:lnTo>
                    <a:pt x="403557" y="262109"/>
                  </a:lnTo>
                  <a:lnTo>
                    <a:pt x="434240" y="299611"/>
                  </a:lnTo>
                  <a:lnTo>
                    <a:pt x="465075" y="340091"/>
                  </a:lnTo>
                  <a:lnTo>
                    <a:pt x="495096" y="382998"/>
                  </a:lnTo>
                  <a:lnTo>
                    <a:pt x="508658" y="405552"/>
                  </a:lnTo>
                  <a:lnTo>
                    <a:pt x="521667" y="428526"/>
                  </a:lnTo>
                  <a:lnTo>
                    <a:pt x="532987" y="452440"/>
                  </a:lnTo>
                  <a:lnTo>
                    <a:pt x="543179" y="476982"/>
                  </a:lnTo>
                  <a:lnTo>
                    <a:pt x="552619" y="501942"/>
                  </a:lnTo>
                  <a:lnTo>
                    <a:pt x="560898" y="528505"/>
                  </a:lnTo>
                  <a:lnTo>
                    <a:pt x="568400" y="556134"/>
                  </a:lnTo>
                  <a:lnTo>
                    <a:pt x="575387" y="584477"/>
                  </a:lnTo>
                  <a:lnTo>
                    <a:pt x="581367" y="613293"/>
                  </a:lnTo>
                  <a:lnTo>
                    <a:pt x="586677" y="642426"/>
                  </a:lnTo>
                  <a:lnTo>
                    <a:pt x="591540" y="671770"/>
                  </a:lnTo>
                  <a:lnTo>
                    <a:pt x="593459" y="702577"/>
                  </a:lnTo>
                  <a:lnTo>
                    <a:pt x="593415" y="734360"/>
                  </a:lnTo>
                  <a:lnTo>
                    <a:pt x="592063" y="766793"/>
                  </a:lnTo>
                  <a:lnTo>
                    <a:pt x="590500" y="798999"/>
                  </a:lnTo>
                  <a:lnTo>
                    <a:pt x="588797" y="831053"/>
                  </a:lnTo>
                  <a:lnTo>
                    <a:pt x="587001" y="863005"/>
                  </a:lnTo>
                  <a:lnTo>
                    <a:pt x="582495" y="894229"/>
                  </a:lnTo>
                  <a:lnTo>
                    <a:pt x="576183" y="924967"/>
                  </a:lnTo>
                  <a:lnTo>
                    <a:pt x="568669" y="955380"/>
                  </a:lnTo>
                  <a:lnTo>
                    <a:pt x="559029" y="987562"/>
                  </a:lnTo>
                  <a:lnTo>
                    <a:pt x="547974" y="1020923"/>
                  </a:lnTo>
                  <a:lnTo>
                    <a:pt x="535972" y="1055069"/>
                  </a:lnTo>
                  <a:lnTo>
                    <a:pt x="522018" y="1089079"/>
                  </a:lnTo>
                  <a:lnTo>
                    <a:pt x="506761" y="1122996"/>
                  </a:lnTo>
                  <a:lnTo>
                    <a:pt x="490638" y="1156853"/>
                  </a:lnTo>
                  <a:lnTo>
                    <a:pt x="472613" y="1190007"/>
                  </a:lnTo>
                  <a:lnTo>
                    <a:pt x="453320" y="1222694"/>
                  </a:lnTo>
                  <a:lnTo>
                    <a:pt x="433182" y="1255068"/>
                  </a:lnTo>
                  <a:lnTo>
                    <a:pt x="409835" y="1289880"/>
                  </a:lnTo>
                  <a:lnTo>
                    <a:pt x="384349" y="1326317"/>
                  </a:lnTo>
                  <a:lnTo>
                    <a:pt x="357436" y="1363837"/>
                  </a:lnTo>
                  <a:lnTo>
                    <a:pt x="332879" y="1397450"/>
                  </a:lnTo>
                  <a:lnTo>
                    <a:pt x="309893" y="1428458"/>
                  </a:lnTo>
                  <a:lnTo>
                    <a:pt x="287955" y="1457728"/>
                  </a:lnTo>
                  <a:lnTo>
                    <a:pt x="267376" y="1484518"/>
                  </a:lnTo>
                  <a:lnTo>
                    <a:pt x="190500" y="15817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4" name="SMARTInkShape-1600">
              <a:extLst>
                <a:ext uri="{FF2B5EF4-FFF2-40B4-BE49-F238E27FC236}">
                  <a16:creationId xmlns:a16="http://schemas.microsoft.com/office/drawing/2014/main" id="{173F5928-34F6-4F36-AD8D-8C8C286052B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808882" y="3845719"/>
              <a:ext cx="185202" cy="476251"/>
            </a:xfrm>
            <a:custGeom>
              <a:avLst/>
              <a:gdLst/>
              <a:ahLst/>
              <a:cxnLst/>
              <a:rect l="0" t="0" r="0" b="0"/>
              <a:pathLst>
                <a:path w="185202" h="476251">
                  <a:moveTo>
                    <a:pt x="144493" y="0"/>
                  </a:moveTo>
                  <a:lnTo>
                    <a:pt x="144493" y="0"/>
                  </a:lnTo>
                  <a:lnTo>
                    <a:pt x="141333" y="6320"/>
                  </a:lnTo>
                  <a:lnTo>
                    <a:pt x="139079" y="8182"/>
                  </a:lnTo>
                  <a:lnTo>
                    <a:pt x="128924" y="12787"/>
                  </a:lnTo>
                  <a:lnTo>
                    <a:pt x="112981" y="24514"/>
                  </a:lnTo>
                  <a:lnTo>
                    <a:pt x="91132" y="35412"/>
                  </a:lnTo>
                  <a:lnTo>
                    <a:pt x="51101" y="70351"/>
                  </a:lnTo>
                  <a:lnTo>
                    <a:pt x="11722" y="107061"/>
                  </a:lnTo>
                  <a:lnTo>
                    <a:pt x="1451" y="124987"/>
                  </a:lnTo>
                  <a:lnTo>
                    <a:pt x="0" y="136909"/>
                  </a:lnTo>
                  <a:lnTo>
                    <a:pt x="540" y="142866"/>
                  </a:lnTo>
                  <a:lnTo>
                    <a:pt x="2222" y="147499"/>
                  </a:lnTo>
                  <a:lnTo>
                    <a:pt x="7619" y="154411"/>
                  </a:lnTo>
                  <a:lnTo>
                    <a:pt x="44302" y="184102"/>
                  </a:lnTo>
                  <a:lnTo>
                    <a:pt x="87708" y="204176"/>
                  </a:lnTo>
                  <a:lnTo>
                    <a:pt x="128955" y="232405"/>
                  </a:lnTo>
                  <a:lnTo>
                    <a:pt x="146186" y="245504"/>
                  </a:lnTo>
                  <a:lnTo>
                    <a:pt x="165720" y="270812"/>
                  </a:lnTo>
                  <a:lnTo>
                    <a:pt x="184494" y="314569"/>
                  </a:lnTo>
                  <a:lnTo>
                    <a:pt x="185201" y="332072"/>
                  </a:lnTo>
                  <a:lnTo>
                    <a:pt x="175455" y="376320"/>
                  </a:lnTo>
                  <a:lnTo>
                    <a:pt x="164176" y="398134"/>
                  </a:lnTo>
                  <a:lnTo>
                    <a:pt x="125558" y="439857"/>
                  </a:lnTo>
                  <a:lnTo>
                    <a:pt x="86649" y="467047"/>
                  </a:lnTo>
                  <a:lnTo>
                    <a:pt x="55196" y="476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5" name="SMARTInkShape-1601">
              <a:extLst>
                <a:ext uri="{FF2B5EF4-FFF2-40B4-BE49-F238E27FC236}">
                  <a16:creationId xmlns:a16="http://schemas.microsoft.com/office/drawing/2014/main" id="{E6885838-85B1-4B9F-8540-4F47539575B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97162" y="3935016"/>
              <a:ext cx="175587" cy="351235"/>
            </a:xfrm>
            <a:custGeom>
              <a:avLst/>
              <a:gdLst/>
              <a:ahLst/>
              <a:cxnLst/>
              <a:rect l="0" t="0" r="0" b="0"/>
              <a:pathLst>
                <a:path w="175587" h="351235">
                  <a:moveTo>
                    <a:pt x="135947" y="0"/>
                  </a:moveTo>
                  <a:lnTo>
                    <a:pt x="135947" y="0"/>
                  </a:lnTo>
                  <a:lnTo>
                    <a:pt x="126467" y="0"/>
                  </a:lnTo>
                  <a:lnTo>
                    <a:pt x="118283" y="3527"/>
                  </a:lnTo>
                  <a:lnTo>
                    <a:pt x="78872" y="22862"/>
                  </a:lnTo>
                  <a:lnTo>
                    <a:pt x="40913" y="40605"/>
                  </a:lnTo>
                  <a:lnTo>
                    <a:pt x="6424" y="68832"/>
                  </a:lnTo>
                  <a:lnTo>
                    <a:pt x="2314" y="76012"/>
                  </a:lnTo>
                  <a:lnTo>
                    <a:pt x="0" y="90652"/>
                  </a:lnTo>
                  <a:lnTo>
                    <a:pt x="998" y="94830"/>
                  </a:lnTo>
                  <a:lnTo>
                    <a:pt x="5635" y="101237"/>
                  </a:lnTo>
                  <a:lnTo>
                    <a:pt x="18843" y="111723"/>
                  </a:lnTo>
                  <a:lnTo>
                    <a:pt x="29661" y="115800"/>
                  </a:lnTo>
                  <a:lnTo>
                    <a:pt x="70945" y="124047"/>
                  </a:lnTo>
                  <a:lnTo>
                    <a:pt x="100912" y="139278"/>
                  </a:lnTo>
                  <a:lnTo>
                    <a:pt x="117069" y="148552"/>
                  </a:lnTo>
                  <a:lnTo>
                    <a:pt x="150862" y="163423"/>
                  </a:lnTo>
                  <a:lnTo>
                    <a:pt x="163081" y="173836"/>
                  </a:lnTo>
                  <a:lnTo>
                    <a:pt x="170717" y="185078"/>
                  </a:lnTo>
                  <a:lnTo>
                    <a:pt x="175574" y="208884"/>
                  </a:lnTo>
                  <a:lnTo>
                    <a:pt x="175586" y="245127"/>
                  </a:lnTo>
                  <a:lnTo>
                    <a:pt x="171424" y="261080"/>
                  </a:lnTo>
                  <a:lnTo>
                    <a:pt x="162960" y="279195"/>
                  </a:lnTo>
                  <a:lnTo>
                    <a:pt x="140717" y="301667"/>
                  </a:lnTo>
                  <a:lnTo>
                    <a:pt x="107663" y="325715"/>
                  </a:lnTo>
                  <a:lnTo>
                    <a:pt x="63374" y="343725"/>
                  </a:lnTo>
                  <a:lnTo>
                    <a:pt x="34744" y="3512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6" name="SMARTInkShape-1602">
              <a:extLst>
                <a:ext uri="{FF2B5EF4-FFF2-40B4-BE49-F238E27FC236}">
                  <a16:creationId xmlns:a16="http://schemas.microsoft.com/office/drawing/2014/main" id="{4B4A6917-2231-4E6A-B22A-6A1691D9289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06038" y="3935647"/>
              <a:ext cx="182059" cy="314885"/>
            </a:xfrm>
            <a:custGeom>
              <a:avLst/>
              <a:gdLst/>
              <a:ahLst/>
              <a:cxnLst/>
              <a:rect l="0" t="0" r="0" b="0"/>
              <a:pathLst>
                <a:path w="182059" h="314885">
                  <a:moveTo>
                    <a:pt x="59181" y="118431"/>
                  </a:moveTo>
                  <a:lnTo>
                    <a:pt x="59181" y="118431"/>
                  </a:lnTo>
                  <a:lnTo>
                    <a:pt x="62341" y="118431"/>
                  </a:lnTo>
                  <a:lnTo>
                    <a:pt x="74749" y="110248"/>
                  </a:lnTo>
                  <a:lnTo>
                    <a:pt x="117685" y="98503"/>
                  </a:lnTo>
                  <a:lnTo>
                    <a:pt x="160882" y="74804"/>
                  </a:lnTo>
                  <a:lnTo>
                    <a:pt x="173368" y="61723"/>
                  </a:lnTo>
                  <a:lnTo>
                    <a:pt x="179384" y="51555"/>
                  </a:lnTo>
                  <a:lnTo>
                    <a:pt x="182058" y="40422"/>
                  </a:lnTo>
                  <a:lnTo>
                    <a:pt x="181448" y="35337"/>
                  </a:lnTo>
                  <a:lnTo>
                    <a:pt x="174929" y="22520"/>
                  </a:lnTo>
                  <a:lnTo>
                    <a:pt x="167193" y="13578"/>
                  </a:lnTo>
                  <a:lnTo>
                    <a:pt x="158118" y="6565"/>
                  </a:lnTo>
                  <a:lnTo>
                    <a:pt x="147471" y="2567"/>
                  </a:lnTo>
                  <a:lnTo>
                    <a:pt x="124466" y="0"/>
                  </a:lnTo>
                  <a:lnTo>
                    <a:pt x="112671" y="3177"/>
                  </a:lnTo>
                  <a:lnTo>
                    <a:pt x="82608" y="22316"/>
                  </a:lnTo>
                  <a:lnTo>
                    <a:pt x="48008" y="64020"/>
                  </a:lnTo>
                  <a:lnTo>
                    <a:pt x="29632" y="95474"/>
                  </a:lnTo>
                  <a:lnTo>
                    <a:pt x="15148" y="134780"/>
                  </a:lnTo>
                  <a:lnTo>
                    <a:pt x="4903" y="171562"/>
                  </a:lnTo>
                  <a:lnTo>
                    <a:pt x="0" y="195623"/>
                  </a:lnTo>
                  <a:lnTo>
                    <a:pt x="3355" y="231481"/>
                  </a:lnTo>
                  <a:lnTo>
                    <a:pt x="6921" y="265257"/>
                  </a:lnTo>
                  <a:lnTo>
                    <a:pt x="14787" y="281583"/>
                  </a:lnTo>
                  <a:lnTo>
                    <a:pt x="24898" y="291926"/>
                  </a:lnTo>
                  <a:lnTo>
                    <a:pt x="34684" y="299389"/>
                  </a:lnTo>
                  <a:lnTo>
                    <a:pt x="47275" y="314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7" name="SMARTInkShape-1603">
              <a:extLst>
                <a:ext uri="{FF2B5EF4-FFF2-40B4-BE49-F238E27FC236}">
                  <a16:creationId xmlns:a16="http://schemas.microsoft.com/office/drawing/2014/main" id="{A958641F-9423-47AA-A016-456E4096F75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43750" y="3930704"/>
              <a:ext cx="178595" cy="301969"/>
            </a:xfrm>
            <a:custGeom>
              <a:avLst/>
              <a:gdLst/>
              <a:ahLst/>
              <a:cxnLst/>
              <a:rect l="0" t="0" r="0" b="0"/>
              <a:pathLst>
                <a:path w="178595" h="301969">
                  <a:moveTo>
                    <a:pt x="0" y="51937"/>
                  </a:moveTo>
                  <a:lnTo>
                    <a:pt x="0" y="51937"/>
                  </a:lnTo>
                  <a:lnTo>
                    <a:pt x="4712" y="73128"/>
                  </a:lnTo>
                  <a:lnTo>
                    <a:pt x="12029" y="108525"/>
                  </a:lnTo>
                  <a:lnTo>
                    <a:pt x="20799" y="153073"/>
                  </a:lnTo>
                  <a:lnTo>
                    <a:pt x="26745" y="192642"/>
                  </a:lnTo>
                  <a:lnTo>
                    <a:pt x="33946" y="222973"/>
                  </a:lnTo>
                  <a:lnTo>
                    <a:pt x="35193" y="238801"/>
                  </a:lnTo>
                  <a:lnTo>
                    <a:pt x="34046" y="241997"/>
                  </a:lnTo>
                  <a:lnTo>
                    <a:pt x="31957" y="244128"/>
                  </a:lnTo>
                  <a:lnTo>
                    <a:pt x="29242" y="245548"/>
                  </a:lnTo>
                  <a:lnTo>
                    <a:pt x="27432" y="245173"/>
                  </a:lnTo>
                  <a:lnTo>
                    <a:pt x="26226" y="243599"/>
                  </a:lnTo>
                  <a:lnTo>
                    <a:pt x="24223" y="238985"/>
                  </a:lnTo>
                  <a:lnTo>
                    <a:pt x="21129" y="234729"/>
                  </a:lnTo>
                  <a:lnTo>
                    <a:pt x="18146" y="192630"/>
                  </a:lnTo>
                  <a:lnTo>
                    <a:pt x="17916" y="155624"/>
                  </a:lnTo>
                  <a:lnTo>
                    <a:pt x="18538" y="122346"/>
                  </a:lnTo>
                  <a:lnTo>
                    <a:pt x="26102" y="79074"/>
                  </a:lnTo>
                  <a:lnTo>
                    <a:pt x="40528" y="41252"/>
                  </a:lnTo>
                  <a:lnTo>
                    <a:pt x="62957" y="13586"/>
                  </a:lnTo>
                  <a:lnTo>
                    <a:pt x="78405" y="3899"/>
                  </a:lnTo>
                  <a:lnTo>
                    <a:pt x="95551" y="0"/>
                  </a:lnTo>
                  <a:lnTo>
                    <a:pt x="113199" y="2005"/>
                  </a:lnTo>
                  <a:lnTo>
                    <a:pt x="121527" y="6814"/>
                  </a:lnTo>
                  <a:lnTo>
                    <a:pt x="143322" y="31222"/>
                  </a:lnTo>
                  <a:lnTo>
                    <a:pt x="158666" y="68056"/>
                  </a:lnTo>
                  <a:lnTo>
                    <a:pt x="164311" y="100148"/>
                  </a:lnTo>
                  <a:lnTo>
                    <a:pt x="169511" y="139643"/>
                  </a:lnTo>
                  <a:lnTo>
                    <a:pt x="175902" y="176481"/>
                  </a:lnTo>
                  <a:lnTo>
                    <a:pt x="177796" y="212531"/>
                  </a:lnTo>
                  <a:lnTo>
                    <a:pt x="178436" y="253948"/>
                  </a:lnTo>
                  <a:lnTo>
                    <a:pt x="178594" y="301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8" name="SMARTInkShape-1604">
              <a:extLst>
                <a:ext uri="{FF2B5EF4-FFF2-40B4-BE49-F238E27FC236}">
                  <a16:creationId xmlns:a16="http://schemas.microsoft.com/office/drawing/2014/main" id="{01BE4425-9F69-4889-940B-106D30C0F30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054453" y="389334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9" name="SMARTInkShape-1605">
              <a:extLst>
                <a:ext uri="{FF2B5EF4-FFF2-40B4-BE49-F238E27FC236}">
                  <a16:creationId xmlns:a16="http://schemas.microsoft.com/office/drawing/2014/main" id="{E3171ED1-585C-4F1A-8EFF-5565B19C06D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096125" y="4095750"/>
              <a:ext cx="17860" cy="136923"/>
            </a:xfrm>
            <a:custGeom>
              <a:avLst/>
              <a:gdLst/>
              <a:ahLst/>
              <a:cxnLst/>
              <a:rect l="0" t="0" r="0" b="0"/>
              <a:pathLst>
                <a:path w="17860" h="136923">
                  <a:moveTo>
                    <a:pt x="17859" y="0"/>
                  </a:moveTo>
                  <a:lnTo>
                    <a:pt x="17859" y="0"/>
                  </a:lnTo>
                  <a:lnTo>
                    <a:pt x="17859" y="6321"/>
                  </a:lnTo>
                  <a:lnTo>
                    <a:pt x="16095" y="11188"/>
                  </a:lnTo>
                  <a:lnTo>
                    <a:pt x="14699" y="13412"/>
                  </a:lnTo>
                  <a:lnTo>
                    <a:pt x="12274" y="51416"/>
                  </a:lnTo>
                  <a:lnTo>
                    <a:pt x="11979" y="89678"/>
                  </a:lnTo>
                  <a:lnTo>
                    <a:pt x="0" y="1369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0" name="SMARTInkShape-1606">
              <a:extLst>
                <a:ext uri="{FF2B5EF4-FFF2-40B4-BE49-F238E27FC236}">
                  <a16:creationId xmlns:a16="http://schemas.microsoft.com/office/drawing/2014/main" id="{43E9811B-8CA1-46B7-8A15-92C1130F7A3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851738" y="3899297"/>
              <a:ext cx="154923" cy="333376"/>
            </a:xfrm>
            <a:custGeom>
              <a:avLst/>
              <a:gdLst/>
              <a:ahLst/>
              <a:cxnLst/>
              <a:rect l="0" t="0" r="0" b="0"/>
              <a:pathLst>
                <a:path w="154923" h="333376">
                  <a:moveTo>
                    <a:pt x="113418" y="0"/>
                  </a:moveTo>
                  <a:lnTo>
                    <a:pt x="113418" y="0"/>
                  </a:lnTo>
                  <a:lnTo>
                    <a:pt x="103167" y="0"/>
                  </a:lnTo>
                  <a:lnTo>
                    <a:pt x="98842" y="6320"/>
                  </a:lnTo>
                  <a:lnTo>
                    <a:pt x="95764" y="8182"/>
                  </a:lnTo>
                  <a:lnTo>
                    <a:pt x="64215" y="19928"/>
                  </a:lnTo>
                  <a:lnTo>
                    <a:pt x="37143" y="34545"/>
                  </a:lnTo>
                  <a:lnTo>
                    <a:pt x="13078" y="61812"/>
                  </a:lnTo>
                  <a:lnTo>
                    <a:pt x="6959" y="76744"/>
                  </a:lnTo>
                  <a:lnTo>
                    <a:pt x="839" y="83277"/>
                  </a:lnTo>
                  <a:lnTo>
                    <a:pt x="0" y="85283"/>
                  </a:lnTo>
                  <a:lnTo>
                    <a:pt x="765" y="86621"/>
                  </a:lnTo>
                  <a:lnTo>
                    <a:pt x="2597" y="87513"/>
                  </a:lnTo>
                  <a:lnTo>
                    <a:pt x="17387" y="102552"/>
                  </a:lnTo>
                  <a:lnTo>
                    <a:pt x="58281" y="115069"/>
                  </a:lnTo>
                  <a:lnTo>
                    <a:pt x="95721" y="121697"/>
                  </a:lnTo>
                  <a:lnTo>
                    <a:pt x="117655" y="130353"/>
                  </a:lnTo>
                  <a:lnTo>
                    <a:pt x="136722" y="144456"/>
                  </a:lnTo>
                  <a:lnTo>
                    <a:pt x="148619" y="161203"/>
                  </a:lnTo>
                  <a:lnTo>
                    <a:pt x="153172" y="178732"/>
                  </a:lnTo>
                  <a:lnTo>
                    <a:pt x="154922" y="219450"/>
                  </a:lnTo>
                  <a:lnTo>
                    <a:pt x="145559" y="244204"/>
                  </a:lnTo>
                  <a:lnTo>
                    <a:pt x="113104" y="285238"/>
                  </a:lnTo>
                  <a:lnTo>
                    <a:pt x="88883" y="308138"/>
                  </a:lnTo>
                  <a:lnTo>
                    <a:pt x="48480" y="328393"/>
                  </a:lnTo>
                  <a:lnTo>
                    <a:pt x="6262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1" name="SMARTInkShape-1607">
              <a:extLst>
                <a:ext uri="{FF2B5EF4-FFF2-40B4-BE49-F238E27FC236}">
                  <a16:creationId xmlns:a16="http://schemas.microsoft.com/office/drawing/2014/main" id="{3F89B30F-C370-4D50-A3F1-982B0C051E7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491674" y="3946922"/>
              <a:ext cx="318702" cy="255464"/>
            </a:xfrm>
            <a:custGeom>
              <a:avLst/>
              <a:gdLst/>
              <a:ahLst/>
              <a:cxnLst/>
              <a:rect l="0" t="0" r="0" b="0"/>
              <a:pathLst>
                <a:path w="318702" h="255464">
                  <a:moveTo>
                    <a:pt x="50810" y="0"/>
                  </a:moveTo>
                  <a:lnTo>
                    <a:pt x="50810" y="0"/>
                  </a:lnTo>
                  <a:lnTo>
                    <a:pt x="49046" y="19427"/>
                  </a:lnTo>
                  <a:lnTo>
                    <a:pt x="35242" y="62089"/>
                  </a:lnTo>
                  <a:lnTo>
                    <a:pt x="21283" y="96008"/>
                  </a:lnTo>
                  <a:lnTo>
                    <a:pt x="11708" y="131855"/>
                  </a:lnTo>
                  <a:lnTo>
                    <a:pt x="2109" y="170184"/>
                  </a:lnTo>
                  <a:lnTo>
                    <a:pt x="0" y="202413"/>
                  </a:lnTo>
                  <a:lnTo>
                    <a:pt x="10834" y="239220"/>
                  </a:lnTo>
                  <a:lnTo>
                    <a:pt x="14237" y="242824"/>
                  </a:lnTo>
                  <a:lnTo>
                    <a:pt x="23311" y="246828"/>
                  </a:lnTo>
                  <a:lnTo>
                    <a:pt x="37486" y="245080"/>
                  </a:lnTo>
                  <a:lnTo>
                    <a:pt x="67214" y="236339"/>
                  </a:lnTo>
                  <a:lnTo>
                    <a:pt x="106483" y="202106"/>
                  </a:lnTo>
                  <a:lnTo>
                    <a:pt x="131247" y="176740"/>
                  </a:lnTo>
                  <a:lnTo>
                    <a:pt x="163537" y="132831"/>
                  </a:lnTo>
                  <a:lnTo>
                    <a:pt x="193635" y="88211"/>
                  </a:lnTo>
                  <a:lnTo>
                    <a:pt x="200277" y="73600"/>
                  </a:lnTo>
                  <a:lnTo>
                    <a:pt x="210786" y="40126"/>
                  </a:lnTo>
                  <a:lnTo>
                    <a:pt x="211039" y="39980"/>
                  </a:lnTo>
                  <a:lnTo>
                    <a:pt x="211208" y="40544"/>
                  </a:lnTo>
                  <a:lnTo>
                    <a:pt x="211536" y="81076"/>
                  </a:lnTo>
                  <a:lnTo>
                    <a:pt x="211543" y="116875"/>
                  </a:lnTo>
                  <a:lnTo>
                    <a:pt x="212867" y="148621"/>
                  </a:lnTo>
                  <a:lnTo>
                    <a:pt x="222732" y="185485"/>
                  </a:lnTo>
                  <a:lnTo>
                    <a:pt x="234407" y="221259"/>
                  </a:lnTo>
                  <a:lnTo>
                    <a:pt x="243533" y="234157"/>
                  </a:lnTo>
                  <a:lnTo>
                    <a:pt x="259241" y="250056"/>
                  </a:lnTo>
                  <a:lnTo>
                    <a:pt x="267800" y="253349"/>
                  </a:lnTo>
                  <a:lnTo>
                    <a:pt x="286304" y="255463"/>
                  </a:lnTo>
                  <a:lnTo>
                    <a:pt x="318701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2" name="SMARTInkShape-1608">
              <a:extLst>
                <a:ext uri="{FF2B5EF4-FFF2-40B4-BE49-F238E27FC236}">
                  <a16:creationId xmlns:a16="http://schemas.microsoft.com/office/drawing/2014/main" id="{ABB88E9C-F53C-41D3-A6FB-390BFA42C19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091467" y="3723336"/>
              <a:ext cx="394990" cy="562111"/>
            </a:xfrm>
            <a:custGeom>
              <a:avLst/>
              <a:gdLst/>
              <a:ahLst/>
              <a:cxnLst/>
              <a:rect l="0" t="0" r="0" b="0"/>
              <a:pathLst>
                <a:path w="394990" h="562111">
                  <a:moveTo>
                    <a:pt x="34299" y="62852"/>
                  </a:moveTo>
                  <a:lnTo>
                    <a:pt x="34299" y="62852"/>
                  </a:lnTo>
                  <a:lnTo>
                    <a:pt x="34299" y="56531"/>
                  </a:lnTo>
                  <a:lnTo>
                    <a:pt x="34960" y="54669"/>
                  </a:lnTo>
                  <a:lnTo>
                    <a:pt x="36062" y="53428"/>
                  </a:lnTo>
                  <a:lnTo>
                    <a:pt x="79613" y="23583"/>
                  </a:lnTo>
                  <a:lnTo>
                    <a:pt x="119538" y="16216"/>
                  </a:lnTo>
                  <a:lnTo>
                    <a:pt x="153923" y="10301"/>
                  </a:lnTo>
                  <a:lnTo>
                    <a:pt x="190569" y="1787"/>
                  </a:lnTo>
                  <a:lnTo>
                    <a:pt x="233692" y="0"/>
                  </a:lnTo>
                  <a:lnTo>
                    <a:pt x="275426" y="5938"/>
                  </a:lnTo>
                  <a:lnTo>
                    <a:pt x="313221" y="8946"/>
                  </a:lnTo>
                  <a:lnTo>
                    <a:pt x="348894" y="15056"/>
                  </a:lnTo>
                  <a:lnTo>
                    <a:pt x="378058" y="28185"/>
                  </a:lnTo>
                  <a:lnTo>
                    <a:pt x="388384" y="36640"/>
                  </a:lnTo>
                  <a:lnTo>
                    <a:pt x="393415" y="46571"/>
                  </a:lnTo>
                  <a:lnTo>
                    <a:pt x="394989" y="57600"/>
                  </a:lnTo>
                  <a:lnTo>
                    <a:pt x="393484" y="69117"/>
                  </a:lnTo>
                  <a:lnTo>
                    <a:pt x="382597" y="86756"/>
                  </a:lnTo>
                  <a:lnTo>
                    <a:pt x="360483" y="107711"/>
                  </a:lnTo>
                  <a:lnTo>
                    <a:pt x="319951" y="129651"/>
                  </a:lnTo>
                  <a:lnTo>
                    <a:pt x="278039" y="152408"/>
                  </a:lnTo>
                  <a:lnTo>
                    <a:pt x="241896" y="166557"/>
                  </a:lnTo>
                  <a:lnTo>
                    <a:pt x="202820" y="180424"/>
                  </a:lnTo>
                  <a:lnTo>
                    <a:pt x="174082" y="191811"/>
                  </a:lnTo>
                  <a:lnTo>
                    <a:pt x="166318" y="198660"/>
                  </a:lnTo>
                  <a:lnTo>
                    <a:pt x="162427" y="204349"/>
                  </a:lnTo>
                  <a:lnTo>
                    <a:pt x="161390" y="206793"/>
                  </a:lnTo>
                  <a:lnTo>
                    <a:pt x="161359" y="208422"/>
                  </a:lnTo>
                  <a:lnTo>
                    <a:pt x="162001" y="209508"/>
                  </a:lnTo>
                  <a:lnTo>
                    <a:pt x="180418" y="220238"/>
                  </a:lnTo>
                  <a:lnTo>
                    <a:pt x="220604" y="234504"/>
                  </a:lnTo>
                  <a:lnTo>
                    <a:pt x="261379" y="246150"/>
                  </a:lnTo>
                  <a:lnTo>
                    <a:pt x="300203" y="266187"/>
                  </a:lnTo>
                  <a:lnTo>
                    <a:pt x="316520" y="278900"/>
                  </a:lnTo>
                  <a:lnTo>
                    <a:pt x="334878" y="303328"/>
                  </a:lnTo>
                  <a:lnTo>
                    <a:pt x="341200" y="324383"/>
                  </a:lnTo>
                  <a:lnTo>
                    <a:pt x="341571" y="356630"/>
                  </a:lnTo>
                  <a:lnTo>
                    <a:pt x="337552" y="374660"/>
                  </a:lnTo>
                  <a:lnTo>
                    <a:pt x="318803" y="411320"/>
                  </a:lnTo>
                  <a:lnTo>
                    <a:pt x="305604" y="432700"/>
                  </a:lnTo>
                  <a:lnTo>
                    <a:pt x="264793" y="471610"/>
                  </a:lnTo>
                  <a:lnTo>
                    <a:pt x="226727" y="495071"/>
                  </a:lnTo>
                  <a:lnTo>
                    <a:pt x="183698" y="514590"/>
                  </a:lnTo>
                  <a:lnTo>
                    <a:pt x="143388" y="532941"/>
                  </a:lnTo>
                  <a:lnTo>
                    <a:pt x="106309" y="549183"/>
                  </a:lnTo>
                  <a:lnTo>
                    <a:pt x="70187" y="558845"/>
                  </a:lnTo>
                  <a:lnTo>
                    <a:pt x="31907" y="562110"/>
                  </a:lnTo>
                  <a:lnTo>
                    <a:pt x="18022" y="559029"/>
                  </a:lnTo>
                  <a:lnTo>
                    <a:pt x="7221" y="553911"/>
                  </a:lnTo>
                  <a:lnTo>
                    <a:pt x="2420" y="549432"/>
                  </a:lnTo>
                  <a:lnTo>
                    <a:pt x="287" y="541708"/>
                  </a:lnTo>
                  <a:lnTo>
                    <a:pt x="0" y="530338"/>
                  </a:lnTo>
                  <a:lnTo>
                    <a:pt x="4880" y="506004"/>
                  </a:lnTo>
                  <a:lnTo>
                    <a:pt x="34299" y="455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3" name="SMARTInkShape-1609">
              <a:extLst>
                <a:ext uri="{FF2B5EF4-FFF2-40B4-BE49-F238E27FC236}">
                  <a16:creationId xmlns:a16="http://schemas.microsoft.com/office/drawing/2014/main" id="{F3799DE9-2B08-406A-990A-B333DBB6BB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43625" y="3774281"/>
              <a:ext cx="59532" cy="386954"/>
            </a:xfrm>
            <a:custGeom>
              <a:avLst/>
              <a:gdLst/>
              <a:ahLst/>
              <a:cxnLst/>
              <a:rect l="0" t="0" r="0" b="0"/>
              <a:pathLst>
                <a:path w="59532" h="386954">
                  <a:moveTo>
                    <a:pt x="0" y="0"/>
                  </a:moveTo>
                  <a:lnTo>
                    <a:pt x="0" y="0"/>
                  </a:lnTo>
                  <a:lnTo>
                    <a:pt x="11446" y="38270"/>
                  </a:lnTo>
                  <a:lnTo>
                    <a:pt x="22007" y="80393"/>
                  </a:lnTo>
                  <a:lnTo>
                    <a:pt x="31729" y="123774"/>
                  </a:lnTo>
                  <a:lnTo>
                    <a:pt x="36812" y="156876"/>
                  </a:lnTo>
                  <a:lnTo>
                    <a:pt x="39512" y="187903"/>
                  </a:lnTo>
                  <a:lnTo>
                    <a:pt x="42035" y="217789"/>
                  </a:lnTo>
                  <a:lnTo>
                    <a:pt x="47566" y="248710"/>
                  </a:lnTo>
                  <a:lnTo>
                    <a:pt x="54957" y="292708"/>
                  </a:lnTo>
                  <a:lnTo>
                    <a:pt x="58176" y="328749"/>
                  </a:lnTo>
                  <a:lnTo>
                    <a:pt x="59531" y="3869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5" name="SMARTInkShape-Group311">
            <a:extLst>
              <a:ext uri="{FF2B5EF4-FFF2-40B4-BE49-F238E27FC236}">
                <a16:creationId xmlns:a16="http://schemas.microsoft.com/office/drawing/2014/main" id="{89CB98A4-1CB4-4683-A862-0FFC4362D3A4}"/>
              </a:ext>
            </a:extLst>
          </p:cNvPr>
          <p:cNvGrpSpPr/>
          <p:nvPr/>
        </p:nvGrpSpPr>
        <p:grpSpPr>
          <a:xfrm>
            <a:off x="1953598" y="3720703"/>
            <a:ext cx="3904278" cy="1031373"/>
            <a:chOff x="1953598" y="3720703"/>
            <a:chExt cx="3904278" cy="1031373"/>
          </a:xfrm>
        </p:grpSpPr>
        <p:sp>
          <p:nvSpPr>
            <p:cNvPr id="9525" name="SMARTInkShape-1610">
              <a:extLst>
                <a:ext uri="{FF2B5EF4-FFF2-40B4-BE49-F238E27FC236}">
                  <a16:creationId xmlns:a16="http://schemas.microsoft.com/office/drawing/2014/main" id="{04A7A1E0-8801-44FC-92B7-B95C540DE61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45969" y="3804047"/>
              <a:ext cx="11907" cy="523876"/>
            </a:xfrm>
            <a:custGeom>
              <a:avLst/>
              <a:gdLst/>
              <a:ahLst/>
              <a:cxnLst/>
              <a:rect l="0" t="0" r="0" b="0"/>
              <a:pathLst>
                <a:path w="11907" h="523876">
                  <a:moveTo>
                    <a:pt x="0" y="0"/>
                  </a:moveTo>
                  <a:lnTo>
                    <a:pt x="0" y="0"/>
                  </a:lnTo>
                  <a:lnTo>
                    <a:pt x="0" y="3160"/>
                  </a:lnTo>
                  <a:lnTo>
                    <a:pt x="9424" y="39728"/>
                  </a:lnTo>
                  <a:lnTo>
                    <a:pt x="11170" y="74389"/>
                  </a:lnTo>
                  <a:lnTo>
                    <a:pt x="11688" y="117511"/>
                  </a:lnTo>
                  <a:lnTo>
                    <a:pt x="10486" y="152107"/>
                  </a:lnTo>
                  <a:lnTo>
                    <a:pt x="5542" y="191737"/>
                  </a:lnTo>
                  <a:lnTo>
                    <a:pt x="2463" y="231840"/>
                  </a:lnTo>
                  <a:lnTo>
                    <a:pt x="2417" y="272373"/>
                  </a:lnTo>
                  <a:lnTo>
                    <a:pt x="6807" y="314642"/>
                  </a:lnTo>
                  <a:lnTo>
                    <a:pt x="9639" y="354153"/>
                  </a:lnTo>
                  <a:lnTo>
                    <a:pt x="10899" y="390235"/>
                  </a:lnTo>
                  <a:lnTo>
                    <a:pt x="11458" y="421705"/>
                  </a:lnTo>
                  <a:lnTo>
                    <a:pt x="11773" y="462293"/>
                  </a:lnTo>
                  <a:lnTo>
                    <a:pt x="11880" y="504165"/>
                  </a:lnTo>
                  <a:lnTo>
                    <a:pt x="11906" y="523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6" name="SMARTInkShape-1611">
              <a:extLst>
                <a:ext uri="{FF2B5EF4-FFF2-40B4-BE49-F238E27FC236}">
                  <a16:creationId xmlns:a16="http://schemas.microsoft.com/office/drawing/2014/main" id="{E00B510E-DC56-4B6E-8F43-61F35FA74BA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667375" y="3792141"/>
              <a:ext cx="11907" cy="511969"/>
            </a:xfrm>
            <a:custGeom>
              <a:avLst/>
              <a:gdLst/>
              <a:ahLst/>
              <a:cxnLst/>
              <a:rect l="0" t="0" r="0" b="0"/>
              <a:pathLst>
                <a:path w="11907" h="511969">
                  <a:moveTo>
                    <a:pt x="0" y="0"/>
                  </a:moveTo>
                  <a:lnTo>
                    <a:pt x="0" y="0"/>
                  </a:lnTo>
                  <a:lnTo>
                    <a:pt x="0" y="39710"/>
                  </a:lnTo>
                  <a:lnTo>
                    <a:pt x="1323" y="56675"/>
                  </a:lnTo>
                  <a:lnTo>
                    <a:pt x="9424" y="92652"/>
                  </a:lnTo>
                  <a:lnTo>
                    <a:pt x="9480" y="114600"/>
                  </a:lnTo>
                  <a:lnTo>
                    <a:pt x="4720" y="150592"/>
                  </a:lnTo>
                  <a:lnTo>
                    <a:pt x="9189" y="193521"/>
                  </a:lnTo>
                  <a:lnTo>
                    <a:pt x="11101" y="236521"/>
                  </a:lnTo>
                  <a:lnTo>
                    <a:pt x="11549" y="266957"/>
                  </a:lnTo>
                  <a:lnTo>
                    <a:pt x="11747" y="299887"/>
                  </a:lnTo>
                  <a:lnTo>
                    <a:pt x="11836" y="332382"/>
                  </a:lnTo>
                  <a:lnTo>
                    <a:pt x="11885" y="373650"/>
                  </a:lnTo>
                  <a:lnTo>
                    <a:pt x="11900" y="413585"/>
                  </a:lnTo>
                  <a:lnTo>
                    <a:pt x="11905" y="455616"/>
                  </a:lnTo>
                  <a:lnTo>
                    <a:pt x="11906" y="511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7" name="SMARTInkShape-1612">
              <a:extLst>
                <a:ext uri="{FF2B5EF4-FFF2-40B4-BE49-F238E27FC236}">
                  <a16:creationId xmlns:a16="http://schemas.microsoft.com/office/drawing/2014/main" id="{65A5780C-6F18-458E-B66B-1040640108C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50686" y="3995421"/>
              <a:ext cx="163112" cy="296783"/>
            </a:xfrm>
            <a:custGeom>
              <a:avLst/>
              <a:gdLst/>
              <a:ahLst/>
              <a:cxnLst/>
              <a:rect l="0" t="0" r="0" b="0"/>
              <a:pathLst>
                <a:path w="163112" h="296783">
                  <a:moveTo>
                    <a:pt x="67861" y="11032"/>
                  </a:moveTo>
                  <a:lnTo>
                    <a:pt x="67861" y="11032"/>
                  </a:lnTo>
                  <a:lnTo>
                    <a:pt x="46687" y="52507"/>
                  </a:lnTo>
                  <a:lnTo>
                    <a:pt x="25534" y="95513"/>
                  </a:lnTo>
                  <a:lnTo>
                    <a:pt x="11296" y="130431"/>
                  </a:lnTo>
                  <a:lnTo>
                    <a:pt x="5019" y="165913"/>
                  </a:lnTo>
                  <a:lnTo>
                    <a:pt x="0" y="201562"/>
                  </a:lnTo>
                  <a:lnTo>
                    <a:pt x="1606" y="241640"/>
                  </a:lnTo>
                  <a:lnTo>
                    <a:pt x="1863" y="248115"/>
                  </a:lnTo>
                  <a:lnTo>
                    <a:pt x="3357" y="252431"/>
                  </a:lnTo>
                  <a:lnTo>
                    <a:pt x="5676" y="255308"/>
                  </a:lnTo>
                  <a:lnTo>
                    <a:pt x="11119" y="258505"/>
                  </a:lnTo>
                  <a:lnTo>
                    <a:pt x="15743" y="259926"/>
                  </a:lnTo>
                  <a:lnTo>
                    <a:pt x="21767" y="258794"/>
                  </a:lnTo>
                  <a:lnTo>
                    <a:pt x="25225" y="257566"/>
                  </a:lnTo>
                  <a:lnTo>
                    <a:pt x="39573" y="246357"/>
                  </a:lnTo>
                  <a:lnTo>
                    <a:pt x="60877" y="215948"/>
                  </a:lnTo>
                  <a:lnTo>
                    <a:pt x="76354" y="180249"/>
                  </a:lnTo>
                  <a:lnTo>
                    <a:pt x="90662" y="146939"/>
                  </a:lnTo>
                  <a:lnTo>
                    <a:pt x="101516" y="111935"/>
                  </a:lnTo>
                  <a:lnTo>
                    <a:pt x="107157" y="76427"/>
                  </a:lnTo>
                  <a:lnTo>
                    <a:pt x="109063" y="32034"/>
                  </a:lnTo>
                  <a:lnTo>
                    <a:pt x="109505" y="0"/>
                  </a:lnTo>
                  <a:lnTo>
                    <a:pt x="109532" y="35260"/>
                  </a:lnTo>
                  <a:lnTo>
                    <a:pt x="109533" y="70025"/>
                  </a:lnTo>
                  <a:lnTo>
                    <a:pt x="113060" y="112076"/>
                  </a:lnTo>
                  <a:lnTo>
                    <a:pt x="120720" y="152096"/>
                  </a:lnTo>
                  <a:lnTo>
                    <a:pt x="128943" y="192617"/>
                  </a:lnTo>
                  <a:lnTo>
                    <a:pt x="137994" y="231081"/>
                  </a:lnTo>
                  <a:lnTo>
                    <a:pt x="145619" y="271373"/>
                  </a:lnTo>
                  <a:lnTo>
                    <a:pt x="153812" y="288371"/>
                  </a:lnTo>
                  <a:lnTo>
                    <a:pt x="163111" y="296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8" name="SMARTInkShape-1613">
              <a:extLst>
                <a:ext uri="{FF2B5EF4-FFF2-40B4-BE49-F238E27FC236}">
                  <a16:creationId xmlns:a16="http://schemas.microsoft.com/office/drawing/2014/main" id="{EADCA6EE-F7DC-4D1C-83C2-2FE1DF665E7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60156" y="3984977"/>
              <a:ext cx="351236" cy="264438"/>
            </a:xfrm>
            <a:custGeom>
              <a:avLst/>
              <a:gdLst/>
              <a:ahLst/>
              <a:cxnLst/>
              <a:rect l="0" t="0" r="0" b="0"/>
              <a:pathLst>
                <a:path w="351236" h="264438">
                  <a:moveTo>
                    <a:pt x="0" y="57195"/>
                  </a:moveTo>
                  <a:lnTo>
                    <a:pt x="0" y="57195"/>
                  </a:lnTo>
                  <a:lnTo>
                    <a:pt x="6321" y="57195"/>
                  </a:lnTo>
                  <a:lnTo>
                    <a:pt x="8183" y="60502"/>
                  </a:lnTo>
                  <a:lnTo>
                    <a:pt x="17655" y="104536"/>
                  </a:lnTo>
                  <a:lnTo>
                    <a:pt x="31563" y="147611"/>
                  </a:lnTo>
                  <a:lnTo>
                    <a:pt x="38015" y="182542"/>
                  </a:lnTo>
                  <a:lnTo>
                    <a:pt x="45727" y="220420"/>
                  </a:lnTo>
                  <a:lnTo>
                    <a:pt x="47063" y="240716"/>
                  </a:lnTo>
                  <a:lnTo>
                    <a:pt x="43847" y="251428"/>
                  </a:lnTo>
                  <a:lnTo>
                    <a:pt x="37324" y="262764"/>
                  </a:lnTo>
                  <a:lnTo>
                    <a:pt x="36789" y="261710"/>
                  </a:lnTo>
                  <a:lnTo>
                    <a:pt x="35760" y="217180"/>
                  </a:lnTo>
                  <a:lnTo>
                    <a:pt x="35727" y="174933"/>
                  </a:lnTo>
                  <a:lnTo>
                    <a:pt x="37044" y="139485"/>
                  </a:lnTo>
                  <a:lnTo>
                    <a:pt x="44564" y="101274"/>
                  </a:lnTo>
                  <a:lnTo>
                    <a:pt x="52598" y="69079"/>
                  </a:lnTo>
                  <a:lnTo>
                    <a:pt x="70656" y="32398"/>
                  </a:lnTo>
                  <a:lnTo>
                    <a:pt x="74886" y="22804"/>
                  </a:lnTo>
                  <a:lnTo>
                    <a:pt x="86640" y="10381"/>
                  </a:lnTo>
                  <a:lnTo>
                    <a:pt x="104605" y="1432"/>
                  </a:lnTo>
                  <a:lnTo>
                    <a:pt x="114622" y="0"/>
                  </a:lnTo>
                  <a:lnTo>
                    <a:pt x="125688" y="1568"/>
                  </a:lnTo>
                  <a:lnTo>
                    <a:pt x="143074" y="12491"/>
                  </a:lnTo>
                  <a:lnTo>
                    <a:pt x="160794" y="34615"/>
                  </a:lnTo>
                  <a:lnTo>
                    <a:pt x="175715" y="76474"/>
                  </a:lnTo>
                  <a:lnTo>
                    <a:pt x="185531" y="111855"/>
                  </a:lnTo>
                  <a:lnTo>
                    <a:pt x="189028" y="150707"/>
                  </a:lnTo>
                  <a:lnTo>
                    <a:pt x="190064" y="186987"/>
                  </a:lnTo>
                  <a:lnTo>
                    <a:pt x="190414" y="225683"/>
                  </a:lnTo>
                  <a:lnTo>
                    <a:pt x="190495" y="261784"/>
                  </a:lnTo>
                  <a:lnTo>
                    <a:pt x="189174" y="263040"/>
                  </a:lnTo>
                  <a:lnTo>
                    <a:pt x="184178" y="264437"/>
                  </a:lnTo>
                  <a:lnTo>
                    <a:pt x="182317" y="263487"/>
                  </a:lnTo>
                  <a:lnTo>
                    <a:pt x="181076" y="261530"/>
                  </a:lnTo>
                  <a:lnTo>
                    <a:pt x="179697" y="254505"/>
                  </a:lnTo>
                  <a:lnTo>
                    <a:pt x="178739" y="214645"/>
                  </a:lnTo>
                  <a:lnTo>
                    <a:pt x="178637" y="181237"/>
                  </a:lnTo>
                  <a:lnTo>
                    <a:pt x="184927" y="146203"/>
                  </a:lnTo>
                  <a:lnTo>
                    <a:pt x="192009" y="110687"/>
                  </a:lnTo>
                  <a:lnTo>
                    <a:pt x="205742" y="69207"/>
                  </a:lnTo>
                  <a:lnTo>
                    <a:pt x="232611" y="34180"/>
                  </a:lnTo>
                  <a:lnTo>
                    <a:pt x="244274" y="27122"/>
                  </a:lnTo>
                  <a:lnTo>
                    <a:pt x="267929" y="22591"/>
                  </a:lnTo>
                  <a:lnTo>
                    <a:pt x="279814" y="25500"/>
                  </a:lnTo>
                  <a:lnTo>
                    <a:pt x="291711" y="32525"/>
                  </a:lnTo>
                  <a:lnTo>
                    <a:pt x="303613" y="44466"/>
                  </a:lnTo>
                  <a:lnTo>
                    <a:pt x="322188" y="86133"/>
                  </a:lnTo>
                  <a:lnTo>
                    <a:pt x="334326" y="124867"/>
                  </a:lnTo>
                  <a:lnTo>
                    <a:pt x="339663" y="168752"/>
                  </a:lnTo>
                  <a:lnTo>
                    <a:pt x="351235" y="211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9" name="SMARTInkShape-1614">
              <a:extLst>
                <a:ext uri="{FF2B5EF4-FFF2-40B4-BE49-F238E27FC236}">
                  <a16:creationId xmlns:a16="http://schemas.microsoft.com/office/drawing/2014/main" id="{4F09A406-3AD6-422F-9641-8C2FB9CE0FC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759288" y="3774281"/>
              <a:ext cx="273227" cy="534792"/>
            </a:xfrm>
            <a:custGeom>
              <a:avLst/>
              <a:gdLst/>
              <a:ahLst/>
              <a:cxnLst/>
              <a:rect l="0" t="0" r="0" b="0"/>
              <a:pathLst>
                <a:path w="273227" h="534792">
                  <a:moveTo>
                    <a:pt x="241337" y="0"/>
                  </a:moveTo>
                  <a:lnTo>
                    <a:pt x="241337" y="0"/>
                  </a:lnTo>
                  <a:lnTo>
                    <a:pt x="196923" y="1323"/>
                  </a:lnTo>
                  <a:lnTo>
                    <a:pt x="159803" y="11188"/>
                  </a:lnTo>
                  <a:lnTo>
                    <a:pt x="120280" y="26022"/>
                  </a:lnTo>
                  <a:lnTo>
                    <a:pt x="79670" y="49384"/>
                  </a:lnTo>
                  <a:lnTo>
                    <a:pt x="40507" y="90860"/>
                  </a:lnTo>
                  <a:lnTo>
                    <a:pt x="11136" y="127965"/>
                  </a:lnTo>
                  <a:lnTo>
                    <a:pt x="1371" y="152127"/>
                  </a:lnTo>
                  <a:lnTo>
                    <a:pt x="0" y="158965"/>
                  </a:lnTo>
                  <a:lnTo>
                    <a:pt x="409" y="164185"/>
                  </a:lnTo>
                  <a:lnTo>
                    <a:pt x="2005" y="168326"/>
                  </a:lnTo>
                  <a:lnTo>
                    <a:pt x="33604" y="202851"/>
                  </a:lnTo>
                  <a:lnTo>
                    <a:pt x="71172" y="225645"/>
                  </a:lnTo>
                  <a:lnTo>
                    <a:pt x="113283" y="247101"/>
                  </a:lnTo>
                  <a:lnTo>
                    <a:pt x="153792" y="273265"/>
                  </a:lnTo>
                  <a:lnTo>
                    <a:pt x="188278" y="291532"/>
                  </a:lnTo>
                  <a:lnTo>
                    <a:pt x="229411" y="324326"/>
                  </a:lnTo>
                  <a:lnTo>
                    <a:pt x="264363" y="368139"/>
                  </a:lnTo>
                  <a:lnTo>
                    <a:pt x="271415" y="389175"/>
                  </a:lnTo>
                  <a:lnTo>
                    <a:pt x="273226" y="410430"/>
                  </a:lnTo>
                  <a:lnTo>
                    <a:pt x="265373" y="447398"/>
                  </a:lnTo>
                  <a:lnTo>
                    <a:pt x="263314" y="457015"/>
                  </a:lnTo>
                  <a:lnTo>
                    <a:pt x="252207" y="474757"/>
                  </a:lnTo>
                  <a:lnTo>
                    <a:pt x="210239" y="515504"/>
                  </a:lnTo>
                  <a:lnTo>
                    <a:pt x="185600" y="527348"/>
                  </a:lnTo>
                  <a:lnTo>
                    <a:pt x="143279" y="534671"/>
                  </a:lnTo>
                  <a:lnTo>
                    <a:pt x="123868" y="534791"/>
                  </a:lnTo>
                  <a:lnTo>
                    <a:pt x="104415" y="529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0" name="SMARTInkShape-1615">
              <a:extLst>
                <a:ext uri="{FF2B5EF4-FFF2-40B4-BE49-F238E27FC236}">
                  <a16:creationId xmlns:a16="http://schemas.microsoft.com/office/drawing/2014/main" id="{E1213CA8-5CED-46CC-BB52-EB4911D69C2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54880" y="3935083"/>
              <a:ext cx="352210" cy="816993"/>
            </a:xfrm>
            <a:custGeom>
              <a:avLst/>
              <a:gdLst/>
              <a:ahLst/>
              <a:cxnLst/>
              <a:rect l="0" t="0" r="0" b="0"/>
              <a:pathLst>
                <a:path w="352210" h="816993">
                  <a:moveTo>
                    <a:pt x="120667" y="65417"/>
                  </a:moveTo>
                  <a:lnTo>
                    <a:pt x="120667" y="65417"/>
                  </a:lnTo>
                  <a:lnTo>
                    <a:pt x="120667" y="59096"/>
                  </a:lnTo>
                  <a:lnTo>
                    <a:pt x="119344" y="57234"/>
                  </a:lnTo>
                  <a:lnTo>
                    <a:pt x="117139" y="55993"/>
                  </a:lnTo>
                  <a:lnTo>
                    <a:pt x="107255" y="54001"/>
                  </a:lnTo>
                  <a:lnTo>
                    <a:pt x="97805" y="53656"/>
                  </a:lnTo>
                  <a:lnTo>
                    <a:pt x="95504" y="54930"/>
                  </a:lnTo>
                  <a:lnTo>
                    <a:pt x="93969" y="57103"/>
                  </a:lnTo>
                  <a:lnTo>
                    <a:pt x="77437" y="96216"/>
                  </a:lnTo>
                  <a:lnTo>
                    <a:pt x="73621" y="136443"/>
                  </a:lnTo>
                  <a:lnTo>
                    <a:pt x="84306" y="176447"/>
                  </a:lnTo>
                  <a:lnTo>
                    <a:pt x="89954" y="188847"/>
                  </a:lnTo>
                  <a:lnTo>
                    <a:pt x="103630" y="202604"/>
                  </a:lnTo>
                  <a:lnTo>
                    <a:pt x="112213" y="208630"/>
                  </a:lnTo>
                  <a:lnTo>
                    <a:pt x="127643" y="212581"/>
                  </a:lnTo>
                  <a:lnTo>
                    <a:pt x="162429" y="214099"/>
                  </a:lnTo>
                  <a:lnTo>
                    <a:pt x="167029" y="212163"/>
                  </a:lnTo>
                  <a:lnTo>
                    <a:pt x="199378" y="182511"/>
                  </a:lnTo>
                  <a:lnTo>
                    <a:pt x="205259" y="168170"/>
                  </a:lnTo>
                  <a:lnTo>
                    <a:pt x="209344" y="126475"/>
                  </a:lnTo>
                  <a:lnTo>
                    <a:pt x="208457" y="99089"/>
                  </a:lnTo>
                  <a:lnTo>
                    <a:pt x="196528" y="54572"/>
                  </a:lnTo>
                  <a:lnTo>
                    <a:pt x="191655" y="33313"/>
                  </a:lnTo>
                  <a:lnTo>
                    <a:pt x="174280" y="0"/>
                  </a:lnTo>
                  <a:lnTo>
                    <a:pt x="189815" y="24997"/>
                  </a:lnTo>
                  <a:lnTo>
                    <a:pt x="203773" y="42637"/>
                  </a:lnTo>
                  <a:lnTo>
                    <a:pt x="223668" y="82865"/>
                  </a:lnTo>
                  <a:lnTo>
                    <a:pt x="247360" y="117860"/>
                  </a:lnTo>
                  <a:lnTo>
                    <a:pt x="271829" y="151511"/>
                  </a:lnTo>
                  <a:lnTo>
                    <a:pt x="290912" y="193746"/>
                  </a:lnTo>
                  <a:lnTo>
                    <a:pt x="302667" y="236541"/>
                  </a:lnTo>
                  <a:lnTo>
                    <a:pt x="312681" y="266928"/>
                  </a:lnTo>
                  <a:lnTo>
                    <a:pt x="326314" y="310626"/>
                  </a:lnTo>
                  <a:lnTo>
                    <a:pt x="332892" y="345937"/>
                  </a:lnTo>
                  <a:lnTo>
                    <a:pt x="338682" y="384561"/>
                  </a:lnTo>
                  <a:lnTo>
                    <a:pt x="345665" y="421571"/>
                  </a:lnTo>
                  <a:lnTo>
                    <a:pt x="349651" y="457864"/>
                  </a:lnTo>
                  <a:lnTo>
                    <a:pt x="351422" y="493838"/>
                  </a:lnTo>
                  <a:lnTo>
                    <a:pt x="352209" y="529670"/>
                  </a:lnTo>
                  <a:lnTo>
                    <a:pt x="349031" y="565439"/>
                  </a:lnTo>
                  <a:lnTo>
                    <a:pt x="343870" y="601180"/>
                  </a:lnTo>
                  <a:lnTo>
                    <a:pt x="339372" y="636909"/>
                  </a:lnTo>
                  <a:lnTo>
                    <a:pt x="331640" y="669104"/>
                  </a:lnTo>
                  <a:lnTo>
                    <a:pt x="321589" y="699509"/>
                  </a:lnTo>
                  <a:lnTo>
                    <a:pt x="304774" y="743731"/>
                  </a:lnTo>
                  <a:lnTo>
                    <a:pt x="285901" y="774105"/>
                  </a:lnTo>
                  <a:lnTo>
                    <a:pt x="259289" y="795305"/>
                  </a:lnTo>
                  <a:lnTo>
                    <a:pt x="218605" y="812891"/>
                  </a:lnTo>
                  <a:lnTo>
                    <a:pt x="200575" y="816992"/>
                  </a:lnTo>
                  <a:lnTo>
                    <a:pt x="181538" y="816610"/>
                  </a:lnTo>
                  <a:lnTo>
                    <a:pt x="149066" y="806355"/>
                  </a:lnTo>
                  <a:lnTo>
                    <a:pt x="111381" y="783790"/>
                  </a:lnTo>
                  <a:lnTo>
                    <a:pt x="74539" y="750620"/>
                  </a:lnTo>
                  <a:lnTo>
                    <a:pt x="44748" y="715233"/>
                  </a:lnTo>
                  <a:lnTo>
                    <a:pt x="20416" y="671642"/>
                  </a:lnTo>
                  <a:lnTo>
                    <a:pt x="7105" y="636622"/>
                  </a:lnTo>
                  <a:lnTo>
                    <a:pt x="0" y="600449"/>
                  </a:lnTo>
                  <a:lnTo>
                    <a:pt x="2158" y="562024"/>
                  </a:lnTo>
                  <a:lnTo>
                    <a:pt x="11543" y="529765"/>
                  </a:lnTo>
                  <a:lnTo>
                    <a:pt x="33921" y="493063"/>
                  </a:lnTo>
                  <a:lnTo>
                    <a:pt x="57702" y="467514"/>
                  </a:lnTo>
                  <a:lnTo>
                    <a:pt x="101694" y="436260"/>
                  </a:lnTo>
                  <a:lnTo>
                    <a:pt x="145435" y="421970"/>
                  </a:lnTo>
                  <a:lnTo>
                    <a:pt x="180481" y="414038"/>
                  </a:lnTo>
                  <a:lnTo>
                    <a:pt x="216001" y="411688"/>
                  </a:lnTo>
                  <a:lnTo>
                    <a:pt x="260398" y="410894"/>
                  </a:lnTo>
                  <a:lnTo>
                    <a:pt x="299261" y="410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1" name="SMARTInkShape-1616">
              <a:extLst>
                <a:ext uri="{FF2B5EF4-FFF2-40B4-BE49-F238E27FC236}">
                  <a16:creationId xmlns:a16="http://schemas.microsoft.com/office/drawing/2014/main" id="{85084C47-B8DF-4E77-84C1-ACE712B7D42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24313" y="3947905"/>
              <a:ext cx="261750" cy="308580"/>
            </a:xfrm>
            <a:custGeom>
              <a:avLst/>
              <a:gdLst/>
              <a:ahLst/>
              <a:cxnLst/>
              <a:rect l="0" t="0" r="0" b="0"/>
              <a:pathLst>
                <a:path w="261750" h="308580">
                  <a:moveTo>
                    <a:pt x="0" y="129986"/>
                  </a:moveTo>
                  <a:lnTo>
                    <a:pt x="0" y="129986"/>
                  </a:lnTo>
                  <a:lnTo>
                    <a:pt x="8844" y="140152"/>
                  </a:lnTo>
                  <a:lnTo>
                    <a:pt x="27147" y="177442"/>
                  </a:lnTo>
                  <a:lnTo>
                    <a:pt x="47696" y="220591"/>
                  </a:lnTo>
                  <a:lnTo>
                    <a:pt x="68438" y="264477"/>
                  </a:lnTo>
                  <a:lnTo>
                    <a:pt x="82775" y="284058"/>
                  </a:lnTo>
                  <a:lnTo>
                    <a:pt x="83294" y="264972"/>
                  </a:lnTo>
                  <a:lnTo>
                    <a:pt x="63607" y="221538"/>
                  </a:lnTo>
                  <a:lnTo>
                    <a:pt x="50145" y="185724"/>
                  </a:lnTo>
                  <a:lnTo>
                    <a:pt x="37196" y="145724"/>
                  </a:lnTo>
                  <a:lnTo>
                    <a:pt x="24912" y="106122"/>
                  </a:lnTo>
                  <a:lnTo>
                    <a:pt x="18788" y="71231"/>
                  </a:lnTo>
                  <a:lnTo>
                    <a:pt x="18478" y="65019"/>
                  </a:lnTo>
                  <a:lnTo>
                    <a:pt x="21662" y="52825"/>
                  </a:lnTo>
                  <a:lnTo>
                    <a:pt x="37293" y="18660"/>
                  </a:lnTo>
                  <a:lnTo>
                    <a:pt x="45017" y="10393"/>
                  </a:lnTo>
                  <a:lnTo>
                    <a:pt x="55065" y="4514"/>
                  </a:lnTo>
                  <a:lnTo>
                    <a:pt x="71878" y="645"/>
                  </a:lnTo>
                  <a:lnTo>
                    <a:pt x="95998" y="0"/>
                  </a:lnTo>
                  <a:lnTo>
                    <a:pt x="117226" y="4526"/>
                  </a:lnTo>
                  <a:lnTo>
                    <a:pt x="154906" y="24469"/>
                  </a:lnTo>
                  <a:lnTo>
                    <a:pt x="191496" y="61051"/>
                  </a:lnTo>
                  <a:lnTo>
                    <a:pt x="219286" y="101890"/>
                  </a:lnTo>
                  <a:lnTo>
                    <a:pt x="234674" y="136433"/>
                  </a:lnTo>
                  <a:lnTo>
                    <a:pt x="244452" y="171804"/>
                  </a:lnTo>
                  <a:lnTo>
                    <a:pt x="254698" y="207420"/>
                  </a:lnTo>
                  <a:lnTo>
                    <a:pt x="260507" y="246166"/>
                  </a:lnTo>
                  <a:lnTo>
                    <a:pt x="261749" y="288511"/>
                  </a:lnTo>
                  <a:lnTo>
                    <a:pt x="260489" y="293878"/>
                  </a:lnTo>
                  <a:lnTo>
                    <a:pt x="250031" y="3085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2" name="SMARTInkShape-1617">
              <a:extLst>
                <a:ext uri="{FF2B5EF4-FFF2-40B4-BE49-F238E27FC236}">
                  <a16:creationId xmlns:a16="http://schemas.microsoft.com/office/drawing/2014/main" id="{A16DE8BD-AEDE-4B10-B4E5-5DCA9951A21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93344" y="3893344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17859"/>
                  </a:moveTo>
                  <a:lnTo>
                    <a:pt x="0" y="178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3" name="SMARTInkShape-1618">
              <a:extLst>
                <a:ext uri="{FF2B5EF4-FFF2-40B4-BE49-F238E27FC236}">
                  <a16:creationId xmlns:a16="http://schemas.microsoft.com/office/drawing/2014/main" id="{7AF2F578-2913-4EB4-ABDE-3FAE869A522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17156" y="4095750"/>
              <a:ext cx="35720" cy="119064"/>
            </a:xfrm>
            <a:custGeom>
              <a:avLst/>
              <a:gdLst/>
              <a:ahLst/>
              <a:cxnLst/>
              <a:rect l="0" t="0" r="0" b="0"/>
              <a:pathLst>
                <a:path w="35720" h="119064">
                  <a:moveTo>
                    <a:pt x="0" y="0"/>
                  </a:moveTo>
                  <a:lnTo>
                    <a:pt x="0" y="0"/>
                  </a:lnTo>
                  <a:lnTo>
                    <a:pt x="1323" y="25722"/>
                  </a:lnTo>
                  <a:lnTo>
                    <a:pt x="9424" y="56111"/>
                  </a:lnTo>
                  <a:lnTo>
                    <a:pt x="14576" y="87445"/>
                  </a:lnTo>
                  <a:lnTo>
                    <a:pt x="19928" y="96853"/>
                  </a:lnTo>
                  <a:lnTo>
                    <a:pt x="25394" y="103899"/>
                  </a:lnTo>
                  <a:lnTo>
                    <a:pt x="29132" y="113982"/>
                  </a:lnTo>
                  <a:lnTo>
                    <a:pt x="30666" y="115675"/>
                  </a:lnTo>
                  <a:lnTo>
                    <a:pt x="35719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4" name="SMARTInkShape-1619">
              <a:extLst>
                <a:ext uri="{FF2B5EF4-FFF2-40B4-BE49-F238E27FC236}">
                  <a16:creationId xmlns:a16="http://schemas.microsoft.com/office/drawing/2014/main" id="{1A01E055-1E06-4430-93CB-94E84ABA445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613547" y="3964781"/>
              <a:ext cx="208360" cy="41673"/>
            </a:xfrm>
            <a:custGeom>
              <a:avLst/>
              <a:gdLst/>
              <a:ahLst/>
              <a:cxnLst/>
              <a:rect l="0" t="0" r="0" b="0"/>
              <a:pathLst>
                <a:path w="208360" h="41673">
                  <a:moveTo>
                    <a:pt x="0" y="41672"/>
                  </a:moveTo>
                  <a:lnTo>
                    <a:pt x="0" y="41672"/>
                  </a:lnTo>
                  <a:lnTo>
                    <a:pt x="6320" y="38512"/>
                  </a:lnTo>
                  <a:lnTo>
                    <a:pt x="11188" y="33432"/>
                  </a:lnTo>
                  <a:lnTo>
                    <a:pt x="13411" y="30226"/>
                  </a:lnTo>
                  <a:lnTo>
                    <a:pt x="16217" y="28088"/>
                  </a:lnTo>
                  <a:lnTo>
                    <a:pt x="58287" y="15823"/>
                  </a:lnTo>
                  <a:lnTo>
                    <a:pt x="102133" y="4743"/>
                  </a:lnTo>
                  <a:lnTo>
                    <a:pt x="137197" y="1405"/>
                  </a:lnTo>
                  <a:lnTo>
                    <a:pt x="178526" y="278"/>
                  </a:lnTo>
                  <a:lnTo>
                    <a:pt x="2083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5" name="SMARTInkShape-1620">
              <a:extLst>
                <a:ext uri="{FF2B5EF4-FFF2-40B4-BE49-F238E27FC236}">
                  <a16:creationId xmlns:a16="http://schemas.microsoft.com/office/drawing/2014/main" id="{1251A457-D365-4217-B0CC-E159A9762E8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20703" y="3720703"/>
              <a:ext cx="119064" cy="553642"/>
            </a:xfrm>
            <a:custGeom>
              <a:avLst/>
              <a:gdLst/>
              <a:ahLst/>
              <a:cxnLst/>
              <a:rect l="0" t="0" r="0" b="0"/>
              <a:pathLst>
                <a:path w="119064" h="553642">
                  <a:moveTo>
                    <a:pt x="0" y="0"/>
                  </a:moveTo>
                  <a:lnTo>
                    <a:pt x="0" y="0"/>
                  </a:lnTo>
                  <a:lnTo>
                    <a:pt x="0" y="40229"/>
                  </a:lnTo>
                  <a:lnTo>
                    <a:pt x="3528" y="68584"/>
                  </a:lnTo>
                  <a:lnTo>
                    <a:pt x="9424" y="103886"/>
                  </a:lnTo>
                  <a:lnTo>
                    <a:pt x="12935" y="145434"/>
                  </a:lnTo>
                  <a:lnTo>
                    <a:pt x="16994" y="176424"/>
                  </a:lnTo>
                  <a:lnTo>
                    <a:pt x="23207" y="210041"/>
                  </a:lnTo>
                  <a:lnTo>
                    <a:pt x="28615" y="244825"/>
                  </a:lnTo>
                  <a:lnTo>
                    <a:pt x="34546" y="280129"/>
                  </a:lnTo>
                  <a:lnTo>
                    <a:pt x="43797" y="315663"/>
                  </a:lnTo>
                  <a:lnTo>
                    <a:pt x="52759" y="351300"/>
                  </a:lnTo>
                  <a:lnTo>
                    <a:pt x="61813" y="385659"/>
                  </a:lnTo>
                  <a:lnTo>
                    <a:pt x="72452" y="416364"/>
                  </a:lnTo>
                  <a:lnTo>
                    <a:pt x="83277" y="456521"/>
                  </a:lnTo>
                  <a:lnTo>
                    <a:pt x="96952" y="499571"/>
                  </a:lnTo>
                  <a:lnTo>
                    <a:pt x="107496" y="539184"/>
                  </a:lnTo>
                  <a:lnTo>
                    <a:pt x="110029" y="542019"/>
                  </a:lnTo>
                  <a:lnTo>
                    <a:pt x="115048" y="545830"/>
                  </a:lnTo>
                  <a:lnTo>
                    <a:pt x="119063" y="553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6" name="SMARTInkShape-1621">
              <a:extLst>
                <a:ext uri="{FF2B5EF4-FFF2-40B4-BE49-F238E27FC236}">
                  <a16:creationId xmlns:a16="http://schemas.microsoft.com/office/drawing/2014/main" id="{9936CA8A-8000-44A1-BC4F-E054227C3A0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87220" y="3988594"/>
              <a:ext cx="209672" cy="273047"/>
            </a:xfrm>
            <a:custGeom>
              <a:avLst/>
              <a:gdLst/>
              <a:ahLst/>
              <a:cxnLst/>
              <a:rect l="0" t="0" r="0" b="0"/>
              <a:pathLst>
                <a:path w="209672" h="273047">
                  <a:moveTo>
                    <a:pt x="102514" y="0"/>
                  </a:moveTo>
                  <a:lnTo>
                    <a:pt x="102514" y="0"/>
                  </a:lnTo>
                  <a:lnTo>
                    <a:pt x="96194" y="0"/>
                  </a:lnTo>
                  <a:lnTo>
                    <a:pt x="93670" y="1323"/>
                  </a:lnTo>
                  <a:lnTo>
                    <a:pt x="54231" y="40228"/>
                  </a:lnTo>
                  <a:lnTo>
                    <a:pt x="26360" y="81830"/>
                  </a:lnTo>
                  <a:lnTo>
                    <a:pt x="12482" y="121311"/>
                  </a:lnTo>
                  <a:lnTo>
                    <a:pt x="357" y="160811"/>
                  </a:lnTo>
                  <a:lnTo>
                    <a:pt x="0" y="189126"/>
                  </a:lnTo>
                  <a:lnTo>
                    <a:pt x="10404" y="215301"/>
                  </a:lnTo>
                  <a:lnTo>
                    <a:pt x="26054" y="236654"/>
                  </a:lnTo>
                  <a:lnTo>
                    <a:pt x="49579" y="252388"/>
                  </a:lnTo>
                  <a:lnTo>
                    <a:pt x="93959" y="268919"/>
                  </a:lnTo>
                  <a:lnTo>
                    <a:pt x="104748" y="272545"/>
                  </a:lnTo>
                  <a:lnTo>
                    <a:pt x="127320" y="273046"/>
                  </a:lnTo>
                  <a:lnTo>
                    <a:pt x="170988" y="268909"/>
                  </a:lnTo>
                  <a:lnTo>
                    <a:pt x="209671" y="261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7" name="SMARTInkShape-1622">
              <a:extLst>
                <a:ext uri="{FF2B5EF4-FFF2-40B4-BE49-F238E27FC236}">
                  <a16:creationId xmlns:a16="http://schemas.microsoft.com/office/drawing/2014/main" id="{4F7B47E3-BEB0-4C8F-A366-6959CB05997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61109" y="3947078"/>
              <a:ext cx="225753" cy="255829"/>
            </a:xfrm>
            <a:custGeom>
              <a:avLst/>
              <a:gdLst/>
              <a:ahLst/>
              <a:cxnLst/>
              <a:rect l="0" t="0" r="0" b="0"/>
              <a:pathLst>
                <a:path w="225753" h="255829">
                  <a:moveTo>
                    <a:pt x="0" y="130813"/>
                  </a:moveTo>
                  <a:lnTo>
                    <a:pt x="0" y="130813"/>
                  </a:lnTo>
                  <a:lnTo>
                    <a:pt x="28601" y="127652"/>
                  </a:lnTo>
                  <a:lnTo>
                    <a:pt x="67607" y="116567"/>
                  </a:lnTo>
                  <a:lnTo>
                    <a:pt x="111765" y="103794"/>
                  </a:lnTo>
                  <a:lnTo>
                    <a:pt x="149371" y="85715"/>
                  </a:lnTo>
                  <a:lnTo>
                    <a:pt x="193258" y="62452"/>
                  </a:lnTo>
                  <a:lnTo>
                    <a:pt x="200277" y="59442"/>
                  </a:lnTo>
                  <a:lnTo>
                    <a:pt x="209838" y="50806"/>
                  </a:lnTo>
                  <a:lnTo>
                    <a:pt x="224527" y="32253"/>
                  </a:lnTo>
                  <a:lnTo>
                    <a:pt x="225752" y="27403"/>
                  </a:lnTo>
                  <a:lnTo>
                    <a:pt x="223586" y="16723"/>
                  </a:lnTo>
                  <a:lnTo>
                    <a:pt x="218089" y="5874"/>
                  </a:lnTo>
                  <a:lnTo>
                    <a:pt x="214846" y="3864"/>
                  </a:lnTo>
                  <a:lnTo>
                    <a:pt x="199478" y="1035"/>
                  </a:lnTo>
                  <a:lnTo>
                    <a:pt x="159018" y="0"/>
                  </a:lnTo>
                  <a:lnTo>
                    <a:pt x="121639" y="14133"/>
                  </a:lnTo>
                  <a:lnTo>
                    <a:pt x="80252" y="37797"/>
                  </a:lnTo>
                  <a:lnTo>
                    <a:pt x="63449" y="53754"/>
                  </a:lnTo>
                  <a:lnTo>
                    <a:pt x="32965" y="94571"/>
                  </a:lnTo>
                  <a:lnTo>
                    <a:pt x="17297" y="115367"/>
                  </a:lnTo>
                  <a:lnTo>
                    <a:pt x="5419" y="148064"/>
                  </a:lnTo>
                  <a:lnTo>
                    <a:pt x="2267" y="175758"/>
                  </a:lnTo>
                  <a:lnTo>
                    <a:pt x="3874" y="194886"/>
                  </a:lnTo>
                  <a:lnTo>
                    <a:pt x="10321" y="210883"/>
                  </a:lnTo>
                  <a:lnTo>
                    <a:pt x="21124" y="224608"/>
                  </a:lnTo>
                  <a:lnTo>
                    <a:pt x="36949" y="237322"/>
                  </a:lnTo>
                  <a:lnTo>
                    <a:pt x="67613" y="249316"/>
                  </a:lnTo>
                  <a:lnTo>
                    <a:pt x="101834" y="253899"/>
                  </a:lnTo>
                  <a:lnTo>
                    <a:pt x="137109" y="255257"/>
                  </a:lnTo>
                  <a:lnTo>
                    <a:pt x="166110" y="255574"/>
                  </a:lnTo>
                  <a:lnTo>
                    <a:pt x="214313" y="255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8" name="SMARTInkShape-1623">
              <a:extLst>
                <a:ext uri="{FF2B5EF4-FFF2-40B4-BE49-F238E27FC236}">
                  <a16:creationId xmlns:a16="http://schemas.microsoft.com/office/drawing/2014/main" id="{9B7660C4-10B2-4D06-B188-0ABAAC16306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917031" y="3970734"/>
              <a:ext cx="190501" cy="35720"/>
            </a:xfrm>
            <a:custGeom>
              <a:avLst/>
              <a:gdLst/>
              <a:ahLst/>
              <a:cxnLst/>
              <a:rect l="0" t="0" r="0" b="0"/>
              <a:pathLst>
                <a:path w="190501" h="35720">
                  <a:moveTo>
                    <a:pt x="0" y="35719"/>
                  </a:moveTo>
                  <a:lnTo>
                    <a:pt x="0" y="35719"/>
                  </a:lnTo>
                  <a:lnTo>
                    <a:pt x="40229" y="35719"/>
                  </a:lnTo>
                  <a:lnTo>
                    <a:pt x="73137" y="32559"/>
                  </a:lnTo>
                  <a:lnTo>
                    <a:pt x="110530" y="21473"/>
                  </a:lnTo>
                  <a:lnTo>
                    <a:pt x="151920" y="13993"/>
                  </a:lnTo>
                  <a:lnTo>
                    <a:pt x="168062" y="1151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9" name="SMARTInkShape-1624">
              <a:extLst>
                <a:ext uri="{FF2B5EF4-FFF2-40B4-BE49-F238E27FC236}">
                  <a16:creationId xmlns:a16="http://schemas.microsoft.com/office/drawing/2014/main" id="{2192F98D-41E0-4A13-8F5A-BAE3D1927B6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28938" y="3720703"/>
              <a:ext cx="94950" cy="570846"/>
            </a:xfrm>
            <a:custGeom>
              <a:avLst/>
              <a:gdLst/>
              <a:ahLst/>
              <a:cxnLst/>
              <a:rect l="0" t="0" r="0" b="0"/>
              <a:pathLst>
                <a:path w="94950" h="570846">
                  <a:moveTo>
                    <a:pt x="0" y="0"/>
                  </a:moveTo>
                  <a:lnTo>
                    <a:pt x="0" y="0"/>
                  </a:lnTo>
                  <a:lnTo>
                    <a:pt x="4711" y="38838"/>
                  </a:lnTo>
                  <a:lnTo>
                    <a:pt x="12028" y="79183"/>
                  </a:lnTo>
                  <a:lnTo>
                    <a:pt x="16131" y="116801"/>
                  </a:lnTo>
                  <a:lnTo>
                    <a:pt x="20507" y="160432"/>
                  </a:lnTo>
                  <a:lnTo>
                    <a:pt x="25871" y="194775"/>
                  </a:lnTo>
                  <a:lnTo>
                    <a:pt x="31342" y="231426"/>
                  </a:lnTo>
                  <a:lnTo>
                    <a:pt x="33773" y="267559"/>
                  </a:lnTo>
                  <a:lnTo>
                    <a:pt x="36618" y="306990"/>
                  </a:lnTo>
                  <a:lnTo>
                    <a:pt x="41410" y="347445"/>
                  </a:lnTo>
                  <a:lnTo>
                    <a:pt x="50154" y="385269"/>
                  </a:lnTo>
                  <a:lnTo>
                    <a:pt x="58891" y="421923"/>
                  </a:lnTo>
                  <a:lnTo>
                    <a:pt x="66523" y="456073"/>
                  </a:lnTo>
                  <a:lnTo>
                    <a:pt x="75199" y="497612"/>
                  </a:lnTo>
                  <a:lnTo>
                    <a:pt x="86120" y="541912"/>
                  </a:lnTo>
                  <a:lnTo>
                    <a:pt x="90119" y="560308"/>
                  </a:lnTo>
                  <a:lnTo>
                    <a:pt x="94949" y="570845"/>
                  </a:lnTo>
                  <a:lnTo>
                    <a:pt x="89296" y="5536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0" name="SMARTInkShape-1625">
              <a:extLst>
                <a:ext uri="{FF2B5EF4-FFF2-40B4-BE49-F238E27FC236}">
                  <a16:creationId xmlns:a16="http://schemas.microsoft.com/office/drawing/2014/main" id="{F3F11C41-BFE1-447F-8701-BF007076FE6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41027" y="4042172"/>
              <a:ext cx="167690" cy="205529"/>
            </a:xfrm>
            <a:custGeom>
              <a:avLst/>
              <a:gdLst/>
              <a:ahLst/>
              <a:cxnLst/>
              <a:rect l="0" t="0" r="0" b="0"/>
              <a:pathLst>
                <a:path w="167690" h="205529">
                  <a:moveTo>
                    <a:pt x="15270" y="71437"/>
                  </a:moveTo>
                  <a:lnTo>
                    <a:pt x="15270" y="71437"/>
                  </a:lnTo>
                  <a:lnTo>
                    <a:pt x="12110" y="102616"/>
                  </a:lnTo>
                  <a:lnTo>
                    <a:pt x="261" y="144564"/>
                  </a:lnTo>
                  <a:lnTo>
                    <a:pt x="0" y="162146"/>
                  </a:lnTo>
                  <a:lnTo>
                    <a:pt x="6630" y="181878"/>
                  </a:lnTo>
                  <a:lnTo>
                    <a:pt x="10989" y="189534"/>
                  </a:lnTo>
                  <a:lnTo>
                    <a:pt x="23482" y="200724"/>
                  </a:lnTo>
                  <a:lnTo>
                    <a:pt x="37661" y="204965"/>
                  </a:lnTo>
                  <a:lnTo>
                    <a:pt x="53664" y="205528"/>
                  </a:lnTo>
                  <a:lnTo>
                    <a:pt x="96464" y="191348"/>
                  </a:lnTo>
                  <a:lnTo>
                    <a:pt x="134417" y="166015"/>
                  </a:lnTo>
                  <a:lnTo>
                    <a:pt x="146056" y="150955"/>
                  </a:lnTo>
                  <a:lnTo>
                    <a:pt x="166507" y="107865"/>
                  </a:lnTo>
                  <a:lnTo>
                    <a:pt x="167689" y="101676"/>
                  </a:lnTo>
                  <a:lnTo>
                    <a:pt x="165473" y="89507"/>
                  </a:lnTo>
                  <a:lnTo>
                    <a:pt x="150112" y="62365"/>
                  </a:lnTo>
                  <a:lnTo>
                    <a:pt x="113130" y="29186"/>
                  </a:lnTo>
                  <a:lnTo>
                    <a:pt x="93434" y="18055"/>
                  </a:lnTo>
                  <a:lnTo>
                    <a:pt x="53573" y="9188"/>
                  </a:lnTo>
                  <a:lnTo>
                    <a:pt x="33895" y="2722"/>
                  </a:lnTo>
                  <a:lnTo>
                    <a:pt x="9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1" name="SMARTInkShape-1626">
              <a:extLst>
                <a:ext uri="{FF2B5EF4-FFF2-40B4-BE49-F238E27FC236}">
                  <a16:creationId xmlns:a16="http://schemas.microsoft.com/office/drawing/2014/main" id="{EDA893E0-1369-44C8-8337-F50E8A6C831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71750" y="3947911"/>
              <a:ext cx="166689" cy="296182"/>
            </a:xfrm>
            <a:custGeom>
              <a:avLst/>
              <a:gdLst/>
              <a:ahLst/>
              <a:cxnLst/>
              <a:rect l="0" t="0" r="0" b="0"/>
              <a:pathLst>
                <a:path w="166689" h="296182">
                  <a:moveTo>
                    <a:pt x="0" y="147839"/>
                  </a:moveTo>
                  <a:lnTo>
                    <a:pt x="0" y="147839"/>
                  </a:lnTo>
                  <a:lnTo>
                    <a:pt x="662" y="158006"/>
                  </a:lnTo>
                  <a:lnTo>
                    <a:pt x="5402" y="195956"/>
                  </a:lnTo>
                  <a:lnTo>
                    <a:pt x="9372" y="236645"/>
                  </a:lnTo>
                  <a:lnTo>
                    <a:pt x="18878" y="280145"/>
                  </a:lnTo>
                  <a:lnTo>
                    <a:pt x="21620" y="287339"/>
                  </a:lnTo>
                  <a:lnTo>
                    <a:pt x="23163" y="296181"/>
                  </a:lnTo>
                  <a:lnTo>
                    <a:pt x="23379" y="295682"/>
                  </a:lnTo>
                  <a:lnTo>
                    <a:pt x="23524" y="294026"/>
                  </a:lnTo>
                  <a:lnTo>
                    <a:pt x="27212" y="290422"/>
                  </a:lnTo>
                  <a:lnTo>
                    <a:pt x="30048" y="288535"/>
                  </a:lnTo>
                  <a:lnTo>
                    <a:pt x="30615" y="285954"/>
                  </a:lnTo>
                  <a:lnTo>
                    <a:pt x="29670" y="282911"/>
                  </a:lnTo>
                  <a:lnTo>
                    <a:pt x="27718" y="279558"/>
                  </a:lnTo>
                  <a:lnTo>
                    <a:pt x="24584" y="253845"/>
                  </a:lnTo>
                  <a:lnTo>
                    <a:pt x="22201" y="213684"/>
                  </a:lnTo>
                  <a:lnTo>
                    <a:pt x="18717" y="170547"/>
                  </a:lnTo>
                  <a:lnTo>
                    <a:pt x="18114" y="135606"/>
                  </a:lnTo>
                  <a:lnTo>
                    <a:pt x="17935" y="100117"/>
                  </a:lnTo>
                  <a:lnTo>
                    <a:pt x="19633" y="60097"/>
                  </a:lnTo>
                  <a:lnTo>
                    <a:pt x="26102" y="41143"/>
                  </a:lnTo>
                  <a:lnTo>
                    <a:pt x="36980" y="23282"/>
                  </a:lnTo>
                  <a:lnTo>
                    <a:pt x="49762" y="12449"/>
                  </a:lnTo>
                  <a:lnTo>
                    <a:pt x="66118" y="4021"/>
                  </a:lnTo>
                  <a:lnTo>
                    <a:pt x="89422" y="0"/>
                  </a:lnTo>
                  <a:lnTo>
                    <a:pt x="131886" y="3189"/>
                  </a:lnTo>
                  <a:lnTo>
                    <a:pt x="145499" y="5761"/>
                  </a:lnTo>
                  <a:lnTo>
                    <a:pt x="166688" y="16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2" name="SMARTInkShape-1627">
              <a:extLst>
                <a:ext uri="{FF2B5EF4-FFF2-40B4-BE49-F238E27FC236}">
                  <a16:creationId xmlns:a16="http://schemas.microsoft.com/office/drawing/2014/main" id="{AD0F1FEA-CB0B-4F3D-9B7A-CB063FF5180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232422" y="3875678"/>
              <a:ext cx="246896" cy="248774"/>
            </a:xfrm>
            <a:custGeom>
              <a:avLst/>
              <a:gdLst/>
              <a:ahLst/>
              <a:cxnLst/>
              <a:rect l="0" t="0" r="0" b="0"/>
              <a:pathLst>
                <a:path w="246896" h="248774">
                  <a:moveTo>
                    <a:pt x="17859" y="59338"/>
                  </a:moveTo>
                  <a:lnTo>
                    <a:pt x="17859" y="59338"/>
                  </a:lnTo>
                  <a:lnTo>
                    <a:pt x="21020" y="56177"/>
                  </a:lnTo>
                  <a:lnTo>
                    <a:pt x="22571" y="51098"/>
                  </a:lnTo>
                  <a:lnTo>
                    <a:pt x="22985" y="47891"/>
                  </a:lnTo>
                  <a:lnTo>
                    <a:pt x="29888" y="33897"/>
                  </a:lnTo>
                  <a:lnTo>
                    <a:pt x="38419" y="26423"/>
                  </a:lnTo>
                  <a:lnTo>
                    <a:pt x="80709" y="4767"/>
                  </a:lnTo>
                  <a:lnTo>
                    <a:pt x="116803" y="786"/>
                  </a:lnTo>
                  <a:lnTo>
                    <a:pt x="157936" y="0"/>
                  </a:lnTo>
                  <a:lnTo>
                    <a:pt x="176027" y="1877"/>
                  </a:lnTo>
                  <a:lnTo>
                    <a:pt x="212826" y="15723"/>
                  </a:lnTo>
                  <a:lnTo>
                    <a:pt x="221259" y="18355"/>
                  </a:lnTo>
                  <a:lnTo>
                    <a:pt x="234157" y="30099"/>
                  </a:lnTo>
                  <a:lnTo>
                    <a:pt x="242976" y="45681"/>
                  </a:lnTo>
                  <a:lnTo>
                    <a:pt x="246895" y="61426"/>
                  </a:lnTo>
                  <a:lnTo>
                    <a:pt x="242781" y="88325"/>
                  </a:lnTo>
                  <a:lnTo>
                    <a:pt x="224125" y="123615"/>
                  </a:lnTo>
                  <a:lnTo>
                    <a:pt x="193884" y="165667"/>
                  </a:lnTo>
                  <a:lnTo>
                    <a:pt x="164162" y="192487"/>
                  </a:lnTo>
                  <a:lnTo>
                    <a:pt x="130220" y="213001"/>
                  </a:lnTo>
                  <a:lnTo>
                    <a:pt x="89517" y="237710"/>
                  </a:lnTo>
                  <a:lnTo>
                    <a:pt x="70653" y="244448"/>
                  </a:lnTo>
                  <a:lnTo>
                    <a:pt x="37916" y="248773"/>
                  </a:lnTo>
                  <a:lnTo>
                    <a:pt x="32553" y="247805"/>
                  </a:lnTo>
                  <a:lnTo>
                    <a:pt x="13604" y="236333"/>
                  </a:lnTo>
                  <a:lnTo>
                    <a:pt x="11054" y="233558"/>
                  </a:lnTo>
                  <a:lnTo>
                    <a:pt x="0" y="2141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3" name="SMARTInkShape-1628">
              <a:extLst>
                <a:ext uri="{FF2B5EF4-FFF2-40B4-BE49-F238E27FC236}">
                  <a16:creationId xmlns:a16="http://schemas.microsoft.com/office/drawing/2014/main" id="{D4DEA3C2-2E0A-4260-888F-9CC474EE011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250281" y="3929063"/>
              <a:ext cx="35720" cy="464344"/>
            </a:xfrm>
            <a:custGeom>
              <a:avLst/>
              <a:gdLst/>
              <a:ahLst/>
              <a:cxnLst/>
              <a:rect l="0" t="0" r="0" b="0"/>
              <a:pathLst>
                <a:path w="35720" h="464344">
                  <a:moveTo>
                    <a:pt x="0" y="0"/>
                  </a:moveTo>
                  <a:lnTo>
                    <a:pt x="0" y="0"/>
                  </a:lnTo>
                  <a:lnTo>
                    <a:pt x="0" y="40046"/>
                  </a:lnTo>
                  <a:lnTo>
                    <a:pt x="3161" y="79040"/>
                  </a:lnTo>
                  <a:lnTo>
                    <a:pt x="5126" y="120947"/>
                  </a:lnTo>
                  <a:lnTo>
                    <a:pt x="9113" y="152311"/>
                  </a:lnTo>
                  <a:lnTo>
                    <a:pt x="13972" y="187418"/>
                  </a:lnTo>
                  <a:lnTo>
                    <a:pt x="16132" y="227274"/>
                  </a:lnTo>
                  <a:lnTo>
                    <a:pt x="18856" y="262185"/>
                  </a:lnTo>
                  <a:lnTo>
                    <a:pt x="21610" y="293797"/>
                  </a:lnTo>
                  <a:lnTo>
                    <a:pt x="22834" y="325486"/>
                  </a:lnTo>
                  <a:lnTo>
                    <a:pt x="23523" y="369916"/>
                  </a:lnTo>
                  <a:lnTo>
                    <a:pt x="30047" y="406085"/>
                  </a:lnTo>
                  <a:lnTo>
                    <a:pt x="34972" y="448031"/>
                  </a:lnTo>
                  <a:lnTo>
                    <a:pt x="35719" y="464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4" name="SMARTInkShape-1629">
              <a:extLst>
                <a:ext uri="{FF2B5EF4-FFF2-40B4-BE49-F238E27FC236}">
                  <a16:creationId xmlns:a16="http://schemas.microsoft.com/office/drawing/2014/main" id="{AD70DD3B-99F7-41AB-A50E-7569B1C8297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953598" y="3750469"/>
              <a:ext cx="213341" cy="523876"/>
            </a:xfrm>
            <a:custGeom>
              <a:avLst/>
              <a:gdLst/>
              <a:ahLst/>
              <a:cxnLst/>
              <a:rect l="0" t="0" r="0" b="0"/>
              <a:pathLst>
                <a:path w="213341" h="523876">
                  <a:moveTo>
                    <a:pt x="124043" y="0"/>
                  </a:moveTo>
                  <a:lnTo>
                    <a:pt x="124043" y="0"/>
                  </a:lnTo>
                  <a:lnTo>
                    <a:pt x="123381" y="15568"/>
                  </a:lnTo>
                  <a:lnTo>
                    <a:pt x="117967" y="31512"/>
                  </a:lnTo>
                  <a:lnTo>
                    <a:pt x="93477" y="74280"/>
                  </a:lnTo>
                  <a:lnTo>
                    <a:pt x="76181" y="114319"/>
                  </a:lnTo>
                  <a:lnTo>
                    <a:pt x="58488" y="156536"/>
                  </a:lnTo>
                  <a:lnTo>
                    <a:pt x="46621" y="186209"/>
                  </a:lnTo>
                  <a:lnTo>
                    <a:pt x="35393" y="216374"/>
                  </a:lnTo>
                  <a:lnTo>
                    <a:pt x="20974" y="260049"/>
                  </a:lnTo>
                  <a:lnTo>
                    <a:pt x="10104" y="290643"/>
                  </a:lnTo>
                  <a:lnTo>
                    <a:pt x="2309" y="334457"/>
                  </a:lnTo>
                  <a:lnTo>
                    <a:pt x="0" y="373603"/>
                  </a:lnTo>
                  <a:lnTo>
                    <a:pt x="5636" y="410337"/>
                  </a:lnTo>
                  <a:lnTo>
                    <a:pt x="18845" y="443197"/>
                  </a:lnTo>
                  <a:lnTo>
                    <a:pt x="38486" y="470719"/>
                  </a:lnTo>
                  <a:lnTo>
                    <a:pt x="64223" y="489310"/>
                  </a:lnTo>
                  <a:lnTo>
                    <a:pt x="107964" y="503352"/>
                  </a:lnTo>
                  <a:lnTo>
                    <a:pt x="145663" y="513678"/>
                  </a:lnTo>
                  <a:lnTo>
                    <a:pt x="186938" y="521664"/>
                  </a:lnTo>
                  <a:lnTo>
                    <a:pt x="213340" y="523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79" name="SMARTInkShape-Group312">
            <a:extLst>
              <a:ext uri="{FF2B5EF4-FFF2-40B4-BE49-F238E27FC236}">
                <a16:creationId xmlns:a16="http://schemas.microsoft.com/office/drawing/2014/main" id="{C7AF296E-6807-4250-8293-6CFB4A531A34}"/>
              </a:ext>
            </a:extLst>
          </p:cNvPr>
          <p:cNvGrpSpPr/>
          <p:nvPr/>
        </p:nvGrpSpPr>
        <p:grpSpPr>
          <a:xfrm>
            <a:off x="1684734" y="857250"/>
            <a:ext cx="4927435" cy="483883"/>
            <a:chOff x="1684734" y="857250"/>
            <a:chExt cx="4927435" cy="483883"/>
          </a:xfrm>
        </p:grpSpPr>
        <p:sp>
          <p:nvSpPr>
            <p:cNvPr id="9546" name="SMARTInkShape-1630">
              <a:extLst>
                <a:ext uri="{FF2B5EF4-FFF2-40B4-BE49-F238E27FC236}">
                  <a16:creationId xmlns:a16="http://schemas.microsoft.com/office/drawing/2014/main" id="{7CE76435-0476-4B79-8F0D-31A73F3274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411516" y="952500"/>
              <a:ext cx="200653" cy="386954"/>
            </a:xfrm>
            <a:custGeom>
              <a:avLst/>
              <a:gdLst/>
              <a:ahLst/>
              <a:cxnLst/>
              <a:rect l="0" t="0" r="0" b="0"/>
              <a:pathLst>
                <a:path w="200653" h="386954">
                  <a:moveTo>
                    <a:pt x="148828" y="0"/>
                  </a:moveTo>
                  <a:lnTo>
                    <a:pt x="148828" y="0"/>
                  </a:lnTo>
                  <a:lnTo>
                    <a:pt x="145667" y="0"/>
                  </a:lnTo>
                  <a:lnTo>
                    <a:pt x="103272" y="21174"/>
                  </a:lnTo>
                  <a:lnTo>
                    <a:pt x="62449" y="47400"/>
                  </a:lnTo>
                  <a:lnTo>
                    <a:pt x="38059" y="66812"/>
                  </a:lnTo>
                  <a:lnTo>
                    <a:pt x="26269" y="83737"/>
                  </a:lnTo>
                  <a:lnTo>
                    <a:pt x="23466" y="89559"/>
                  </a:lnTo>
                  <a:lnTo>
                    <a:pt x="22115" y="101320"/>
                  </a:lnTo>
                  <a:lnTo>
                    <a:pt x="22681" y="107234"/>
                  </a:lnTo>
                  <a:lnTo>
                    <a:pt x="24381" y="111838"/>
                  </a:lnTo>
                  <a:lnTo>
                    <a:pt x="43445" y="132630"/>
                  </a:lnTo>
                  <a:lnTo>
                    <a:pt x="79910" y="160953"/>
                  </a:lnTo>
                  <a:lnTo>
                    <a:pt x="123240" y="191852"/>
                  </a:lnTo>
                  <a:lnTo>
                    <a:pt x="167785" y="230521"/>
                  </a:lnTo>
                  <a:lnTo>
                    <a:pt x="185901" y="249542"/>
                  </a:lnTo>
                  <a:lnTo>
                    <a:pt x="196487" y="270906"/>
                  </a:lnTo>
                  <a:lnTo>
                    <a:pt x="200652" y="290833"/>
                  </a:lnTo>
                  <a:lnTo>
                    <a:pt x="196334" y="303222"/>
                  </a:lnTo>
                  <a:lnTo>
                    <a:pt x="177394" y="327345"/>
                  </a:lnTo>
                  <a:lnTo>
                    <a:pt x="140286" y="350558"/>
                  </a:lnTo>
                  <a:lnTo>
                    <a:pt x="105727" y="363675"/>
                  </a:lnTo>
                  <a:lnTo>
                    <a:pt x="65134" y="372706"/>
                  </a:lnTo>
                  <a:lnTo>
                    <a:pt x="21945" y="382144"/>
                  </a:lnTo>
                  <a:lnTo>
                    <a:pt x="0" y="3869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7" name="SMARTInkShape-1631">
              <a:extLst>
                <a:ext uri="{FF2B5EF4-FFF2-40B4-BE49-F238E27FC236}">
                  <a16:creationId xmlns:a16="http://schemas.microsoft.com/office/drawing/2014/main" id="{DD522130-4B59-4011-8900-D4FE1195E0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096000" y="1107281"/>
              <a:ext cx="232173" cy="181072"/>
            </a:xfrm>
            <a:custGeom>
              <a:avLst/>
              <a:gdLst/>
              <a:ahLst/>
              <a:cxnLst/>
              <a:rect l="0" t="0" r="0" b="0"/>
              <a:pathLst>
                <a:path w="232173" h="181072">
                  <a:moveTo>
                    <a:pt x="0" y="0"/>
                  </a:moveTo>
                  <a:lnTo>
                    <a:pt x="0" y="0"/>
                  </a:lnTo>
                  <a:lnTo>
                    <a:pt x="26022" y="38051"/>
                  </a:lnTo>
                  <a:lnTo>
                    <a:pt x="57396" y="72725"/>
                  </a:lnTo>
                  <a:lnTo>
                    <a:pt x="99599" y="114724"/>
                  </a:lnTo>
                  <a:lnTo>
                    <a:pt x="140834" y="148257"/>
                  </a:lnTo>
                  <a:lnTo>
                    <a:pt x="170376" y="170544"/>
                  </a:lnTo>
                  <a:lnTo>
                    <a:pt x="202108" y="180694"/>
                  </a:lnTo>
                  <a:lnTo>
                    <a:pt x="212416" y="181071"/>
                  </a:lnTo>
                  <a:lnTo>
                    <a:pt x="232172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8" name="SMARTInkShape-1632">
              <a:extLst>
                <a:ext uri="{FF2B5EF4-FFF2-40B4-BE49-F238E27FC236}">
                  <a16:creationId xmlns:a16="http://schemas.microsoft.com/office/drawing/2014/main" id="{238D60EF-9D7F-4540-B2D9-27C6198C3ED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24578" y="881063"/>
              <a:ext cx="321454" cy="426679"/>
            </a:xfrm>
            <a:custGeom>
              <a:avLst/>
              <a:gdLst/>
              <a:ahLst/>
              <a:cxnLst/>
              <a:rect l="0" t="0" r="0" b="0"/>
              <a:pathLst>
                <a:path w="321454" h="426679">
                  <a:moveTo>
                    <a:pt x="35703" y="101203"/>
                  </a:moveTo>
                  <a:lnTo>
                    <a:pt x="35703" y="101203"/>
                  </a:lnTo>
                  <a:lnTo>
                    <a:pt x="35703" y="139150"/>
                  </a:lnTo>
                  <a:lnTo>
                    <a:pt x="35703" y="175432"/>
                  </a:lnTo>
                  <a:lnTo>
                    <a:pt x="32543" y="209186"/>
                  </a:lnTo>
                  <a:lnTo>
                    <a:pt x="24257" y="250643"/>
                  </a:lnTo>
                  <a:lnTo>
                    <a:pt x="19744" y="293281"/>
                  </a:lnTo>
                  <a:lnTo>
                    <a:pt x="15246" y="332078"/>
                  </a:lnTo>
                  <a:lnTo>
                    <a:pt x="4371" y="374668"/>
                  </a:lnTo>
                  <a:lnTo>
                    <a:pt x="241" y="418773"/>
                  </a:lnTo>
                  <a:lnTo>
                    <a:pt x="35" y="426678"/>
                  </a:lnTo>
                  <a:lnTo>
                    <a:pt x="18" y="426666"/>
                  </a:lnTo>
                  <a:lnTo>
                    <a:pt x="0" y="424888"/>
                  </a:lnTo>
                  <a:lnTo>
                    <a:pt x="11174" y="406484"/>
                  </a:lnTo>
                  <a:lnTo>
                    <a:pt x="27132" y="365100"/>
                  </a:lnTo>
                  <a:lnTo>
                    <a:pt x="42645" y="331530"/>
                  </a:lnTo>
                  <a:lnTo>
                    <a:pt x="60470" y="291891"/>
                  </a:lnTo>
                  <a:lnTo>
                    <a:pt x="81553" y="247588"/>
                  </a:lnTo>
                  <a:lnTo>
                    <a:pt x="100662" y="205504"/>
                  </a:lnTo>
                  <a:lnTo>
                    <a:pt x="120214" y="167605"/>
                  </a:lnTo>
                  <a:lnTo>
                    <a:pt x="145704" y="131902"/>
                  </a:lnTo>
                  <a:lnTo>
                    <a:pt x="180120" y="91637"/>
                  </a:lnTo>
                  <a:lnTo>
                    <a:pt x="224299" y="54670"/>
                  </a:lnTo>
                  <a:lnTo>
                    <a:pt x="260566" y="29981"/>
                  </a:lnTo>
                  <a:lnTo>
                    <a:pt x="276533" y="19939"/>
                  </a:lnTo>
                  <a:lnTo>
                    <a:pt x="3214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9" name="SMARTInkShape-1633">
              <a:extLst>
                <a:ext uri="{FF2B5EF4-FFF2-40B4-BE49-F238E27FC236}">
                  <a16:creationId xmlns:a16="http://schemas.microsoft.com/office/drawing/2014/main" id="{B56A326A-61A8-4640-BBB4-6B5E39DD67B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01325" y="1131094"/>
              <a:ext cx="135145" cy="210039"/>
            </a:xfrm>
            <a:custGeom>
              <a:avLst/>
              <a:gdLst/>
              <a:ahLst/>
              <a:cxnLst/>
              <a:rect l="0" t="0" r="0" b="0"/>
              <a:pathLst>
                <a:path w="135145" h="210039">
                  <a:moveTo>
                    <a:pt x="45847" y="0"/>
                  </a:moveTo>
                  <a:lnTo>
                    <a:pt x="45847" y="0"/>
                  </a:lnTo>
                  <a:lnTo>
                    <a:pt x="37664" y="8844"/>
                  </a:lnTo>
                  <a:lnTo>
                    <a:pt x="19792" y="50046"/>
                  </a:lnTo>
                  <a:lnTo>
                    <a:pt x="12233" y="89187"/>
                  </a:lnTo>
                  <a:lnTo>
                    <a:pt x="4223" y="132123"/>
                  </a:lnTo>
                  <a:lnTo>
                    <a:pt x="0" y="160709"/>
                  </a:lnTo>
                  <a:lnTo>
                    <a:pt x="4304" y="175936"/>
                  </a:lnTo>
                  <a:lnTo>
                    <a:pt x="12831" y="188657"/>
                  </a:lnTo>
                  <a:lnTo>
                    <a:pt x="28789" y="202595"/>
                  </a:lnTo>
                  <a:lnTo>
                    <a:pt x="40250" y="208664"/>
                  </a:lnTo>
                  <a:lnTo>
                    <a:pt x="55486" y="210038"/>
                  </a:lnTo>
                  <a:lnTo>
                    <a:pt x="80894" y="205329"/>
                  </a:lnTo>
                  <a:lnTo>
                    <a:pt x="122610" y="185348"/>
                  </a:lnTo>
                  <a:lnTo>
                    <a:pt x="135144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0" name="SMARTInkShape-1634">
              <a:extLst>
                <a:ext uri="{FF2B5EF4-FFF2-40B4-BE49-F238E27FC236}">
                  <a16:creationId xmlns:a16="http://schemas.microsoft.com/office/drawing/2014/main" id="{481F1051-A968-4279-B9F5-0A20A6277D0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30271" y="1107281"/>
              <a:ext cx="138308" cy="178595"/>
            </a:xfrm>
            <a:custGeom>
              <a:avLst/>
              <a:gdLst/>
              <a:ahLst/>
              <a:cxnLst/>
              <a:rect l="0" t="0" r="0" b="0"/>
              <a:pathLst>
                <a:path w="138308" h="178595">
                  <a:moveTo>
                    <a:pt x="102588" y="0"/>
                  </a:moveTo>
                  <a:lnTo>
                    <a:pt x="102588" y="0"/>
                  </a:lnTo>
                  <a:lnTo>
                    <a:pt x="91172" y="0"/>
                  </a:lnTo>
                  <a:lnTo>
                    <a:pt x="48532" y="42154"/>
                  </a:lnTo>
                  <a:lnTo>
                    <a:pt x="19181" y="81505"/>
                  </a:lnTo>
                  <a:lnTo>
                    <a:pt x="1740" y="122668"/>
                  </a:lnTo>
                  <a:lnTo>
                    <a:pt x="0" y="139186"/>
                  </a:lnTo>
                  <a:lnTo>
                    <a:pt x="1112" y="159638"/>
                  </a:lnTo>
                  <a:lnTo>
                    <a:pt x="6555" y="167082"/>
                  </a:lnTo>
                  <a:lnTo>
                    <a:pt x="14928" y="173478"/>
                  </a:lnTo>
                  <a:lnTo>
                    <a:pt x="23059" y="176320"/>
                  </a:lnTo>
                  <a:lnTo>
                    <a:pt x="26417" y="175755"/>
                  </a:lnTo>
                  <a:lnTo>
                    <a:pt x="29318" y="174056"/>
                  </a:lnTo>
                  <a:lnTo>
                    <a:pt x="55847" y="151435"/>
                  </a:lnTo>
                  <a:lnTo>
                    <a:pt x="61506" y="148582"/>
                  </a:lnTo>
                  <a:lnTo>
                    <a:pt x="71321" y="136592"/>
                  </a:lnTo>
                  <a:lnTo>
                    <a:pt x="88378" y="96530"/>
                  </a:lnTo>
                  <a:lnTo>
                    <a:pt x="103616" y="52416"/>
                  </a:lnTo>
                  <a:lnTo>
                    <a:pt x="108413" y="19030"/>
                  </a:lnTo>
                  <a:lnTo>
                    <a:pt x="108540" y="63183"/>
                  </a:lnTo>
                  <a:lnTo>
                    <a:pt x="109864" y="97686"/>
                  </a:lnTo>
                  <a:lnTo>
                    <a:pt x="124758" y="141957"/>
                  </a:lnTo>
                  <a:lnTo>
                    <a:pt x="135239" y="164742"/>
                  </a:lnTo>
                  <a:lnTo>
                    <a:pt x="138307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1" name="SMARTInkShape-1635">
              <a:extLst>
                <a:ext uri="{FF2B5EF4-FFF2-40B4-BE49-F238E27FC236}">
                  <a16:creationId xmlns:a16="http://schemas.microsoft.com/office/drawing/2014/main" id="{DFD36FA7-0CAE-46CA-89C9-E64CB3BCCDD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435204" y="863203"/>
              <a:ext cx="195411" cy="444847"/>
            </a:xfrm>
            <a:custGeom>
              <a:avLst/>
              <a:gdLst/>
              <a:ahLst/>
              <a:cxnLst/>
              <a:rect l="0" t="0" r="0" b="0"/>
              <a:pathLst>
                <a:path w="195411" h="444847">
                  <a:moveTo>
                    <a:pt x="53577" y="0"/>
                  </a:moveTo>
                  <a:lnTo>
                    <a:pt x="53577" y="0"/>
                  </a:lnTo>
                  <a:lnTo>
                    <a:pt x="53577" y="13412"/>
                  </a:lnTo>
                  <a:lnTo>
                    <a:pt x="44464" y="56524"/>
                  </a:lnTo>
                  <a:lnTo>
                    <a:pt x="38309" y="85980"/>
                  </a:lnTo>
                  <a:lnTo>
                    <a:pt x="34722" y="119844"/>
                  </a:lnTo>
                  <a:lnTo>
                    <a:pt x="31234" y="156777"/>
                  </a:lnTo>
                  <a:lnTo>
                    <a:pt x="26672" y="195281"/>
                  </a:lnTo>
                  <a:lnTo>
                    <a:pt x="18706" y="231824"/>
                  </a:lnTo>
                  <a:lnTo>
                    <a:pt x="13920" y="266024"/>
                  </a:lnTo>
                  <a:lnTo>
                    <a:pt x="12303" y="304049"/>
                  </a:lnTo>
                  <a:lnTo>
                    <a:pt x="1689" y="344797"/>
                  </a:lnTo>
                  <a:lnTo>
                    <a:pt x="43" y="356865"/>
                  </a:lnTo>
                  <a:lnTo>
                    <a:pt x="0" y="328579"/>
                  </a:lnTo>
                  <a:lnTo>
                    <a:pt x="10250" y="285484"/>
                  </a:lnTo>
                  <a:lnTo>
                    <a:pt x="14575" y="263623"/>
                  </a:lnTo>
                  <a:lnTo>
                    <a:pt x="26367" y="244578"/>
                  </a:lnTo>
                  <a:lnTo>
                    <a:pt x="36853" y="235922"/>
                  </a:lnTo>
                  <a:lnTo>
                    <a:pt x="48129" y="230531"/>
                  </a:lnTo>
                  <a:lnTo>
                    <a:pt x="83777" y="226787"/>
                  </a:lnTo>
                  <a:lnTo>
                    <a:pt x="108680" y="229547"/>
                  </a:lnTo>
                  <a:lnTo>
                    <a:pt x="135976" y="240875"/>
                  </a:lnTo>
                  <a:lnTo>
                    <a:pt x="177987" y="274085"/>
                  </a:lnTo>
                  <a:lnTo>
                    <a:pt x="186702" y="289385"/>
                  </a:lnTo>
                  <a:lnTo>
                    <a:pt x="193563" y="314829"/>
                  </a:lnTo>
                  <a:lnTo>
                    <a:pt x="195410" y="359204"/>
                  </a:lnTo>
                  <a:lnTo>
                    <a:pt x="190925" y="383729"/>
                  </a:lnTo>
                  <a:lnTo>
                    <a:pt x="180850" y="403857"/>
                  </a:lnTo>
                  <a:lnTo>
                    <a:pt x="156685" y="435033"/>
                  </a:lnTo>
                  <a:lnTo>
                    <a:pt x="147028" y="440954"/>
                  </a:lnTo>
                  <a:lnTo>
                    <a:pt x="124114" y="444846"/>
                  </a:lnTo>
                  <a:lnTo>
                    <a:pt x="102699" y="442839"/>
                  </a:lnTo>
                  <a:lnTo>
                    <a:pt x="79008" y="432143"/>
                  </a:lnTo>
                  <a:lnTo>
                    <a:pt x="68462" y="425772"/>
                  </a:lnTo>
                  <a:lnTo>
                    <a:pt x="53577" y="422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2" name="SMARTInkShape-1636">
              <a:extLst>
                <a:ext uri="{FF2B5EF4-FFF2-40B4-BE49-F238E27FC236}">
                  <a16:creationId xmlns:a16="http://schemas.microsoft.com/office/drawing/2014/main" id="{804C0012-DE8B-43D7-8154-D70746CDE5B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14938" y="1143000"/>
              <a:ext cx="202407" cy="142876"/>
            </a:xfrm>
            <a:custGeom>
              <a:avLst/>
              <a:gdLst/>
              <a:ahLst/>
              <a:cxnLst/>
              <a:rect l="0" t="0" r="0" b="0"/>
              <a:pathLst>
                <a:path w="202407" h="142876">
                  <a:moveTo>
                    <a:pt x="0" y="0"/>
                  </a:moveTo>
                  <a:lnTo>
                    <a:pt x="0" y="0"/>
                  </a:lnTo>
                  <a:lnTo>
                    <a:pt x="3160" y="0"/>
                  </a:lnTo>
                  <a:lnTo>
                    <a:pt x="4091" y="661"/>
                  </a:lnTo>
                  <a:lnTo>
                    <a:pt x="4711" y="1764"/>
                  </a:lnTo>
                  <a:lnTo>
                    <a:pt x="6724" y="6076"/>
                  </a:lnTo>
                  <a:lnTo>
                    <a:pt x="36519" y="42027"/>
                  </a:lnTo>
                  <a:lnTo>
                    <a:pt x="71003" y="79667"/>
                  </a:lnTo>
                  <a:lnTo>
                    <a:pt x="109618" y="106430"/>
                  </a:lnTo>
                  <a:lnTo>
                    <a:pt x="148947" y="124505"/>
                  </a:lnTo>
                  <a:lnTo>
                    <a:pt x="192622" y="139541"/>
                  </a:lnTo>
                  <a:lnTo>
                    <a:pt x="20240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3" name="SMARTInkShape-1637">
              <a:extLst>
                <a:ext uri="{FF2B5EF4-FFF2-40B4-BE49-F238E27FC236}">
                  <a16:creationId xmlns:a16="http://schemas.microsoft.com/office/drawing/2014/main" id="{A8ACE4C8-D1CC-4263-9A43-BD997A059AE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33367" y="910828"/>
              <a:ext cx="283978" cy="403999"/>
            </a:xfrm>
            <a:custGeom>
              <a:avLst/>
              <a:gdLst/>
              <a:ahLst/>
              <a:cxnLst/>
              <a:rect l="0" t="0" r="0" b="0"/>
              <a:pathLst>
                <a:path w="283978" h="403999">
                  <a:moveTo>
                    <a:pt x="27992" y="0"/>
                  </a:moveTo>
                  <a:lnTo>
                    <a:pt x="27992" y="0"/>
                  </a:lnTo>
                  <a:lnTo>
                    <a:pt x="28654" y="6076"/>
                  </a:lnTo>
                  <a:lnTo>
                    <a:pt x="33118" y="30566"/>
                  </a:lnTo>
                  <a:lnTo>
                    <a:pt x="35105" y="67994"/>
                  </a:lnTo>
                  <a:lnTo>
                    <a:pt x="40757" y="103270"/>
                  </a:lnTo>
                  <a:lnTo>
                    <a:pt x="36552" y="145986"/>
                  </a:lnTo>
                  <a:lnTo>
                    <a:pt x="34056" y="188923"/>
                  </a:lnTo>
                  <a:lnTo>
                    <a:pt x="31129" y="219344"/>
                  </a:lnTo>
                  <a:lnTo>
                    <a:pt x="28921" y="263061"/>
                  </a:lnTo>
                  <a:lnTo>
                    <a:pt x="24878" y="293084"/>
                  </a:lnTo>
                  <a:lnTo>
                    <a:pt x="16927" y="332682"/>
                  </a:lnTo>
                  <a:lnTo>
                    <a:pt x="11475" y="372926"/>
                  </a:lnTo>
                  <a:lnTo>
                    <a:pt x="7201" y="385790"/>
                  </a:lnTo>
                  <a:lnTo>
                    <a:pt x="2216" y="394374"/>
                  </a:lnTo>
                  <a:lnTo>
                    <a:pt x="0" y="402598"/>
                  </a:lnTo>
                  <a:lnTo>
                    <a:pt x="732" y="403998"/>
                  </a:lnTo>
                  <a:lnTo>
                    <a:pt x="2542" y="403608"/>
                  </a:lnTo>
                  <a:lnTo>
                    <a:pt x="5072" y="402025"/>
                  </a:lnTo>
                  <a:lnTo>
                    <a:pt x="7884" y="398503"/>
                  </a:lnTo>
                  <a:lnTo>
                    <a:pt x="15912" y="379385"/>
                  </a:lnTo>
                  <a:lnTo>
                    <a:pt x="33323" y="351577"/>
                  </a:lnTo>
                  <a:lnTo>
                    <a:pt x="56018" y="308454"/>
                  </a:lnTo>
                  <a:lnTo>
                    <a:pt x="75102" y="273515"/>
                  </a:lnTo>
                  <a:lnTo>
                    <a:pt x="99645" y="238028"/>
                  </a:lnTo>
                  <a:lnTo>
                    <a:pt x="133476" y="196557"/>
                  </a:lnTo>
                  <a:lnTo>
                    <a:pt x="177931" y="161532"/>
                  </a:lnTo>
                  <a:lnTo>
                    <a:pt x="214473" y="138402"/>
                  </a:lnTo>
                  <a:lnTo>
                    <a:pt x="252767" y="120589"/>
                  </a:lnTo>
                  <a:lnTo>
                    <a:pt x="283977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4" name="SMARTInkShape-1638">
              <a:extLst>
                <a:ext uri="{FF2B5EF4-FFF2-40B4-BE49-F238E27FC236}">
                  <a16:creationId xmlns:a16="http://schemas.microsoft.com/office/drawing/2014/main" id="{75DEED2B-8C9B-419F-B295-3B8E99EDDD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71487" y="1035844"/>
              <a:ext cx="142248" cy="254014"/>
            </a:xfrm>
            <a:custGeom>
              <a:avLst/>
              <a:gdLst/>
              <a:ahLst/>
              <a:cxnLst/>
              <a:rect l="0" t="0" r="0" b="0"/>
              <a:pathLst>
                <a:path w="142248" h="254014">
                  <a:moveTo>
                    <a:pt x="64857" y="0"/>
                  </a:moveTo>
                  <a:lnTo>
                    <a:pt x="64857" y="0"/>
                  </a:lnTo>
                  <a:lnTo>
                    <a:pt x="64857" y="3160"/>
                  </a:lnTo>
                  <a:lnTo>
                    <a:pt x="56674" y="15568"/>
                  </a:lnTo>
                  <a:lnTo>
                    <a:pt x="50281" y="51635"/>
                  </a:lnTo>
                  <a:lnTo>
                    <a:pt x="34049" y="96042"/>
                  </a:lnTo>
                  <a:lnTo>
                    <a:pt x="22141" y="131203"/>
                  </a:lnTo>
                  <a:lnTo>
                    <a:pt x="13468" y="166757"/>
                  </a:lnTo>
                  <a:lnTo>
                    <a:pt x="2549" y="209034"/>
                  </a:lnTo>
                  <a:lnTo>
                    <a:pt x="0" y="237082"/>
                  </a:lnTo>
                  <a:lnTo>
                    <a:pt x="1775" y="242060"/>
                  </a:lnTo>
                  <a:lnTo>
                    <a:pt x="9039" y="249355"/>
                  </a:lnTo>
                  <a:lnTo>
                    <a:pt x="18882" y="253038"/>
                  </a:lnTo>
                  <a:lnTo>
                    <a:pt x="29872" y="254013"/>
                  </a:lnTo>
                  <a:lnTo>
                    <a:pt x="49199" y="249520"/>
                  </a:lnTo>
                  <a:lnTo>
                    <a:pt x="88516" y="230895"/>
                  </a:lnTo>
                  <a:lnTo>
                    <a:pt x="122006" y="208107"/>
                  </a:lnTo>
                  <a:lnTo>
                    <a:pt x="142247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5" name="SMARTInkShape-1639">
              <a:extLst>
                <a:ext uri="{FF2B5EF4-FFF2-40B4-BE49-F238E27FC236}">
                  <a16:creationId xmlns:a16="http://schemas.microsoft.com/office/drawing/2014/main" id="{16B2CB72-5798-4FCF-ABE9-1D4CE258F97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86609" y="1035844"/>
              <a:ext cx="6861" cy="5954"/>
            </a:xfrm>
            <a:custGeom>
              <a:avLst/>
              <a:gdLst/>
              <a:ahLst/>
              <a:cxnLst/>
              <a:rect l="0" t="0" r="0" b="0"/>
              <a:pathLst>
                <a:path w="6861" h="5954">
                  <a:moveTo>
                    <a:pt x="6860" y="5953"/>
                  </a:moveTo>
                  <a:lnTo>
                    <a:pt x="6860" y="5953"/>
                  </a:lnTo>
                  <a:lnTo>
                    <a:pt x="6860" y="827"/>
                  </a:lnTo>
                  <a:lnTo>
                    <a:pt x="0" y="163"/>
                  </a:lnTo>
                  <a:lnTo>
                    <a:pt x="68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6" name="SMARTInkShape-1640">
              <a:extLst>
                <a:ext uri="{FF2B5EF4-FFF2-40B4-BE49-F238E27FC236}">
                  <a16:creationId xmlns:a16="http://schemas.microsoft.com/office/drawing/2014/main" id="{8D1DFF9A-DD3B-4293-944C-25192AD2130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75609" y="1148953"/>
              <a:ext cx="23814" cy="119064"/>
            </a:xfrm>
            <a:custGeom>
              <a:avLst/>
              <a:gdLst/>
              <a:ahLst/>
              <a:cxnLst/>
              <a:rect l="0" t="0" r="0" b="0"/>
              <a:pathLst>
                <a:path w="23814" h="119064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1764" y="11188"/>
                  </a:lnTo>
                  <a:lnTo>
                    <a:pt x="3161" y="13412"/>
                  </a:lnTo>
                  <a:lnTo>
                    <a:pt x="17032" y="57397"/>
                  </a:lnTo>
                  <a:lnTo>
                    <a:pt x="23416" y="100362"/>
                  </a:lnTo>
                  <a:lnTo>
                    <a:pt x="23813" y="119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7" name="SMARTInkShape-1641">
              <a:extLst>
                <a:ext uri="{FF2B5EF4-FFF2-40B4-BE49-F238E27FC236}">
                  <a16:creationId xmlns:a16="http://schemas.microsoft.com/office/drawing/2014/main" id="{1274EBC2-7A00-49F2-81EB-2BC895E49C6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61297" y="1071563"/>
              <a:ext cx="166688" cy="214313"/>
            </a:xfrm>
            <a:custGeom>
              <a:avLst/>
              <a:gdLst/>
              <a:ahLst/>
              <a:cxnLst/>
              <a:rect l="0" t="0" r="0" b="0"/>
              <a:pathLst>
                <a:path w="166688" h="214313">
                  <a:moveTo>
                    <a:pt x="0" y="0"/>
                  </a:moveTo>
                  <a:lnTo>
                    <a:pt x="0" y="0"/>
                  </a:lnTo>
                  <a:lnTo>
                    <a:pt x="3160" y="0"/>
                  </a:lnTo>
                  <a:lnTo>
                    <a:pt x="4091" y="661"/>
                  </a:lnTo>
                  <a:lnTo>
                    <a:pt x="4712" y="1763"/>
                  </a:lnTo>
                  <a:lnTo>
                    <a:pt x="6724" y="6075"/>
                  </a:lnTo>
                  <a:lnTo>
                    <a:pt x="36519" y="42027"/>
                  </a:lnTo>
                  <a:lnTo>
                    <a:pt x="50288" y="59636"/>
                  </a:lnTo>
                  <a:lnTo>
                    <a:pt x="72572" y="98154"/>
                  </a:lnTo>
                  <a:lnTo>
                    <a:pt x="106595" y="141997"/>
                  </a:lnTo>
                  <a:lnTo>
                    <a:pt x="139720" y="184495"/>
                  </a:lnTo>
                  <a:lnTo>
                    <a:pt x="153350" y="205188"/>
                  </a:lnTo>
                  <a:lnTo>
                    <a:pt x="159216" y="210257"/>
                  </a:lnTo>
                  <a:lnTo>
                    <a:pt x="166687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8" name="SMARTInkShape-1642">
              <a:extLst>
                <a:ext uri="{FF2B5EF4-FFF2-40B4-BE49-F238E27FC236}">
                  <a16:creationId xmlns:a16="http://schemas.microsoft.com/office/drawing/2014/main" id="{DBA13A35-02E4-472B-BE94-277EE96C2DE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89859" y="881063"/>
              <a:ext cx="321470" cy="232172"/>
            </a:xfrm>
            <a:custGeom>
              <a:avLst/>
              <a:gdLst/>
              <a:ahLst/>
              <a:cxnLst/>
              <a:rect l="0" t="0" r="0" b="0"/>
              <a:pathLst>
                <a:path w="321470" h="232172">
                  <a:moveTo>
                    <a:pt x="0" y="232171"/>
                  </a:moveTo>
                  <a:lnTo>
                    <a:pt x="0" y="232171"/>
                  </a:lnTo>
                  <a:lnTo>
                    <a:pt x="3161" y="222690"/>
                  </a:lnTo>
                  <a:lnTo>
                    <a:pt x="8240" y="216272"/>
                  </a:lnTo>
                  <a:lnTo>
                    <a:pt x="44682" y="178439"/>
                  </a:lnTo>
                  <a:lnTo>
                    <a:pt x="85115" y="143652"/>
                  </a:lnTo>
                  <a:lnTo>
                    <a:pt x="119587" y="117896"/>
                  </a:lnTo>
                  <a:lnTo>
                    <a:pt x="158097" y="96668"/>
                  </a:lnTo>
                  <a:lnTo>
                    <a:pt x="195672" y="71490"/>
                  </a:lnTo>
                  <a:lnTo>
                    <a:pt x="231940" y="49404"/>
                  </a:lnTo>
                  <a:lnTo>
                    <a:pt x="273676" y="25486"/>
                  </a:lnTo>
                  <a:lnTo>
                    <a:pt x="295843" y="16224"/>
                  </a:lnTo>
                  <a:lnTo>
                    <a:pt x="312994" y="11862"/>
                  </a:lnTo>
                  <a:lnTo>
                    <a:pt x="315819" y="9231"/>
                  </a:lnTo>
                  <a:lnTo>
                    <a:pt x="32146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9" name="SMARTInkShape-1643">
              <a:extLst>
                <a:ext uri="{FF2B5EF4-FFF2-40B4-BE49-F238E27FC236}">
                  <a16:creationId xmlns:a16="http://schemas.microsoft.com/office/drawing/2014/main" id="{EACF9683-B3E0-422E-9AAF-962BFE00EED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595813" y="946547"/>
              <a:ext cx="29723" cy="345282"/>
            </a:xfrm>
            <a:custGeom>
              <a:avLst/>
              <a:gdLst/>
              <a:ahLst/>
              <a:cxnLst/>
              <a:rect l="0" t="0" r="0" b="0"/>
              <a:pathLst>
                <a:path w="29723" h="345282">
                  <a:moveTo>
                    <a:pt x="17859" y="0"/>
                  </a:moveTo>
                  <a:lnTo>
                    <a:pt x="17859" y="0"/>
                  </a:lnTo>
                  <a:lnTo>
                    <a:pt x="19182" y="31124"/>
                  </a:lnTo>
                  <a:lnTo>
                    <a:pt x="27283" y="63719"/>
                  </a:lnTo>
                  <a:lnTo>
                    <a:pt x="29275" y="107983"/>
                  </a:lnTo>
                  <a:lnTo>
                    <a:pt x="29620" y="149441"/>
                  </a:lnTo>
                  <a:lnTo>
                    <a:pt x="29722" y="192078"/>
                  </a:lnTo>
                  <a:lnTo>
                    <a:pt x="23432" y="230875"/>
                  </a:lnTo>
                  <a:lnTo>
                    <a:pt x="19510" y="267506"/>
                  </a:lnTo>
                  <a:lnTo>
                    <a:pt x="14094" y="309364"/>
                  </a:lnTo>
                  <a:lnTo>
                    <a:pt x="11231" y="330229"/>
                  </a:lnTo>
                  <a:lnTo>
                    <a:pt x="0" y="345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0" name="SMARTInkShape-1644">
              <a:extLst>
                <a:ext uri="{FF2B5EF4-FFF2-40B4-BE49-F238E27FC236}">
                  <a16:creationId xmlns:a16="http://schemas.microsoft.com/office/drawing/2014/main" id="{C799707A-CA7B-48B1-9C53-97C049F8060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63641" y="1166813"/>
              <a:ext cx="136923" cy="11907"/>
            </a:xfrm>
            <a:custGeom>
              <a:avLst/>
              <a:gdLst/>
              <a:ahLst/>
              <a:cxnLst/>
              <a:rect l="0" t="0" r="0" b="0"/>
              <a:pathLst>
                <a:path w="136923" h="11907">
                  <a:moveTo>
                    <a:pt x="0" y="0"/>
                  </a:moveTo>
                  <a:lnTo>
                    <a:pt x="0" y="0"/>
                  </a:lnTo>
                  <a:lnTo>
                    <a:pt x="19732" y="0"/>
                  </a:lnTo>
                  <a:lnTo>
                    <a:pt x="23738" y="1322"/>
                  </a:lnTo>
                  <a:lnTo>
                    <a:pt x="29952" y="6320"/>
                  </a:lnTo>
                  <a:lnTo>
                    <a:pt x="52972" y="10251"/>
                  </a:lnTo>
                  <a:lnTo>
                    <a:pt x="90230" y="11579"/>
                  </a:lnTo>
                  <a:lnTo>
                    <a:pt x="136922" y="1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1" name="SMARTInkShape-1645">
              <a:extLst>
                <a:ext uri="{FF2B5EF4-FFF2-40B4-BE49-F238E27FC236}">
                  <a16:creationId xmlns:a16="http://schemas.microsoft.com/office/drawing/2014/main" id="{F69C357C-AF42-4CCC-A168-ADAD72EA2E7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77891" y="1006078"/>
              <a:ext cx="175155" cy="285050"/>
            </a:xfrm>
            <a:custGeom>
              <a:avLst/>
              <a:gdLst/>
              <a:ahLst/>
              <a:cxnLst/>
              <a:rect l="0" t="0" r="0" b="0"/>
              <a:pathLst>
                <a:path w="175155" h="285050">
                  <a:moveTo>
                    <a:pt x="136922" y="0"/>
                  </a:moveTo>
                  <a:lnTo>
                    <a:pt x="136922" y="0"/>
                  </a:lnTo>
                  <a:lnTo>
                    <a:pt x="126755" y="8844"/>
                  </a:lnTo>
                  <a:lnTo>
                    <a:pt x="117189" y="13412"/>
                  </a:lnTo>
                  <a:lnTo>
                    <a:pt x="109851" y="21174"/>
                  </a:lnTo>
                  <a:lnTo>
                    <a:pt x="76492" y="65614"/>
                  </a:lnTo>
                  <a:lnTo>
                    <a:pt x="69040" y="82721"/>
                  </a:lnTo>
                  <a:lnTo>
                    <a:pt x="65952" y="107989"/>
                  </a:lnTo>
                  <a:lnTo>
                    <a:pt x="67456" y="115905"/>
                  </a:lnTo>
                  <a:lnTo>
                    <a:pt x="76971" y="132697"/>
                  </a:lnTo>
                  <a:lnTo>
                    <a:pt x="110802" y="161714"/>
                  </a:lnTo>
                  <a:lnTo>
                    <a:pt x="140807" y="181205"/>
                  </a:lnTo>
                  <a:lnTo>
                    <a:pt x="169340" y="208972"/>
                  </a:lnTo>
                  <a:lnTo>
                    <a:pt x="174823" y="222211"/>
                  </a:lnTo>
                  <a:lnTo>
                    <a:pt x="175154" y="231273"/>
                  </a:lnTo>
                  <a:lnTo>
                    <a:pt x="174316" y="235541"/>
                  </a:lnTo>
                  <a:lnTo>
                    <a:pt x="169857" y="242048"/>
                  </a:lnTo>
                  <a:lnTo>
                    <a:pt x="166816" y="244709"/>
                  </a:lnTo>
                  <a:lnTo>
                    <a:pt x="154537" y="262577"/>
                  </a:lnTo>
                  <a:lnTo>
                    <a:pt x="120075" y="280428"/>
                  </a:lnTo>
                  <a:lnTo>
                    <a:pt x="81190" y="285049"/>
                  </a:lnTo>
                  <a:lnTo>
                    <a:pt x="46391" y="282451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2" name="SMARTInkShape-1646">
              <a:extLst>
                <a:ext uri="{FF2B5EF4-FFF2-40B4-BE49-F238E27FC236}">
                  <a16:creationId xmlns:a16="http://schemas.microsoft.com/office/drawing/2014/main" id="{5C77419B-75F6-470F-9556-3C1BB0F02B9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83324" y="1060300"/>
              <a:ext cx="205663" cy="230788"/>
            </a:xfrm>
            <a:custGeom>
              <a:avLst/>
              <a:gdLst/>
              <a:ahLst/>
              <a:cxnLst/>
              <a:rect l="0" t="0" r="0" b="0"/>
              <a:pathLst>
                <a:path w="205663" h="230788">
                  <a:moveTo>
                    <a:pt x="45739" y="100559"/>
                  </a:moveTo>
                  <a:lnTo>
                    <a:pt x="45739" y="100559"/>
                  </a:lnTo>
                  <a:lnTo>
                    <a:pt x="83945" y="100559"/>
                  </a:lnTo>
                  <a:lnTo>
                    <a:pt x="99099" y="99236"/>
                  </a:lnTo>
                  <a:lnTo>
                    <a:pt x="142291" y="87148"/>
                  </a:lnTo>
                  <a:lnTo>
                    <a:pt x="182252" y="61393"/>
                  </a:lnTo>
                  <a:lnTo>
                    <a:pt x="200317" y="49191"/>
                  </a:lnTo>
                  <a:lnTo>
                    <a:pt x="203737" y="42231"/>
                  </a:lnTo>
                  <a:lnTo>
                    <a:pt x="205662" y="27714"/>
                  </a:lnTo>
                  <a:lnTo>
                    <a:pt x="203948" y="23553"/>
                  </a:lnTo>
                  <a:lnTo>
                    <a:pt x="192055" y="13875"/>
                  </a:lnTo>
                  <a:lnTo>
                    <a:pt x="181544" y="6691"/>
                  </a:lnTo>
                  <a:lnTo>
                    <a:pt x="158149" y="1530"/>
                  </a:lnTo>
                  <a:lnTo>
                    <a:pt x="133432" y="0"/>
                  </a:lnTo>
                  <a:lnTo>
                    <a:pt x="106191" y="9028"/>
                  </a:lnTo>
                  <a:lnTo>
                    <a:pt x="63927" y="29856"/>
                  </a:lnTo>
                  <a:lnTo>
                    <a:pt x="37751" y="48522"/>
                  </a:lnTo>
                  <a:lnTo>
                    <a:pt x="7743" y="90187"/>
                  </a:lnTo>
                  <a:lnTo>
                    <a:pt x="967" y="120637"/>
                  </a:lnTo>
                  <a:lnTo>
                    <a:pt x="0" y="161068"/>
                  </a:lnTo>
                  <a:lnTo>
                    <a:pt x="8447" y="187647"/>
                  </a:lnTo>
                  <a:lnTo>
                    <a:pt x="17920" y="206513"/>
                  </a:lnTo>
                  <a:lnTo>
                    <a:pt x="30508" y="218867"/>
                  </a:lnTo>
                  <a:lnTo>
                    <a:pt x="45584" y="225901"/>
                  </a:lnTo>
                  <a:lnTo>
                    <a:pt x="88721" y="230787"/>
                  </a:lnTo>
                  <a:lnTo>
                    <a:pt x="132605" y="226337"/>
                  </a:lnTo>
                  <a:lnTo>
                    <a:pt x="140989" y="225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3" name="SMARTInkShape-1647">
              <a:extLst>
                <a:ext uri="{FF2B5EF4-FFF2-40B4-BE49-F238E27FC236}">
                  <a16:creationId xmlns:a16="http://schemas.microsoft.com/office/drawing/2014/main" id="{49A689AF-E3D9-4245-B289-92A0BA0CF7E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32609" y="1095375"/>
              <a:ext cx="178595" cy="11907"/>
            </a:xfrm>
            <a:custGeom>
              <a:avLst/>
              <a:gdLst/>
              <a:ahLst/>
              <a:cxnLst/>
              <a:rect l="0" t="0" r="0" b="0"/>
              <a:pathLst>
                <a:path w="178595" h="11907">
                  <a:moveTo>
                    <a:pt x="0" y="11906"/>
                  </a:moveTo>
                  <a:lnTo>
                    <a:pt x="0" y="11906"/>
                  </a:lnTo>
                  <a:lnTo>
                    <a:pt x="36887" y="11906"/>
                  </a:lnTo>
                  <a:lnTo>
                    <a:pt x="80811" y="11906"/>
                  </a:lnTo>
                  <a:lnTo>
                    <a:pt x="112359" y="8378"/>
                  </a:lnTo>
                  <a:lnTo>
                    <a:pt x="155809" y="1655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4" name="SMARTInkShape-1648">
              <a:extLst>
                <a:ext uri="{FF2B5EF4-FFF2-40B4-BE49-F238E27FC236}">
                  <a16:creationId xmlns:a16="http://schemas.microsoft.com/office/drawing/2014/main" id="{AF4553A6-A59D-4F71-9369-337E0B7FD24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810000" y="857250"/>
              <a:ext cx="11907" cy="416720"/>
            </a:xfrm>
            <a:custGeom>
              <a:avLst/>
              <a:gdLst/>
              <a:ahLst/>
              <a:cxnLst/>
              <a:rect l="0" t="0" r="0" b="0"/>
              <a:pathLst>
                <a:path w="11907" h="416720">
                  <a:moveTo>
                    <a:pt x="0" y="0"/>
                  </a:moveTo>
                  <a:lnTo>
                    <a:pt x="0" y="0"/>
                  </a:lnTo>
                  <a:lnTo>
                    <a:pt x="0" y="3160"/>
                  </a:lnTo>
                  <a:lnTo>
                    <a:pt x="6321" y="11446"/>
                  </a:lnTo>
                  <a:lnTo>
                    <a:pt x="6860" y="16230"/>
                  </a:lnTo>
                  <a:lnTo>
                    <a:pt x="1165" y="53600"/>
                  </a:lnTo>
                  <a:lnTo>
                    <a:pt x="345" y="85114"/>
                  </a:lnTo>
                  <a:lnTo>
                    <a:pt x="102" y="129068"/>
                  </a:lnTo>
                  <a:lnTo>
                    <a:pt x="30" y="173474"/>
                  </a:lnTo>
                  <a:lnTo>
                    <a:pt x="14" y="203658"/>
                  </a:lnTo>
                  <a:lnTo>
                    <a:pt x="6" y="234051"/>
                  </a:lnTo>
                  <a:lnTo>
                    <a:pt x="2" y="276532"/>
                  </a:lnTo>
                  <a:lnTo>
                    <a:pt x="0" y="313887"/>
                  </a:lnTo>
                  <a:lnTo>
                    <a:pt x="0" y="354710"/>
                  </a:lnTo>
                  <a:lnTo>
                    <a:pt x="1323" y="391135"/>
                  </a:lnTo>
                  <a:lnTo>
                    <a:pt x="11906" y="416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5" name="SMARTInkShape-1649">
              <a:extLst>
                <a:ext uri="{FF2B5EF4-FFF2-40B4-BE49-F238E27FC236}">
                  <a16:creationId xmlns:a16="http://schemas.microsoft.com/office/drawing/2014/main" id="{2500402C-097E-4F5E-BE45-CB699F831AE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40397" y="1056772"/>
              <a:ext cx="198167" cy="216574"/>
            </a:xfrm>
            <a:custGeom>
              <a:avLst/>
              <a:gdLst/>
              <a:ahLst/>
              <a:cxnLst/>
              <a:rect l="0" t="0" r="0" b="0"/>
              <a:pathLst>
                <a:path w="198167" h="216574">
                  <a:moveTo>
                    <a:pt x="120775" y="50509"/>
                  </a:moveTo>
                  <a:lnTo>
                    <a:pt x="120775" y="50509"/>
                  </a:lnTo>
                  <a:lnTo>
                    <a:pt x="120775" y="40258"/>
                  </a:lnTo>
                  <a:lnTo>
                    <a:pt x="119452" y="39706"/>
                  </a:lnTo>
                  <a:lnTo>
                    <a:pt x="114454" y="39093"/>
                  </a:lnTo>
                  <a:lnTo>
                    <a:pt x="111931" y="40253"/>
                  </a:lnTo>
                  <a:lnTo>
                    <a:pt x="107363" y="45069"/>
                  </a:lnTo>
                  <a:lnTo>
                    <a:pt x="68197" y="64638"/>
                  </a:lnTo>
                  <a:lnTo>
                    <a:pt x="39491" y="87990"/>
                  </a:lnTo>
                  <a:lnTo>
                    <a:pt x="11097" y="129463"/>
                  </a:lnTo>
                  <a:lnTo>
                    <a:pt x="1333" y="156732"/>
                  </a:lnTo>
                  <a:lnTo>
                    <a:pt x="0" y="168936"/>
                  </a:lnTo>
                  <a:lnTo>
                    <a:pt x="1374" y="185321"/>
                  </a:lnTo>
                  <a:lnTo>
                    <a:pt x="3471" y="188670"/>
                  </a:lnTo>
                  <a:lnTo>
                    <a:pt x="11093" y="194156"/>
                  </a:lnTo>
                  <a:lnTo>
                    <a:pt x="21095" y="195270"/>
                  </a:lnTo>
                  <a:lnTo>
                    <a:pt x="26540" y="194642"/>
                  </a:lnTo>
                  <a:lnTo>
                    <a:pt x="36119" y="188651"/>
                  </a:lnTo>
                  <a:lnTo>
                    <a:pt x="52476" y="175886"/>
                  </a:lnTo>
                  <a:lnTo>
                    <a:pt x="65946" y="166425"/>
                  </a:lnTo>
                  <a:lnTo>
                    <a:pt x="93637" y="134353"/>
                  </a:lnTo>
                  <a:lnTo>
                    <a:pt x="106497" y="95881"/>
                  </a:lnTo>
                  <a:lnTo>
                    <a:pt x="117563" y="55356"/>
                  </a:lnTo>
                  <a:lnTo>
                    <a:pt x="120493" y="15216"/>
                  </a:lnTo>
                  <a:lnTo>
                    <a:pt x="120587" y="9121"/>
                  </a:lnTo>
                  <a:lnTo>
                    <a:pt x="119327" y="5058"/>
                  </a:lnTo>
                  <a:lnTo>
                    <a:pt x="117164" y="2349"/>
                  </a:lnTo>
                  <a:lnTo>
                    <a:pt x="114399" y="543"/>
                  </a:lnTo>
                  <a:lnTo>
                    <a:pt x="112555" y="0"/>
                  </a:lnTo>
                  <a:lnTo>
                    <a:pt x="111326" y="300"/>
                  </a:lnTo>
                  <a:lnTo>
                    <a:pt x="109300" y="3059"/>
                  </a:lnTo>
                  <a:lnTo>
                    <a:pt x="106194" y="8694"/>
                  </a:lnTo>
                  <a:lnTo>
                    <a:pt x="103563" y="29829"/>
                  </a:lnTo>
                  <a:lnTo>
                    <a:pt x="101785" y="57831"/>
                  </a:lnTo>
                  <a:lnTo>
                    <a:pt x="93530" y="95195"/>
                  </a:lnTo>
                  <a:lnTo>
                    <a:pt x="93453" y="117333"/>
                  </a:lnTo>
                  <a:lnTo>
                    <a:pt x="100185" y="151448"/>
                  </a:lnTo>
                  <a:lnTo>
                    <a:pt x="110485" y="189412"/>
                  </a:lnTo>
                  <a:lnTo>
                    <a:pt x="118186" y="202202"/>
                  </a:lnTo>
                  <a:lnTo>
                    <a:pt x="128223" y="210092"/>
                  </a:lnTo>
                  <a:lnTo>
                    <a:pt x="139299" y="214039"/>
                  </a:lnTo>
                  <a:lnTo>
                    <a:pt x="162578" y="216573"/>
                  </a:lnTo>
                  <a:lnTo>
                    <a:pt x="170883" y="215156"/>
                  </a:lnTo>
                  <a:lnTo>
                    <a:pt x="187926" y="205696"/>
                  </a:lnTo>
                  <a:lnTo>
                    <a:pt x="193615" y="200399"/>
                  </a:lnTo>
                  <a:lnTo>
                    <a:pt x="198166" y="193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6" name="SMARTInkShape-1650">
              <a:extLst>
                <a:ext uri="{FF2B5EF4-FFF2-40B4-BE49-F238E27FC236}">
                  <a16:creationId xmlns:a16="http://schemas.microsoft.com/office/drawing/2014/main" id="{948A31E8-E30E-4642-8012-D1D2E8F0784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327797" y="1024566"/>
              <a:ext cx="267057" cy="265508"/>
            </a:xfrm>
            <a:custGeom>
              <a:avLst/>
              <a:gdLst/>
              <a:ahLst/>
              <a:cxnLst/>
              <a:rect l="0" t="0" r="0" b="0"/>
              <a:pathLst>
                <a:path w="267057" h="265508">
                  <a:moveTo>
                    <a:pt x="83344" y="70809"/>
                  </a:moveTo>
                  <a:lnTo>
                    <a:pt x="83344" y="70809"/>
                  </a:lnTo>
                  <a:lnTo>
                    <a:pt x="83344" y="67649"/>
                  </a:lnTo>
                  <a:lnTo>
                    <a:pt x="88469" y="51690"/>
                  </a:lnTo>
                  <a:lnTo>
                    <a:pt x="98533" y="38906"/>
                  </a:lnTo>
                  <a:lnTo>
                    <a:pt x="119711" y="22223"/>
                  </a:lnTo>
                  <a:lnTo>
                    <a:pt x="156161" y="4143"/>
                  </a:lnTo>
                  <a:lnTo>
                    <a:pt x="194805" y="0"/>
                  </a:lnTo>
                  <a:lnTo>
                    <a:pt x="207627" y="3179"/>
                  </a:lnTo>
                  <a:lnTo>
                    <a:pt x="219940" y="9662"/>
                  </a:lnTo>
                  <a:lnTo>
                    <a:pt x="249988" y="35662"/>
                  </a:lnTo>
                  <a:lnTo>
                    <a:pt x="261557" y="56279"/>
                  </a:lnTo>
                  <a:lnTo>
                    <a:pt x="267056" y="99510"/>
                  </a:lnTo>
                  <a:lnTo>
                    <a:pt x="265536" y="117300"/>
                  </a:lnTo>
                  <a:lnTo>
                    <a:pt x="251918" y="159294"/>
                  </a:lnTo>
                  <a:lnTo>
                    <a:pt x="249304" y="169486"/>
                  </a:lnTo>
                  <a:lnTo>
                    <a:pt x="237581" y="187867"/>
                  </a:lnTo>
                  <a:lnTo>
                    <a:pt x="197704" y="224542"/>
                  </a:lnTo>
                  <a:lnTo>
                    <a:pt x="153615" y="252058"/>
                  </a:lnTo>
                  <a:lnTo>
                    <a:pt x="117117" y="263573"/>
                  </a:lnTo>
                  <a:lnTo>
                    <a:pt x="92542" y="265507"/>
                  </a:lnTo>
                  <a:lnTo>
                    <a:pt x="62598" y="258807"/>
                  </a:lnTo>
                  <a:lnTo>
                    <a:pt x="45680" y="251598"/>
                  </a:lnTo>
                  <a:lnTo>
                    <a:pt x="31547" y="241779"/>
                  </a:lnTo>
                  <a:lnTo>
                    <a:pt x="22179" y="230801"/>
                  </a:lnTo>
                  <a:lnTo>
                    <a:pt x="15149" y="220630"/>
                  </a:lnTo>
                  <a:lnTo>
                    <a:pt x="0" y="207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7" name="SMARTInkShape-1651">
              <a:extLst>
                <a:ext uri="{FF2B5EF4-FFF2-40B4-BE49-F238E27FC236}">
                  <a16:creationId xmlns:a16="http://schemas.microsoft.com/office/drawing/2014/main" id="{1B477C0E-8297-4FF8-953B-B08974B24DC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99970" y="881063"/>
              <a:ext cx="17125" cy="375047"/>
            </a:xfrm>
            <a:custGeom>
              <a:avLst/>
              <a:gdLst/>
              <a:ahLst/>
              <a:cxnLst/>
              <a:rect l="0" t="0" r="0" b="0"/>
              <a:pathLst>
                <a:path w="17125" h="375047">
                  <a:moveTo>
                    <a:pt x="11171" y="0"/>
                  </a:moveTo>
                  <a:lnTo>
                    <a:pt x="11171" y="0"/>
                  </a:lnTo>
                  <a:lnTo>
                    <a:pt x="11171" y="39433"/>
                  </a:lnTo>
                  <a:lnTo>
                    <a:pt x="11171" y="80623"/>
                  </a:lnTo>
                  <a:lnTo>
                    <a:pt x="9848" y="123842"/>
                  </a:lnTo>
                  <a:lnTo>
                    <a:pt x="4850" y="156905"/>
                  </a:lnTo>
                  <a:lnTo>
                    <a:pt x="1747" y="187916"/>
                  </a:lnTo>
                  <a:lnTo>
                    <a:pt x="0" y="229642"/>
                  </a:lnTo>
                  <a:lnTo>
                    <a:pt x="3010" y="267141"/>
                  </a:lnTo>
                  <a:lnTo>
                    <a:pt x="8753" y="301623"/>
                  </a:lnTo>
                  <a:lnTo>
                    <a:pt x="14944" y="343451"/>
                  </a:lnTo>
                  <a:lnTo>
                    <a:pt x="17124" y="375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8" name="SMARTInkShape-1652">
              <a:extLst>
                <a:ext uri="{FF2B5EF4-FFF2-40B4-BE49-F238E27FC236}">
                  <a16:creationId xmlns:a16="http://schemas.microsoft.com/office/drawing/2014/main" id="{FAEDF162-DC94-4745-850F-EEACEA55B59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02781" y="1026293"/>
              <a:ext cx="178595" cy="240910"/>
            </a:xfrm>
            <a:custGeom>
              <a:avLst/>
              <a:gdLst/>
              <a:ahLst/>
              <a:cxnLst/>
              <a:rect l="0" t="0" r="0" b="0"/>
              <a:pathLst>
                <a:path w="178595" h="240910">
                  <a:moveTo>
                    <a:pt x="0" y="170285"/>
                  </a:moveTo>
                  <a:lnTo>
                    <a:pt x="0" y="170285"/>
                  </a:lnTo>
                  <a:lnTo>
                    <a:pt x="21698" y="170285"/>
                  </a:lnTo>
                  <a:lnTo>
                    <a:pt x="59041" y="156874"/>
                  </a:lnTo>
                  <a:lnTo>
                    <a:pt x="98656" y="141824"/>
                  </a:lnTo>
                  <a:lnTo>
                    <a:pt x="111978" y="135807"/>
                  </a:lnTo>
                  <a:lnTo>
                    <a:pt x="142726" y="110133"/>
                  </a:lnTo>
                  <a:lnTo>
                    <a:pt x="165170" y="74981"/>
                  </a:lnTo>
                  <a:lnTo>
                    <a:pt x="170427" y="57160"/>
                  </a:lnTo>
                  <a:lnTo>
                    <a:pt x="171985" y="32991"/>
                  </a:lnTo>
                  <a:lnTo>
                    <a:pt x="170219" y="26500"/>
                  </a:lnTo>
                  <a:lnTo>
                    <a:pt x="167057" y="21512"/>
                  </a:lnTo>
                  <a:lnTo>
                    <a:pt x="150886" y="5593"/>
                  </a:lnTo>
                  <a:lnTo>
                    <a:pt x="139380" y="1177"/>
                  </a:lnTo>
                  <a:lnTo>
                    <a:pt x="132608" y="0"/>
                  </a:lnTo>
                  <a:lnTo>
                    <a:pt x="119791" y="2219"/>
                  </a:lnTo>
                  <a:lnTo>
                    <a:pt x="89073" y="17583"/>
                  </a:lnTo>
                  <a:lnTo>
                    <a:pt x="52569" y="53783"/>
                  </a:lnTo>
                  <a:lnTo>
                    <a:pt x="27950" y="88256"/>
                  </a:lnTo>
                  <a:lnTo>
                    <a:pt x="17689" y="115700"/>
                  </a:lnTo>
                  <a:lnTo>
                    <a:pt x="13710" y="158033"/>
                  </a:lnTo>
                  <a:lnTo>
                    <a:pt x="17659" y="184220"/>
                  </a:lnTo>
                  <a:lnTo>
                    <a:pt x="23503" y="198307"/>
                  </a:lnTo>
                  <a:lnTo>
                    <a:pt x="40551" y="217393"/>
                  </a:lnTo>
                  <a:lnTo>
                    <a:pt x="65520" y="232456"/>
                  </a:lnTo>
                  <a:lnTo>
                    <a:pt x="90704" y="238977"/>
                  </a:lnTo>
                  <a:lnTo>
                    <a:pt x="118083" y="240909"/>
                  </a:lnTo>
                  <a:lnTo>
                    <a:pt x="133841" y="237833"/>
                  </a:lnTo>
                  <a:lnTo>
                    <a:pt x="153868" y="232192"/>
                  </a:lnTo>
                  <a:lnTo>
                    <a:pt x="164959" y="230211"/>
                  </a:lnTo>
                  <a:lnTo>
                    <a:pt x="178594" y="2238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9" name="SMARTInkShape-1653">
              <a:extLst>
                <a:ext uri="{FF2B5EF4-FFF2-40B4-BE49-F238E27FC236}">
                  <a16:creationId xmlns:a16="http://schemas.microsoft.com/office/drawing/2014/main" id="{1CFE3C10-9E49-4DA1-A72C-ED6E9926DA8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946797" y="911844"/>
              <a:ext cx="247741" cy="379985"/>
            </a:xfrm>
            <a:custGeom>
              <a:avLst/>
              <a:gdLst/>
              <a:ahLst/>
              <a:cxnLst/>
              <a:rect l="0" t="0" r="0" b="0"/>
              <a:pathLst>
                <a:path w="247741" h="379985">
                  <a:moveTo>
                    <a:pt x="0" y="106140"/>
                  </a:moveTo>
                  <a:lnTo>
                    <a:pt x="0" y="106140"/>
                  </a:lnTo>
                  <a:lnTo>
                    <a:pt x="661" y="82402"/>
                  </a:lnTo>
                  <a:lnTo>
                    <a:pt x="5414" y="72281"/>
                  </a:lnTo>
                  <a:lnTo>
                    <a:pt x="25440" y="46070"/>
                  </a:lnTo>
                  <a:lnTo>
                    <a:pt x="62032" y="21484"/>
                  </a:lnTo>
                  <a:lnTo>
                    <a:pt x="91802" y="8076"/>
                  </a:lnTo>
                  <a:lnTo>
                    <a:pt x="131096" y="780"/>
                  </a:lnTo>
                  <a:lnTo>
                    <a:pt x="169750" y="0"/>
                  </a:lnTo>
                  <a:lnTo>
                    <a:pt x="201329" y="5165"/>
                  </a:lnTo>
                  <a:lnTo>
                    <a:pt x="217141" y="13637"/>
                  </a:lnTo>
                  <a:lnTo>
                    <a:pt x="227255" y="24017"/>
                  </a:lnTo>
                  <a:lnTo>
                    <a:pt x="242298" y="46850"/>
                  </a:lnTo>
                  <a:lnTo>
                    <a:pt x="247740" y="70861"/>
                  </a:lnTo>
                  <a:lnTo>
                    <a:pt x="245485" y="87594"/>
                  </a:lnTo>
                  <a:lnTo>
                    <a:pt x="239412" y="103189"/>
                  </a:lnTo>
                  <a:lnTo>
                    <a:pt x="210538" y="141838"/>
                  </a:lnTo>
                  <a:lnTo>
                    <a:pt x="167693" y="179739"/>
                  </a:lnTo>
                  <a:lnTo>
                    <a:pt x="128815" y="201817"/>
                  </a:lnTo>
                  <a:lnTo>
                    <a:pt x="88994" y="215120"/>
                  </a:lnTo>
                  <a:lnTo>
                    <a:pt x="45530" y="219008"/>
                  </a:lnTo>
                  <a:lnTo>
                    <a:pt x="19347" y="219245"/>
                  </a:lnTo>
                  <a:lnTo>
                    <a:pt x="29436" y="219249"/>
                  </a:lnTo>
                  <a:lnTo>
                    <a:pt x="32192" y="220572"/>
                  </a:lnTo>
                  <a:lnTo>
                    <a:pt x="40553" y="228094"/>
                  </a:lnTo>
                  <a:lnTo>
                    <a:pt x="66121" y="245272"/>
                  </a:lnTo>
                  <a:lnTo>
                    <a:pt x="107193" y="284863"/>
                  </a:lnTo>
                  <a:lnTo>
                    <a:pt x="144118" y="326414"/>
                  </a:lnTo>
                  <a:lnTo>
                    <a:pt x="179084" y="366645"/>
                  </a:lnTo>
                  <a:lnTo>
                    <a:pt x="202406" y="3799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0" name="SMARTInkShape-1654">
              <a:extLst>
                <a:ext uri="{FF2B5EF4-FFF2-40B4-BE49-F238E27FC236}">
                  <a16:creationId xmlns:a16="http://schemas.microsoft.com/office/drawing/2014/main" id="{7222CB44-A61A-4752-B3A8-FD244D6D421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922078" y="964406"/>
              <a:ext cx="78298" cy="321470"/>
            </a:xfrm>
            <a:custGeom>
              <a:avLst/>
              <a:gdLst/>
              <a:ahLst/>
              <a:cxnLst/>
              <a:rect l="0" t="0" r="0" b="0"/>
              <a:pathLst>
                <a:path w="78298" h="321470">
                  <a:moveTo>
                    <a:pt x="6860" y="0"/>
                  </a:moveTo>
                  <a:lnTo>
                    <a:pt x="6860" y="0"/>
                  </a:lnTo>
                  <a:lnTo>
                    <a:pt x="539" y="0"/>
                  </a:lnTo>
                  <a:lnTo>
                    <a:pt x="0" y="662"/>
                  </a:lnTo>
                  <a:lnTo>
                    <a:pt x="964" y="1764"/>
                  </a:lnTo>
                  <a:lnTo>
                    <a:pt x="2929" y="3161"/>
                  </a:lnTo>
                  <a:lnTo>
                    <a:pt x="17961" y="36887"/>
                  </a:lnTo>
                  <a:lnTo>
                    <a:pt x="32068" y="80811"/>
                  </a:lnTo>
                  <a:lnTo>
                    <a:pt x="39464" y="114123"/>
                  </a:lnTo>
                  <a:lnTo>
                    <a:pt x="43419" y="152656"/>
                  </a:lnTo>
                  <a:lnTo>
                    <a:pt x="50545" y="190532"/>
                  </a:lnTo>
                  <a:lnTo>
                    <a:pt x="57506" y="222039"/>
                  </a:lnTo>
                  <a:lnTo>
                    <a:pt x="64143" y="265772"/>
                  </a:lnTo>
                  <a:lnTo>
                    <a:pt x="66303" y="303987"/>
                  </a:lnTo>
                  <a:lnTo>
                    <a:pt x="69880" y="310612"/>
                  </a:lnTo>
                  <a:lnTo>
                    <a:pt x="78297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1" name="SMARTInkShape-1655">
              <a:extLst>
                <a:ext uri="{FF2B5EF4-FFF2-40B4-BE49-F238E27FC236}">
                  <a16:creationId xmlns:a16="http://schemas.microsoft.com/office/drawing/2014/main" id="{E57DE45F-4729-48A6-A8FD-B4E2E3E82F1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00313" y="988972"/>
              <a:ext cx="271011" cy="314568"/>
            </a:xfrm>
            <a:custGeom>
              <a:avLst/>
              <a:gdLst/>
              <a:ahLst/>
              <a:cxnLst/>
              <a:rect l="0" t="0" r="0" b="0"/>
              <a:pathLst>
                <a:path w="271011" h="314568">
                  <a:moveTo>
                    <a:pt x="17859" y="88544"/>
                  </a:moveTo>
                  <a:lnTo>
                    <a:pt x="17859" y="88544"/>
                  </a:lnTo>
                  <a:lnTo>
                    <a:pt x="17859" y="69424"/>
                  </a:lnTo>
                  <a:lnTo>
                    <a:pt x="21019" y="59801"/>
                  </a:lnTo>
                  <a:lnTo>
                    <a:pt x="29305" y="45411"/>
                  </a:lnTo>
                  <a:lnTo>
                    <a:pt x="38160" y="37844"/>
                  </a:lnTo>
                  <a:lnTo>
                    <a:pt x="43299" y="34900"/>
                  </a:lnTo>
                  <a:lnTo>
                    <a:pt x="50773" y="26337"/>
                  </a:lnTo>
                  <a:lnTo>
                    <a:pt x="53693" y="21276"/>
                  </a:lnTo>
                  <a:lnTo>
                    <a:pt x="65756" y="12124"/>
                  </a:lnTo>
                  <a:lnTo>
                    <a:pt x="81480" y="4970"/>
                  </a:lnTo>
                  <a:lnTo>
                    <a:pt x="117902" y="0"/>
                  </a:lnTo>
                  <a:lnTo>
                    <a:pt x="159863" y="10534"/>
                  </a:lnTo>
                  <a:lnTo>
                    <a:pt x="195472" y="25289"/>
                  </a:lnTo>
                  <a:lnTo>
                    <a:pt x="218211" y="41579"/>
                  </a:lnTo>
                  <a:lnTo>
                    <a:pt x="243672" y="75028"/>
                  </a:lnTo>
                  <a:lnTo>
                    <a:pt x="264282" y="115640"/>
                  </a:lnTo>
                  <a:lnTo>
                    <a:pt x="271010" y="144859"/>
                  </a:lnTo>
                  <a:lnTo>
                    <a:pt x="270123" y="187127"/>
                  </a:lnTo>
                  <a:lnTo>
                    <a:pt x="258165" y="223233"/>
                  </a:lnTo>
                  <a:lnTo>
                    <a:pt x="231675" y="265014"/>
                  </a:lnTo>
                  <a:lnTo>
                    <a:pt x="211005" y="284368"/>
                  </a:lnTo>
                  <a:lnTo>
                    <a:pt x="167754" y="303492"/>
                  </a:lnTo>
                  <a:lnTo>
                    <a:pt x="150625" y="309753"/>
                  </a:lnTo>
                  <a:lnTo>
                    <a:pt x="110916" y="313773"/>
                  </a:lnTo>
                  <a:lnTo>
                    <a:pt x="71371" y="314567"/>
                  </a:lnTo>
                  <a:lnTo>
                    <a:pt x="56194" y="311148"/>
                  </a:lnTo>
                  <a:lnTo>
                    <a:pt x="24157" y="297872"/>
                  </a:lnTo>
                  <a:lnTo>
                    <a:pt x="0" y="2790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2" name="SMARTInkShape-1656">
              <a:extLst>
                <a:ext uri="{FF2B5EF4-FFF2-40B4-BE49-F238E27FC236}">
                  <a16:creationId xmlns:a16="http://schemas.microsoft.com/office/drawing/2014/main" id="{B0F24E31-5800-4A40-BE16-60166A98A18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00313" y="1017984"/>
              <a:ext cx="35719" cy="273845"/>
            </a:xfrm>
            <a:custGeom>
              <a:avLst/>
              <a:gdLst/>
              <a:ahLst/>
              <a:cxnLst/>
              <a:rect l="0" t="0" r="0" b="0"/>
              <a:pathLst>
                <a:path w="35719" h="273845">
                  <a:moveTo>
                    <a:pt x="0" y="0"/>
                  </a:moveTo>
                  <a:lnTo>
                    <a:pt x="0" y="0"/>
                  </a:lnTo>
                  <a:lnTo>
                    <a:pt x="0" y="3161"/>
                  </a:lnTo>
                  <a:lnTo>
                    <a:pt x="9113" y="41734"/>
                  </a:lnTo>
                  <a:lnTo>
                    <a:pt x="16131" y="84532"/>
                  </a:lnTo>
                  <a:lnTo>
                    <a:pt x="17347" y="119415"/>
                  </a:lnTo>
                  <a:lnTo>
                    <a:pt x="20868" y="154886"/>
                  </a:lnTo>
                  <a:lnTo>
                    <a:pt x="22940" y="190531"/>
                  </a:lnTo>
                  <a:lnTo>
                    <a:pt x="24963" y="227965"/>
                  </a:lnTo>
                  <a:lnTo>
                    <a:pt x="35387" y="266643"/>
                  </a:lnTo>
                  <a:lnTo>
                    <a:pt x="35718" y="273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3" name="SMARTInkShape-1657">
              <a:extLst>
                <a:ext uri="{FF2B5EF4-FFF2-40B4-BE49-F238E27FC236}">
                  <a16:creationId xmlns:a16="http://schemas.microsoft.com/office/drawing/2014/main" id="{75E8E5BE-28E0-4CC2-99E6-A5424733530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86000" y="1017984"/>
              <a:ext cx="160735" cy="254490"/>
            </a:xfrm>
            <a:custGeom>
              <a:avLst/>
              <a:gdLst/>
              <a:ahLst/>
              <a:cxnLst/>
              <a:rect l="0" t="0" r="0" b="0"/>
              <a:pathLst>
                <a:path w="160735" h="254490">
                  <a:moveTo>
                    <a:pt x="0" y="23813"/>
                  </a:moveTo>
                  <a:lnTo>
                    <a:pt x="0" y="23813"/>
                  </a:lnTo>
                  <a:lnTo>
                    <a:pt x="0" y="38389"/>
                  </a:lnTo>
                  <a:lnTo>
                    <a:pt x="3160" y="47020"/>
                  </a:lnTo>
                  <a:lnTo>
                    <a:pt x="25255" y="91270"/>
                  </a:lnTo>
                  <a:lnTo>
                    <a:pt x="39755" y="133336"/>
                  </a:lnTo>
                  <a:lnTo>
                    <a:pt x="54657" y="171254"/>
                  </a:lnTo>
                  <a:lnTo>
                    <a:pt x="68735" y="204362"/>
                  </a:lnTo>
                  <a:lnTo>
                    <a:pt x="105662" y="248411"/>
                  </a:lnTo>
                  <a:lnTo>
                    <a:pt x="108144" y="250936"/>
                  </a:lnTo>
                  <a:lnTo>
                    <a:pt x="114431" y="253741"/>
                  </a:lnTo>
                  <a:lnTo>
                    <a:pt x="117959" y="254489"/>
                  </a:lnTo>
                  <a:lnTo>
                    <a:pt x="120973" y="254326"/>
                  </a:lnTo>
                  <a:lnTo>
                    <a:pt x="126085" y="252381"/>
                  </a:lnTo>
                  <a:lnTo>
                    <a:pt x="135842" y="244407"/>
                  </a:lnTo>
                  <a:lnTo>
                    <a:pt x="153704" y="213819"/>
                  </a:lnTo>
                  <a:lnTo>
                    <a:pt x="158651" y="193147"/>
                  </a:lnTo>
                  <a:lnTo>
                    <a:pt x="160323" y="153614"/>
                  </a:lnTo>
                  <a:lnTo>
                    <a:pt x="160653" y="115035"/>
                  </a:lnTo>
                  <a:lnTo>
                    <a:pt x="160727" y="72129"/>
                  </a:lnTo>
                  <a:lnTo>
                    <a:pt x="160734" y="32967"/>
                  </a:lnTo>
                  <a:lnTo>
                    <a:pt x="159411" y="29254"/>
                  </a:lnTo>
                  <a:lnTo>
                    <a:pt x="152552" y="20207"/>
                  </a:lnTo>
                  <a:lnTo>
                    <a:pt x="149564" y="7397"/>
                  </a:lnTo>
                  <a:lnTo>
                    <a:pt x="1488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4" name="SMARTInkShape-1658">
              <a:extLst>
                <a:ext uri="{FF2B5EF4-FFF2-40B4-BE49-F238E27FC236}">
                  <a16:creationId xmlns:a16="http://schemas.microsoft.com/office/drawing/2014/main" id="{9B439F90-1176-479A-B852-F3F8AE5F976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291953" y="1041797"/>
              <a:ext cx="11907" cy="250032"/>
            </a:xfrm>
            <a:custGeom>
              <a:avLst/>
              <a:gdLst/>
              <a:ahLst/>
              <a:cxnLst/>
              <a:rect l="0" t="0" r="0" b="0"/>
              <a:pathLst>
                <a:path w="11907" h="250032">
                  <a:moveTo>
                    <a:pt x="0" y="0"/>
                  </a:moveTo>
                  <a:lnTo>
                    <a:pt x="0" y="0"/>
                  </a:lnTo>
                  <a:lnTo>
                    <a:pt x="6321" y="9481"/>
                  </a:lnTo>
                  <a:lnTo>
                    <a:pt x="10251" y="31178"/>
                  </a:lnTo>
                  <a:lnTo>
                    <a:pt x="11580" y="71569"/>
                  </a:lnTo>
                  <a:lnTo>
                    <a:pt x="11842" y="109926"/>
                  </a:lnTo>
                  <a:lnTo>
                    <a:pt x="11887" y="143696"/>
                  </a:lnTo>
                  <a:lnTo>
                    <a:pt x="11903" y="181181"/>
                  </a:lnTo>
                  <a:lnTo>
                    <a:pt x="11906" y="223901"/>
                  </a:lnTo>
                  <a:lnTo>
                    <a:pt x="8378" y="232024"/>
                  </a:lnTo>
                  <a:lnTo>
                    <a:pt x="2483" y="242270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5" name="SMARTInkShape-1659">
              <a:extLst>
                <a:ext uri="{FF2B5EF4-FFF2-40B4-BE49-F238E27FC236}">
                  <a16:creationId xmlns:a16="http://schemas.microsoft.com/office/drawing/2014/main" id="{74CCC965-850E-4B63-849D-A0EDB34DE8E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035969" y="952500"/>
              <a:ext cx="178595" cy="29767"/>
            </a:xfrm>
            <a:custGeom>
              <a:avLst/>
              <a:gdLst/>
              <a:ahLst/>
              <a:cxnLst/>
              <a:rect l="0" t="0" r="0" b="0"/>
              <a:pathLst>
                <a:path w="178595" h="29767">
                  <a:moveTo>
                    <a:pt x="0" y="29766"/>
                  </a:moveTo>
                  <a:lnTo>
                    <a:pt x="0" y="29766"/>
                  </a:lnTo>
                  <a:lnTo>
                    <a:pt x="5125" y="19514"/>
                  </a:lnTo>
                  <a:lnTo>
                    <a:pt x="45632" y="13212"/>
                  </a:lnTo>
                  <a:lnTo>
                    <a:pt x="82959" y="10755"/>
                  </a:lnTo>
                  <a:lnTo>
                    <a:pt x="124418" y="1678"/>
                  </a:lnTo>
                  <a:lnTo>
                    <a:pt x="166112" y="147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6" name="SMARTInkShape-1660">
              <a:extLst>
                <a:ext uri="{FF2B5EF4-FFF2-40B4-BE49-F238E27FC236}">
                  <a16:creationId xmlns:a16="http://schemas.microsoft.com/office/drawing/2014/main" id="{62201158-C63F-4968-AEE7-7124C9727C6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024063" y="1125141"/>
              <a:ext cx="208360" cy="23813"/>
            </a:xfrm>
            <a:custGeom>
              <a:avLst/>
              <a:gdLst/>
              <a:ahLst/>
              <a:cxnLst/>
              <a:rect l="0" t="0" r="0" b="0"/>
              <a:pathLst>
                <a:path w="208360" h="23813">
                  <a:moveTo>
                    <a:pt x="0" y="23812"/>
                  </a:moveTo>
                  <a:lnTo>
                    <a:pt x="0" y="23812"/>
                  </a:lnTo>
                  <a:lnTo>
                    <a:pt x="42703" y="23812"/>
                  </a:lnTo>
                  <a:lnTo>
                    <a:pt x="84147" y="23151"/>
                  </a:lnTo>
                  <a:lnTo>
                    <a:pt x="123292" y="18686"/>
                  </a:lnTo>
                  <a:lnTo>
                    <a:pt x="163743" y="7680"/>
                  </a:lnTo>
                  <a:lnTo>
                    <a:pt x="184504" y="5633"/>
                  </a:lnTo>
                  <a:lnTo>
                    <a:pt x="197424" y="1308"/>
                  </a:lnTo>
                  <a:lnTo>
                    <a:pt x="2083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7" name="SMARTInkShape-1661">
              <a:extLst>
                <a:ext uri="{FF2B5EF4-FFF2-40B4-BE49-F238E27FC236}">
                  <a16:creationId xmlns:a16="http://schemas.microsoft.com/office/drawing/2014/main" id="{1B3F706F-1AF4-432E-A59F-DD1BD7C06E8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18991" y="934641"/>
              <a:ext cx="201526" cy="351235"/>
            </a:xfrm>
            <a:custGeom>
              <a:avLst/>
              <a:gdLst/>
              <a:ahLst/>
              <a:cxnLst/>
              <a:rect l="0" t="0" r="0" b="0"/>
              <a:pathLst>
                <a:path w="201526" h="351235">
                  <a:moveTo>
                    <a:pt x="88415" y="0"/>
                  </a:moveTo>
                  <a:lnTo>
                    <a:pt x="88415" y="0"/>
                  </a:lnTo>
                  <a:lnTo>
                    <a:pt x="76999" y="0"/>
                  </a:lnTo>
                  <a:lnTo>
                    <a:pt x="71803" y="40228"/>
                  </a:lnTo>
                  <a:lnTo>
                    <a:pt x="69397" y="82492"/>
                  </a:lnTo>
                  <a:lnTo>
                    <a:pt x="59401" y="126023"/>
                  </a:lnTo>
                  <a:lnTo>
                    <a:pt x="54683" y="161033"/>
                  </a:lnTo>
                  <a:lnTo>
                    <a:pt x="49757" y="196541"/>
                  </a:lnTo>
                  <a:lnTo>
                    <a:pt x="39401" y="240935"/>
                  </a:lnTo>
                  <a:lnTo>
                    <a:pt x="24251" y="283311"/>
                  </a:lnTo>
                  <a:lnTo>
                    <a:pt x="6459" y="327865"/>
                  </a:lnTo>
                  <a:lnTo>
                    <a:pt x="3582" y="340395"/>
                  </a:lnTo>
                  <a:lnTo>
                    <a:pt x="0" y="349093"/>
                  </a:lnTo>
                  <a:lnTo>
                    <a:pt x="368" y="349807"/>
                  </a:lnTo>
                  <a:lnTo>
                    <a:pt x="1274" y="350283"/>
                  </a:lnTo>
                  <a:lnTo>
                    <a:pt x="9238" y="350952"/>
                  </a:lnTo>
                  <a:lnTo>
                    <a:pt x="13802" y="351046"/>
                  </a:lnTo>
                  <a:lnTo>
                    <a:pt x="53308" y="340966"/>
                  </a:lnTo>
                  <a:lnTo>
                    <a:pt x="95951" y="337780"/>
                  </a:lnTo>
                  <a:lnTo>
                    <a:pt x="135342" y="333955"/>
                  </a:lnTo>
                  <a:lnTo>
                    <a:pt x="162532" y="335253"/>
                  </a:lnTo>
                  <a:lnTo>
                    <a:pt x="199698" y="339257"/>
                  </a:lnTo>
                  <a:lnTo>
                    <a:pt x="200307" y="340604"/>
                  </a:lnTo>
                  <a:lnTo>
                    <a:pt x="201525" y="351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8" name="SMARTInkShape-1662">
              <a:extLst>
                <a:ext uri="{FF2B5EF4-FFF2-40B4-BE49-F238E27FC236}">
                  <a16:creationId xmlns:a16="http://schemas.microsoft.com/office/drawing/2014/main" id="{07FACED0-2C50-4D41-ABEC-0ED15DBF0AF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684734" y="1077516"/>
              <a:ext cx="244080" cy="11906"/>
            </a:xfrm>
            <a:custGeom>
              <a:avLst/>
              <a:gdLst/>
              <a:ahLst/>
              <a:cxnLst/>
              <a:rect l="0" t="0" r="0" b="0"/>
              <a:pathLst>
                <a:path w="244080" h="11906">
                  <a:moveTo>
                    <a:pt x="0" y="0"/>
                  </a:moveTo>
                  <a:lnTo>
                    <a:pt x="0" y="0"/>
                  </a:lnTo>
                  <a:lnTo>
                    <a:pt x="6321" y="0"/>
                  </a:lnTo>
                  <a:lnTo>
                    <a:pt x="8844" y="1323"/>
                  </a:lnTo>
                  <a:lnTo>
                    <a:pt x="16218" y="8182"/>
                  </a:lnTo>
                  <a:lnTo>
                    <a:pt x="22863" y="10251"/>
                  </a:lnTo>
                  <a:lnTo>
                    <a:pt x="63916" y="11809"/>
                  </a:lnTo>
                  <a:lnTo>
                    <a:pt x="101364" y="11893"/>
                  </a:lnTo>
                  <a:lnTo>
                    <a:pt x="145527" y="11905"/>
                  </a:lnTo>
                  <a:lnTo>
                    <a:pt x="189347" y="2482"/>
                  </a:lnTo>
                  <a:lnTo>
                    <a:pt x="229785" y="217"/>
                  </a:lnTo>
                  <a:lnTo>
                    <a:pt x="2440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C472A23-4B71-495A-9D39-E476AA5AD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937250" cy="11890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Meat Inspection Act 1906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F53FEF-A6F8-4E77-8389-2A3BAE73C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89038"/>
            <a:ext cx="5937250" cy="31019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3600" dirty="0"/>
              <a:t>influenced by Upton Sinclair’s </a:t>
            </a:r>
            <a:r>
              <a:rPr lang="en-US" altLang="en-US" sz="3600" b="1" u="sng" dirty="0">
                <a:solidFill>
                  <a:srgbClr val="C00000"/>
                </a:solidFill>
              </a:rPr>
              <a:t>The Jungle</a:t>
            </a:r>
          </a:p>
          <a:p>
            <a:pPr eaLnBrk="1" hangingPunct="1">
              <a:buFontTx/>
              <a:buChar char="-"/>
            </a:pPr>
            <a:r>
              <a:rPr lang="en-US" altLang="en-US" sz="3600" b="1" dirty="0">
                <a:solidFill>
                  <a:srgbClr val="C00000"/>
                </a:solidFill>
              </a:rPr>
              <a:t>government</a:t>
            </a:r>
            <a:r>
              <a:rPr lang="en-US" altLang="en-US" sz="3600" dirty="0"/>
              <a:t> could inspect meat shipped across state lines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55797E6-D0D7-48BB-9567-52F377EB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:\a.jpg">
            <a:extLst>
              <a:ext uri="{FF2B5EF4-FFF2-40B4-BE49-F238E27FC236}">
                <a16:creationId xmlns:a16="http://schemas.microsoft.com/office/drawing/2014/main" id="{C82DD4C3-47EC-4AAF-81DC-50323A10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52400"/>
            <a:ext cx="3175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1" name="SMARTInkShape-1687">
            <a:extLst>
              <a:ext uri="{FF2B5EF4-FFF2-40B4-BE49-F238E27FC236}">
                <a16:creationId xmlns:a16="http://schemas.microsoft.com/office/drawing/2014/main" id="{C1AF2BD4-085C-405B-AAAD-ECF91769BF2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1469" y="785827"/>
            <a:ext cx="4321970" cy="148815"/>
          </a:xfrm>
          <a:custGeom>
            <a:avLst/>
            <a:gdLst/>
            <a:ahLst/>
            <a:cxnLst/>
            <a:rect l="0" t="0" r="0" b="0"/>
            <a:pathLst>
              <a:path w="4321970" h="148815">
                <a:moveTo>
                  <a:pt x="0" y="130954"/>
                </a:moveTo>
                <a:lnTo>
                  <a:pt x="0" y="130954"/>
                </a:lnTo>
                <a:lnTo>
                  <a:pt x="3160" y="127794"/>
                </a:lnTo>
                <a:lnTo>
                  <a:pt x="8240" y="126242"/>
                </a:lnTo>
                <a:lnTo>
                  <a:pt x="11446" y="125829"/>
                </a:lnTo>
                <a:lnTo>
                  <a:pt x="52038" y="108832"/>
                </a:lnTo>
                <a:lnTo>
                  <a:pt x="72304" y="99852"/>
                </a:lnTo>
                <a:lnTo>
                  <a:pt x="111394" y="92683"/>
                </a:lnTo>
                <a:lnTo>
                  <a:pt x="150889" y="86202"/>
                </a:lnTo>
                <a:lnTo>
                  <a:pt x="194617" y="77877"/>
                </a:lnTo>
                <a:lnTo>
                  <a:pt x="239214" y="72404"/>
                </a:lnTo>
                <a:lnTo>
                  <a:pt x="277097" y="63434"/>
                </a:lnTo>
                <a:lnTo>
                  <a:pt x="318583" y="58527"/>
                </a:lnTo>
                <a:lnTo>
                  <a:pt x="358969" y="54544"/>
                </a:lnTo>
                <a:lnTo>
                  <a:pt x="399750" y="45575"/>
                </a:lnTo>
                <a:lnTo>
                  <a:pt x="435734" y="42431"/>
                </a:lnTo>
                <a:lnTo>
                  <a:pt x="477654" y="38650"/>
                </a:lnTo>
                <a:lnTo>
                  <a:pt x="515970" y="34963"/>
                </a:lnTo>
                <a:lnTo>
                  <a:pt x="558620" y="26395"/>
                </a:lnTo>
                <a:lnTo>
                  <a:pt x="602249" y="24311"/>
                </a:lnTo>
                <a:lnTo>
                  <a:pt x="637276" y="23950"/>
                </a:lnTo>
                <a:lnTo>
                  <a:pt x="672789" y="20683"/>
                </a:lnTo>
                <a:lnTo>
                  <a:pt x="711501" y="18405"/>
                </a:lnTo>
                <a:lnTo>
                  <a:pt x="752074" y="17956"/>
                </a:lnTo>
                <a:lnTo>
                  <a:pt x="786399" y="17878"/>
                </a:lnTo>
                <a:lnTo>
                  <a:pt x="821705" y="17855"/>
                </a:lnTo>
                <a:lnTo>
                  <a:pt x="853774" y="14320"/>
                </a:lnTo>
                <a:lnTo>
                  <a:pt x="894634" y="7594"/>
                </a:lnTo>
                <a:lnTo>
                  <a:pt x="929181" y="6429"/>
                </a:lnTo>
                <a:lnTo>
                  <a:pt x="972319" y="6036"/>
                </a:lnTo>
                <a:lnTo>
                  <a:pt x="1014843" y="4194"/>
                </a:lnTo>
                <a:lnTo>
                  <a:pt x="1055434" y="817"/>
                </a:lnTo>
                <a:lnTo>
                  <a:pt x="1089935" y="232"/>
                </a:lnTo>
                <a:lnTo>
                  <a:pt x="1125292" y="58"/>
                </a:lnTo>
                <a:lnTo>
                  <a:pt x="1169366" y="0"/>
                </a:lnTo>
                <a:lnTo>
                  <a:pt x="1206521" y="651"/>
                </a:lnTo>
                <a:lnTo>
                  <a:pt x="1251140" y="4698"/>
                </a:lnTo>
                <a:lnTo>
                  <a:pt x="1286166" y="5571"/>
                </a:lnTo>
                <a:lnTo>
                  <a:pt x="1321680" y="5830"/>
                </a:lnTo>
                <a:lnTo>
                  <a:pt x="1357338" y="5906"/>
                </a:lnTo>
                <a:lnTo>
                  <a:pt x="1393039" y="5929"/>
                </a:lnTo>
                <a:lnTo>
                  <a:pt x="1430516" y="5936"/>
                </a:lnTo>
                <a:lnTo>
                  <a:pt x="1469181" y="5938"/>
                </a:lnTo>
                <a:lnTo>
                  <a:pt x="1504009" y="9466"/>
                </a:lnTo>
                <a:lnTo>
                  <a:pt x="1538802" y="15362"/>
                </a:lnTo>
                <a:lnTo>
                  <a:pt x="1576672" y="17109"/>
                </a:lnTo>
                <a:lnTo>
                  <a:pt x="1613028" y="17627"/>
                </a:lnTo>
                <a:lnTo>
                  <a:pt x="1652464" y="17780"/>
                </a:lnTo>
                <a:lnTo>
                  <a:pt x="1694135" y="17826"/>
                </a:lnTo>
                <a:lnTo>
                  <a:pt x="1731617" y="17839"/>
                </a:lnTo>
                <a:lnTo>
                  <a:pt x="1773517" y="21004"/>
                </a:lnTo>
                <a:lnTo>
                  <a:pt x="1816777" y="23246"/>
                </a:lnTo>
                <a:lnTo>
                  <a:pt x="1851740" y="23634"/>
                </a:lnTo>
                <a:lnTo>
                  <a:pt x="1886573" y="23750"/>
                </a:lnTo>
                <a:lnTo>
                  <a:pt x="1930072" y="23788"/>
                </a:lnTo>
                <a:lnTo>
                  <a:pt x="1964904" y="23795"/>
                </a:lnTo>
                <a:lnTo>
                  <a:pt x="2000361" y="23797"/>
                </a:lnTo>
                <a:lnTo>
                  <a:pt x="2036001" y="23798"/>
                </a:lnTo>
                <a:lnTo>
                  <a:pt x="2071697" y="23798"/>
                </a:lnTo>
                <a:lnTo>
                  <a:pt x="2107409" y="23798"/>
                </a:lnTo>
                <a:lnTo>
                  <a:pt x="2143126" y="23798"/>
                </a:lnTo>
                <a:lnTo>
                  <a:pt x="2178844" y="23798"/>
                </a:lnTo>
                <a:lnTo>
                  <a:pt x="2214562" y="23798"/>
                </a:lnTo>
                <a:lnTo>
                  <a:pt x="2250281" y="23798"/>
                </a:lnTo>
                <a:lnTo>
                  <a:pt x="2286000" y="23798"/>
                </a:lnTo>
                <a:lnTo>
                  <a:pt x="2323483" y="23798"/>
                </a:lnTo>
                <a:lnTo>
                  <a:pt x="2362149" y="23798"/>
                </a:lnTo>
                <a:lnTo>
                  <a:pt x="2396977" y="23798"/>
                </a:lnTo>
                <a:lnTo>
                  <a:pt x="2430007" y="27326"/>
                </a:lnTo>
                <a:lnTo>
                  <a:pt x="2464929" y="33222"/>
                </a:lnTo>
                <a:lnTo>
                  <a:pt x="2500412" y="34969"/>
                </a:lnTo>
                <a:lnTo>
                  <a:pt x="2536060" y="35486"/>
                </a:lnTo>
                <a:lnTo>
                  <a:pt x="2571758" y="35640"/>
                </a:lnTo>
                <a:lnTo>
                  <a:pt x="2607471" y="35685"/>
                </a:lnTo>
                <a:lnTo>
                  <a:pt x="2643188" y="35699"/>
                </a:lnTo>
                <a:lnTo>
                  <a:pt x="2678906" y="35703"/>
                </a:lnTo>
                <a:lnTo>
                  <a:pt x="2720210" y="38864"/>
                </a:lnTo>
                <a:lnTo>
                  <a:pt x="2763353" y="41106"/>
                </a:lnTo>
                <a:lnTo>
                  <a:pt x="2797634" y="41494"/>
                </a:lnTo>
                <a:lnTo>
                  <a:pt x="2840946" y="41625"/>
                </a:lnTo>
                <a:lnTo>
                  <a:pt x="2881203" y="41651"/>
                </a:lnTo>
                <a:lnTo>
                  <a:pt x="2924139" y="41656"/>
                </a:lnTo>
                <a:lnTo>
                  <a:pt x="2959045" y="41657"/>
                </a:lnTo>
                <a:lnTo>
                  <a:pt x="2993862" y="41657"/>
                </a:lnTo>
                <a:lnTo>
                  <a:pt x="3033827" y="41657"/>
                </a:lnTo>
                <a:lnTo>
                  <a:pt x="3073716" y="41657"/>
                </a:lnTo>
                <a:lnTo>
                  <a:pt x="3114399" y="41657"/>
                </a:lnTo>
                <a:lnTo>
                  <a:pt x="3152128" y="41657"/>
                </a:lnTo>
                <a:lnTo>
                  <a:pt x="3194245" y="41657"/>
                </a:lnTo>
                <a:lnTo>
                  <a:pt x="3230983" y="41657"/>
                </a:lnTo>
                <a:lnTo>
                  <a:pt x="3273322" y="41657"/>
                </a:lnTo>
                <a:lnTo>
                  <a:pt x="3310569" y="41657"/>
                </a:lnTo>
                <a:lnTo>
                  <a:pt x="3347495" y="41657"/>
                </a:lnTo>
                <a:lnTo>
                  <a:pt x="3384482" y="41657"/>
                </a:lnTo>
                <a:lnTo>
                  <a:pt x="3429042" y="41657"/>
                </a:lnTo>
                <a:lnTo>
                  <a:pt x="3470092" y="41657"/>
                </a:lnTo>
                <a:lnTo>
                  <a:pt x="3507084" y="41657"/>
                </a:lnTo>
                <a:lnTo>
                  <a:pt x="3543961" y="41657"/>
                </a:lnTo>
                <a:lnTo>
                  <a:pt x="3569924" y="42980"/>
                </a:lnTo>
                <a:lnTo>
                  <a:pt x="3606228" y="51081"/>
                </a:lnTo>
                <a:lnTo>
                  <a:pt x="3642234" y="53073"/>
                </a:lnTo>
                <a:lnTo>
                  <a:pt x="3677765" y="53467"/>
                </a:lnTo>
                <a:lnTo>
                  <a:pt x="3719865" y="55308"/>
                </a:lnTo>
                <a:lnTo>
                  <a:pt x="3762681" y="58963"/>
                </a:lnTo>
                <a:lnTo>
                  <a:pt x="3792672" y="60675"/>
                </a:lnTo>
                <a:lnTo>
                  <a:pt x="3828944" y="68908"/>
                </a:lnTo>
                <a:lnTo>
                  <a:pt x="3873520" y="75183"/>
                </a:lnTo>
                <a:lnTo>
                  <a:pt x="3913363" y="80471"/>
                </a:lnTo>
                <a:lnTo>
                  <a:pt x="3952934" y="90702"/>
                </a:lnTo>
                <a:lnTo>
                  <a:pt x="3990320" y="95663"/>
                </a:lnTo>
                <a:lnTo>
                  <a:pt x="4025633" y="106246"/>
                </a:lnTo>
                <a:lnTo>
                  <a:pt x="4070004" y="113516"/>
                </a:lnTo>
                <a:lnTo>
                  <a:pt x="4106294" y="122340"/>
                </a:lnTo>
                <a:lnTo>
                  <a:pt x="4143734" y="128742"/>
                </a:lnTo>
                <a:lnTo>
                  <a:pt x="4186425" y="130663"/>
                </a:lnTo>
                <a:lnTo>
                  <a:pt x="4223691" y="140340"/>
                </a:lnTo>
                <a:lnTo>
                  <a:pt x="4264074" y="144403"/>
                </a:lnTo>
                <a:lnTo>
                  <a:pt x="4271764" y="146853"/>
                </a:lnTo>
                <a:lnTo>
                  <a:pt x="4315981" y="148763"/>
                </a:lnTo>
                <a:lnTo>
                  <a:pt x="4321969" y="1488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2" name="SMARTInkShape-1688">
            <a:extLst>
              <a:ext uri="{FF2B5EF4-FFF2-40B4-BE49-F238E27FC236}">
                <a16:creationId xmlns:a16="http://schemas.microsoft.com/office/drawing/2014/main" id="{0B3712EB-9AA0-4027-8F08-641837526E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65548" y="5483318"/>
            <a:ext cx="1909363" cy="1130604"/>
          </a:xfrm>
          <a:custGeom>
            <a:avLst/>
            <a:gdLst/>
            <a:ahLst/>
            <a:cxnLst/>
            <a:rect l="0" t="0" r="0" b="0"/>
            <a:pathLst>
              <a:path w="1909363" h="1130604">
                <a:moveTo>
                  <a:pt x="1374780" y="17370"/>
                </a:moveTo>
                <a:lnTo>
                  <a:pt x="1374780" y="17370"/>
                </a:lnTo>
                <a:lnTo>
                  <a:pt x="1351573" y="17370"/>
                </a:lnTo>
                <a:lnTo>
                  <a:pt x="1346166" y="19133"/>
                </a:lnTo>
                <a:lnTo>
                  <a:pt x="1343798" y="20530"/>
                </a:lnTo>
                <a:lnTo>
                  <a:pt x="1330984" y="22495"/>
                </a:lnTo>
                <a:lnTo>
                  <a:pt x="1290133" y="17518"/>
                </a:lnTo>
                <a:lnTo>
                  <a:pt x="1246160" y="17378"/>
                </a:lnTo>
                <a:lnTo>
                  <a:pt x="1229642" y="16050"/>
                </a:lnTo>
                <a:lnTo>
                  <a:pt x="1189895" y="6567"/>
                </a:lnTo>
                <a:lnTo>
                  <a:pt x="1147819" y="5560"/>
                </a:lnTo>
                <a:lnTo>
                  <a:pt x="1105461" y="5476"/>
                </a:lnTo>
                <a:lnTo>
                  <a:pt x="1069173" y="5466"/>
                </a:lnTo>
                <a:lnTo>
                  <a:pt x="1043312" y="6787"/>
                </a:lnTo>
                <a:lnTo>
                  <a:pt x="1007043" y="14887"/>
                </a:lnTo>
                <a:lnTo>
                  <a:pt x="967884" y="20039"/>
                </a:lnTo>
                <a:lnTo>
                  <a:pt x="933631" y="28670"/>
                </a:lnTo>
                <a:lnTo>
                  <a:pt x="891916" y="34594"/>
                </a:lnTo>
                <a:lnTo>
                  <a:pt x="853984" y="43212"/>
                </a:lnTo>
                <a:lnTo>
                  <a:pt x="820288" y="51926"/>
                </a:lnTo>
                <a:lnTo>
                  <a:pt x="786932" y="62225"/>
                </a:lnTo>
                <a:lnTo>
                  <a:pt x="742871" y="80322"/>
                </a:lnTo>
                <a:lnTo>
                  <a:pt x="707770" y="89453"/>
                </a:lnTo>
                <a:lnTo>
                  <a:pt x="672234" y="102669"/>
                </a:lnTo>
                <a:lnTo>
                  <a:pt x="636569" y="115991"/>
                </a:lnTo>
                <a:lnTo>
                  <a:pt x="597145" y="137098"/>
                </a:lnTo>
                <a:lnTo>
                  <a:pt x="552512" y="156848"/>
                </a:lnTo>
                <a:lnTo>
                  <a:pt x="529770" y="165350"/>
                </a:lnTo>
                <a:lnTo>
                  <a:pt x="489986" y="194228"/>
                </a:lnTo>
                <a:lnTo>
                  <a:pt x="453293" y="219433"/>
                </a:lnTo>
                <a:lnTo>
                  <a:pt x="409036" y="251260"/>
                </a:lnTo>
                <a:lnTo>
                  <a:pt x="367262" y="278470"/>
                </a:lnTo>
                <a:lnTo>
                  <a:pt x="334389" y="304277"/>
                </a:lnTo>
                <a:lnTo>
                  <a:pt x="292043" y="343115"/>
                </a:lnTo>
                <a:lnTo>
                  <a:pt x="251761" y="382576"/>
                </a:lnTo>
                <a:lnTo>
                  <a:pt x="211970" y="426300"/>
                </a:lnTo>
                <a:lnTo>
                  <a:pt x="178729" y="467736"/>
                </a:lnTo>
                <a:lnTo>
                  <a:pt x="148505" y="507540"/>
                </a:lnTo>
                <a:lnTo>
                  <a:pt x="118680" y="551309"/>
                </a:lnTo>
                <a:lnTo>
                  <a:pt x="95226" y="595911"/>
                </a:lnTo>
                <a:lnTo>
                  <a:pt x="76557" y="632471"/>
                </a:lnTo>
                <a:lnTo>
                  <a:pt x="58534" y="677089"/>
                </a:lnTo>
                <a:lnTo>
                  <a:pt x="42703" y="721199"/>
                </a:lnTo>
                <a:lnTo>
                  <a:pt x="27455" y="765535"/>
                </a:lnTo>
                <a:lnTo>
                  <a:pt x="12593" y="807052"/>
                </a:lnTo>
                <a:lnTo>
                  <a:pt x="7645" y="829537"/>
                </a:lnTo>
                <a:lnTo>
                  <a:pt x="4072" y="871688"/>
                </a:lnTo>
                <a:lnTo>
                  <a:pt x="0" y="914793"/>
                </a:lnTo>
                <a:lnTo>
                  <a:pt x="3751" y="954042"/>
                </a:lnTo>
                <a:lnTo>
                  <a:pt x="6348" y="974661"/>
                </a:lnTo>
                <a:lnTo>
                  <a:pt x="21731" y="1010116"/>
                </a:lnTo>
                <a:lnTo>
                  <a:pt x="34014" y="1025910"/>
                </a:lnTo>
                <a:lnTo>
                  <a:pt x="40035" y="1036448"/>
                </a:lnTo>
                <a:lnTo>
                  <a:pt x="78010" y="1077895"/>
                </a:lnTo>
                <a:lnTo>
                  <a:pt x="115967" y="1099409"/>
                </a:lnTo>
                <a:lnTo>
                  <a:pt x="160473" y="1117589"/>
                </a:lnTo>
                <a:lnTo>
                  <a:pt x="204663" y="1127191"/>
                </a:lnTo>
                <a:lnTo>
                  <a:pt x="248486" y="1130154"/>
                </a:lnTo>
                <a:lnTo>
                  <a:pt x="284322" y="1130515"/>
                </a:lnTo>
                <a:lnTo>
                  <a:pt x="319819" y="1130586"/>
                </a:lnTo>
                <a:lnTo>
                  <a:pt x="363676" y="1130600"/>
                </a:lnTo>
                <a:lnTo>
                  <a:pt x="398742" y="1130602"/>
                </a:lnTo>
                <a:lnTo>
                  <a:pt x="434268" y="1130603"/>
                </a:lnTo>
                <a:lnTo>
                  <a:pt x="469929" y="1128840"/>
                </a:lnTo>
                <a:lnTo>
                  <a:pt x="505631" y="1125892"/>
                </a:lnTo>
                <a:lnTo>
                  <a:pt x="541344" y="1125018"/>
                </a:lnTo>
                <a:lnTo>
                  <a:pt x="580590" y="1124759"/>
                </a:lnTo>
                <a:lnTo>
                  <a:pt x="622204" y="1121155"/>
                </a:lnTo>
                <a:lnTo>
                  <a:pt x="661434" y="1115237"/>
                </a:lnTo>
                <a:lnTo>
                  <a:pt x="704146" y="1113482"/>
                </a:lnTo>
                <a:lnTo>
                  <a:pt x="746787" y="1112963"/>
                </a:lnTo>
                <a:lnTo>
                  <a:pt x="786321" y="1112809"/>
                </a:lnTo>
                <a:lnTo>
                  <a:pt x="825596" y="1112764"/>
                </a:lnTo>
                <a:lnTo>
                  <a:pt x="865896" y="1112750"/>
                </a:lnTo>
                <a:lnTo>
                  <a:pt x="909586" y="1116274"/>
                </a:lnTo>
                <a:lnTo>
                  <a:pt x="953620" y="1122169"/>
                </a:lnTo>
                <a:lnTo>
                  <a:pt x="996654" y="1123915"/>
                </a:lnTo>
                <a:lnTo>
                  <a:pt x="1036303" y="1124432"/>
                </a:lnTo>
                <a:lnTo>
                  <a:pt x="1079139" y="1126350"/>
                </a:lnTo>
                <a:lnTo>
                  <a:pt x="1123582" y="1127579"/>
                </a:lnTo>
                <a:lnTo>
                  <a:pt x="1167839" y="1125518"/>
                </a:lnTo>
                <a:lnTo>
                  <a:pt x="1198140" y="1125036"/>
                </a:lnTo>
                <a:lnTo>
                  <a:pt x="1242553" y="1123442"/>
                </a:lnTo>
                <a:lnTo>
                  <a:pt x="1275664" y="1118381"/>
                </a:lnTo>
                <a:lnTo>
                  <a:pt x="1318293" y="1114414"/>
                </a:lnTo>
                <a:lnTo>
                  <a:pt x="1349013" y="1111723"/>
                </a:lnTo>
                <a:lnTo>
                  <a:pt x="1381849" y="1107660"/>
                </a:lnTo>
                <a:lnTo>
                  <a:pt x="1414082" y="1101444"/>
                </a:lnTo>
                <a:lnTo>
                  <a:pt x="1444281" y="1096036"/>
                </a:lnTo>
                <a:lnTo>
                  <a:pt x="1473800" y="1090767"/>
                </a:lnTo>
                <a:lnTo>
                  <a:pt x="1504557" y="1084014"/>
                </a:lnTo>
                <a:lnTo>
                  <a:pt x="1545304" y="1069615"/>
                </a:lnTo>
                <a:lnTo>
                  <a:pt x="1585672" y="1052781"/>
                </a:lnTo>
                <a:lnTo>
                  <a:pt x="1623797" y="1035226"/>
                </a:lnTo>
                <a:lnTo>
                  <a:pt x="1660229" y="1014296"/>
                </a:lnTo>
                <a:lnTo>
                  <a:pt x="1704004" y="986950"/>
                </a:lnTo>
                <a:lnTo>
                  <a:pt x="1746656" y="952836"/>
                </a:lnTo>
                <a:lnTo>
                  <a:pt x="1784111" y="914102"/>
                </a:lnTo>
                <a:lnTo>
                  <a:pt x="1810330" y="879924"/>
                </a:lnTo>
                <a:lnTo>
                  <a:pt x="1838139" y="836911"/>
                </a:lnTo>
                <a:lnTo>
                  <a:pt x="1856692" y="802592"/>
                </a:lnTo>
                <a:lnTo>
                  <a:pt x="1874095" y="767288"/>
                </a:lnTo>
                <a:lnTo>
                  <a:pt x="1887262" y="731693"/>
                </a:lnTo>
                <a:lnTo>
                  <a:pt x="1894986" y="695349"/>
                </a:lnTo>
                <a:lnTo>
                  <a:pt x="1898891" y="656211"/>
                </a:lnTo>
                <a:lnTo>
                  <a:pt x="1906515" y="619185"/>
                </a:lnTo>
                <a:lnTo>
                  <a:pt x="1909362" y="581756"/>
                </a:lnTo>
                <a:lnTo>
                  <a:pt x="1908883" y="539063"/>
                </a:lnTo>
                <a:lnTo>
                  <a:pt x="1901612" y="500690"/>
                </a:lnTo>
                <a:lnTo>
                  <a:pt x="1894313" y="464185"/>
                </a:lnTo>
                <a:lnTo>
                  <a:pt x="1884727" y="428233"/>
                </a:lnTo>
                <a:lnTo>
                  <a:pt x="1876081" y="392445"/>
                </a:lnTo>
                <a:lnTo>
                  <a:pt x="1861540" y="356706"/>
                </a:lnTo>
                <a:lnTo>
                  <a:pt x="1843340" y="320981"/>
                </a:lnTo>
                <a:lnTo>
                  <a:pt x="1811759" y="276882"/>
                </a:lnTo>
                <a:lnTo>
                  <a:pt x="1782860" y="235980"/>
                </a:lnTo>
                <a:lnTo>
                  <a:pt x="1742829" y="195097"/>
                </a:lnTo>
                <a:lnTo>
                  <a:pt x="1700624" y="157329"/>
                </a:lnTo>
                <a:lnTo>
                  <a:pt x="1664252" y="128954"/>
                </a:lnTo>
                <a:lnTo>
                  <a:pt x="1625914" y="104450"/>
                </a:lnTo>
                <a:lnTo>
                  <a:pt x="1585891" y="79772"/>
                </a:lnTo>
                <a:lnTo>
                  <a:pt x="1542282" y="58128"/>
                </a:lnTo>
                <a:lnTo>
                  <a:pt x="1501801" y="36722"/>
                </a:lnTo>
                <a:lnTo>
                  <a:pt x="1461143" y="19576"/>
                </a:lnTo>
                <a:lnTo>
                  <a:pt x="1430361" y="11074"/>
                </a:lnTo>
                <a:lnTo>
                  <a:pt x="1396837" y="5090"/>
                </a:lnTo>
                <a:lnTo>
                  <a:pt x="1365622" y="1990"/>
                </a:lnTo>
                <a:lnTo>
                  <a:pt x="1335652" y="612"/>
                </a:lnTo>
                <a:lnTo>
                  <a:pt x="1304694" y="0"/>
                </a:lnTo>
                <a:lnTo>
                  <a:pt x="1271531" y="1491"/>
                </a:lnTo>
                <a:lnTo>
                  <a:pt x="1238272" y="5682"/>
                </a:lnTo>
                <a:lnTo>
                  <a:pt x="1208055" y="14160"/>
                </a:lnTo>
                <a:lnTo>
                  <a:pt x="1177429" y="28070"/>
                </a:lnTo>
                <a:lnTo>
                  <a:pt x="1146839" y="43953"/>
                </a:lnTo>
                <a:lnTo>
                  <a:pt x="1102925" y="64713"/>
                </a:lnTo>
                <a:lnTo>
                  <a:pt x="1072275" y="79642"/>
                </a:lnTo>
                <a:lnTo>
                  <a:pt x="1031589" y="106082"/>
                </a:lnTo>
                <a:lnTo>
                  <a:pt x="987827" y="1304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3" name="SMARTInkShape-1689">
            <a:extLst>
              <a:ext uri="{FF2B5EF4-FFF2-40B4-BE49-F238E27FC236}">
                <a16:creationId xmlns:a16="http://schemas.microsoft.com/office/drawing/2014/main" id="{08A363E3-CBEF-4750-B43A-F268C1670A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43250" y="3893344"/>
            <a:ext cx="23814" cy="363141"/>
          </a:xfrm>
          <a:custGeom>
            <a:avLst/>
            <a:gdLst/>
            <a:ahLst/>
            <a:cxnLst/>
            <a:rect l="0" t="0" r="0" b="0"/>
            <a:pathLst>
              <a:path w="23814" h="363141">
                <a:moveTo>
                  <a:pt x="0" y="0"/>
                </a:moveTo>
                <a:lnTo>
                  <a:pt x="0" y="0"/>
                </a:lnTo>
                <a:lnTo>
                  <a:pt x="662" y="6075"/>
                </a:lnTo>
                <a:lnTo>
                  <a:pt x="5402" y="32822"/>
                </a:lnTo>
                <a:lnTo>
                  <a:pt x="7228" y="72419"/>
                </a:lnTo>
                <a:lnTo>
                  <a:pt x="12798" y="99362"/>
                </a:lnTo>
                <a:lnTo>
                  <a:pt x="9892" y="130864"/>
                </a:lnTo>
                <a:lnTo>
                  <a:pt x="13588" y="158866"/>
                </a:lnTo>
                <a:lnTo>
                  <a:pt x="7853" y="201449"/>
                </a:lnTo>
                <a:lnTo>
                  <a:pt x="8121" y="222486"/>
                </a:lnTo>
                <a:lnTo>
                  <a:pt x="15544" y="264801"/>
                </a:lnTo>
                <a:lnTo>
                  <a:pt x="17554" y="303741"/>
                </a:lnTo>
                <a:lnTo>
                  <a:pt x="19563" y="333082"/>
                </a:lnTo>
                <a:lnTo>
                  <a:pt x="22553" y="345194"/>
                </a:lnTo>
                <a:lnTo>
                  <a:pt x="23813" y="3631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08" name="SMARTInkShape-Group328">
            <a:extLst>
              <a:ext uri="{FF2B5EF4-FFF2-40B4-BE49-F238E27FC236}">
                <a16:creationId xmlns:a16="http://schemas.microsoft.com/office/drawing/2014/main" id="{6C3187F2-612E-4869-AF24-D705458D5740}"/>
              </a:ext>
            </a:extLst>
          </p:cNvPr>
          <p:cNvGrpSpPr/>
          <p:nvPr/>
        </p:nvGrpSpPr>
        <p:grpSpPr>
          <a:xfrm>
            <a:off x="2472239" y="3608220"/>
            <a:ext cx="1474684" cy="1023312"/>
            <a:chOff x="2472239" y="3608220"/>
            <a:chExt cx="1474684" cy="1023312"/>
          </a:xfrm>
        </p:grpSpPr>
        <p:sp>
          <p:nvSpPr>
            <p:cNvPr id="10304" name="SMARTInkShape-1690">
              <a:extLst>
                <a:ext uri="{FF2B5EF4-FFF2-40B4-BE49-F238E27FC236}">
                  <a16:creationId xmlns:a16="http://schemas.microsoft.com/office/drawing/2014/main" id="{9E7B85C1-B32E-478B-96DD-34D4BC1C055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274302" y="3608220"/>
              <a:ext cx="672621" cy="1023312"/>
            </a:xfrm>
            <a:custGeom>
              <a:avLst/>
              <a:gdLst/>
              <a:ahLst/>
              <a:cxnLst/>
              <a:rect l="0" t="0" r="0" b="0"/>
              <a:pathLst>
                <a:path w="672621" h="1023312">
                  <a:moveTo>
                    <a:pt x="53495" y="58905"/>
                  </a:moveTo>
                  <a:lnTo>
                    <a:pt x="53495" y="58905"/>
                  </a:lnTo>
                  <a:lnTo>
                    <a:pt x="53495" y="65226"/>
                  </a:lnTo>
                  <a:lnTo>
                    <a:pt x="55479" y="67749"/>
                  </a:lnTo>
                  <a:lnTo>
                    <a:pt x="71158" y="80079"/>
                  </a:lnTo>
                  <a:lnTo>
                    <a:pt x="77882" y="90144"/>
                  </a:lnTo>
                  <a:lnTo>
                    <a:pt x="86880" y="133362"/>
                  </a:lnTo>
                  <a:lnTo>
                    <a:pt x="86989" y="172929"/>
                  </a:lnTo>
                  <a:lnTo>
                    <a:pt x="84365" y="213957"/>
                  </a:lnTo>
                  <a:lnTo>
                    <a:pt x="83752" y="242911"/>
                  </a:lnTo>
                  <a:lnTo>
                    <a:pt x="83479" y="275623"/>
                  </a:lnTo>
                  <a:lnTo>
                    <a:pt x="79830" y="310005"/>
                  </a:lnTo>
                  <a:lnTo>
                    <a:pt x="74460" y="346453"/>
                  </a:lnTo>
                  <a:lnTo>
                    <a:pt x="69868" y="386906"/>
                  </a:lnTo>
                  <a:lnTo>
                    <a:pt x="67387" y="427374"/>
                  </a:lnTo>
                  <a:lnTo>
                    <a:pt x="64960" y="466747"/>
                  </a:lnTo>
                  <a:lnTo>
                    <a:pt x="59473" y="504090"/>
                  </a:lnTo>
                  <a:lnTo>
                    <a:pt x="54388" y="544058"/>
                  </a:lnTo>
                  <a:lnTo>
                    <a:pt x="50585" y="585414"/>
                  </a:lnTo>
                  <a:lnTo>
                    <a:pt x="48894" y="625843"/>
                  </a:lnTo>
                  <a:lnTo>
                    <a:pt x="48143" y="664096"/>
                  </a:lnTo>
                  <a:lnTo>
                    <a:pt x="48470" y="700280"/>
                  </a:lnTo>
                  <a:lnTo>
                    <a:pt x="50821" y="734000"/>
                  </a:lnTo>
                  <a:lnTo>
                    <a:pt x="55834" y="764862"/>
                  </a:lnTo>
                  <a:lnTo>
                    <a:pt x="64331" y="806505"/>
                  </a:lnTo>
                  <a:lnTo>
                    <a:pt x="72801" y="842215"/>
                  </a:lnTo>
                  <a:lnTo>
                    <a:pt x="87297" y="884492"/>
                  </a:lnTo>
                  <a:lnTo>
                    <a:pt x="99038" y="906424"/>
                  </a:lnTo>
                  <a:lnTo>
                    <a:pt x="100394" y="907683"/>
                  </a:lnTo>
                  <a:lnTo>
                    <a:pt x="103664" y="909083"/>
                  </a:lnTo>
                  <a:lnTo>
                    <a:pt x="104139" y="908133"/>
                  </a:lnTo>
                  <a:lnTo>
                    <a:pt x="94956" y="870739"/>
                  </a:lnTo>
                  <a:lnTo>
                    <a:pt x="89686" y="829573"/>
                  </a:lnTo>
                  <a:lnTo>
                    <a:pt x="83474" y="787681"/>
                  </a:lnTo>
                  <a:lnTo>
                    <a:pt x="70315" y="744988"/>
                  </a:lnTo>
                  <a:lnTo>
                    <a:pt x="61853" y="714624"/>
                  </a:lnTo>
                  <a:lnTo>
                    <a:pt x="55446" y="681726"/>
                  </a:lnTo>
                  <a:lnTo>
                    <a:pt x="49070" y="646600"/>
                  </a:lnTo>
                  <a:lnTo>
                    <a:pt x="39622" y="608940"/>
                  </a:lnTo>
                  <a:lnTo>
                    <a:pt x="30572" y="571917"/>
                  </a:lnTo>
                  <a:lnTo>
                    <a:pt x="22802" y="534295"/>
                  </a:lnTo>
                  <a:lnTo>
                    <a:pt x="17144" y="493322"/>
                  </a:lnTo>
                  <a:lnTo>
                    <a:pt x="10660" y="454385"/>
                  </a:lnTo>
                  <a:lnTo>
                    <a:pt x="4692" y="416575"/>
                  </a:lnTo>
                  <a:lnTo>
                    <a:pt x="2039" y="377722"/>
                  </a:lnTo>
                  <a:lnTo>
                    <a:pt x="860" y="336641"/>
                  </a:lnTo>
                  <a:lnTo>
                    <a:pt x="336" y="295453"/>
                  </a:lnTo>
                  <a:lnTo>
                    <a:pt x="103" y="257303"/>
                  </a:lnTo>
                  <a:lnTo>
                    <a:pt x="0" y="220504"/>
                  </a:lnTo>
                  <a:lnTo>
                    <a:pt x="1276" y="185627"/>
                  </a:lnTo>
                  <a:lnTo>
                    <a:pt x="6254" y="154693"/>
                  </a:lnTo>
                  <a:lnTo>
                    <a:pt x="13333" y="114406"/>
                  </a:lnTo>
                  <a:lnTo>
                    <a:pt x="22780" y="77334"/>
                  </a:lnTo>
                  <a:lnTo>
                    <a:pt x="34394" y="35327"/>
                  </a:lnTo>
                  <a:lnTo>
                    <a:pt x="48277" y="14436"/>
                  </a:lnTo>
                  <a:lnTo>
                    <a:pt x="56908" y="6509"/>
                  </a:lnTo>
                  <a:lnTo>
                    <a:pt x="66918" y="2545"/>
                  </a:lnTo>
                  <a:lnTo>
                    <a:pt x="83193" y="0"/>
                  </a:lnTo>
                  <a:lnTo>
                    <a:pt x="96910" y="2720"/>
                  </a:lnTo>
                  <a:lnTo>
                    <a:pt x="106084" y="9460"/>
                  </a:lnTo>
                  <a:lnTo>
                    <a:pt x="125913" y="36276"/>
                  </a:lnTo>
                  <a:lnTo>
                    <a:pt x="140756" y="78174"/>
                  </a:lnTo>
                  <a:lnTo>
                    <a:pt x="155859" y="113562"/>
                  </a:lnTo>
                  <a:lnTo>
                    <a:pt x="172240" y="154401"/>
                  </a:lnTo>
                  <a:lnTo>
                    <a:pt x="181456" y="186676"/>
                  </a:lnTo>
                  <a:lnTo>
                    <a:pt x="191726" y="220864"/>
                  </a:lnTo>
                  <a:lnTo>
                    <a:pt x="202905" y="255902"/>
                  </a:lnTo>
                  <a:lnTo>
                    <a:pt x="214488" y="291319"/>
                  </a:lnTo>
                  <a:lnTo>
                    <a:pt x="226250" y="326903"/>
                  </a:lnTo>
                  <a:lnTo>
                    <a:pt x="238093" y="362562"/>
                  </a:lnTo>
                  <a:lnTo>
                    <a:pt x="249970" y="398254"/>
                  </a:lnTo>
                  <a:lnTo>
                    <a:pt x="258337" y="433961"/>
                  </a:lnTo>
                  <a:lnTo>
                    <a:pt x="265583" y="469013"/>
                  </a:lnTo>
                  <a:lnTo>
                    <a:pt x="275417" y="502231"/>
                  </a:lnTo>
                  <a:lnTo>
                    <a:pt x="286403" y="532869"/>
                  </a:lnTo>
                  <a:lnTo>
                    <a:pt x="301980" y="572622"/>
                  </a:lnTo>
                  <a:lnTo>
                    <a:pt x="315935" y="612523"/>
                  </a:lnTo>
                  <a:lnTo>
                    <a:pt x="337055" y="655887"/>
                  </a:lnTo>
                  <a:lnTo>
                    <a:pt x="337785" y="657315"/>
                  </a:lnTo>
                  <a:lnTo>
                    <a:pt x="338272" y="656944"/>
                  </a:lnTo>
                  <a:lnTo>
                    <a:pt x="339207" y="620662"/>
                  </a:lnTo>
                  <a:lnTo>
                    <a:pt x="335146" y="584285"/>
                  </a:lnTo>
                  <a:lnTo>
                    <a:pt x="332519" y="546478"/>
                  </a:lnTo>
                  <a:lnTo>
                    <a:pt x="327215" y="517257"/>
                  </a:lnTo>
                  <a:lnTo>
                    <a:pt x="323977" y="484867"/>
                  </a:lnTo>
                  <a:lnTo>
                    <a:pt x="321876" y="451950"/>
                  </a:lnTo>
                  <a:lnTo>
                    <a:pt x="318737" y="421887"/>
                  </a:lnTo>
                  <a:lnTo>
                    <a:pt x="316901" y="389563"/>
                  </a:lnTo>
                  <a:lnTo>
                    <a:pt x="314762" y="355354"/>
                  </a:lnTo>
                  <a:lnTo>
                    <a:pt x="309402" y="320306"/>
                  </a:lnTo>
                  <a:lnTo>
                    <a:pt x="306138" y="286649"/>
                  </a:lnTo>
                  <a:lnTo>
                    <a:pt x="306010" y="254713"/>
                  </a:lnTo>
                  <a:lnTo>
                    <a:pt x="310363" y="225085"/>
                  </a:lnTo>
                  <a:lnTo>
                    <a:pt x="313179" y="194720"/>
                  </a:lnTo>
                  <a:lnTo>
                    <a:pt x="316529" y="151401"/>
                  </a:lnTo>
                  <a:lnTo>
                    <a:pt x="323474" y="113431"/>
                  </a:lnTo>
                  <a:lnTo>
                    <a:pt x="334513" y="71366"/>
                  </a:lnTo>
                  <a:lnTo>
                    <a:pt x="349809" y="30053"/>
                  </a:lnTo>
                  <a:lnTo>
                    <a:pt x="366928" y="7732"/>
                  </a:lnTo>
                  <a:lnTo>
                    <a:pt x="369849" y="6396"/>
                  </a:lnTo>
                  <a:lnTo>
                    <a:pt x="371554" y="6039"/>
                  </a:lnTo>
                  <a:lnTo>
                    <a:pt x="383434" y="15019"/>
                  </a:lnTo>
                  <a:lnTo>
                    <a:pt x="399812" y="35831"/>
                  </a:lnTo>
                  <a:lnTo>
                    <a:pt x="418601" y="74436"/>
                  </a:lnTo>
                  <a:lnTo>
                    <a:pt x="435077" y="113925"/>
                  </a:lnTo>
                  <a:lnTo>
                    <a:pt x="444896" y="145535"/>
                  </a:lnTo>
                  <a:lnTo>
                    <a:pt x="454331" y="179428"/>
                  </a:lnTo>
                  <a:lnTo>
                    <a:pt x="465139" y="214335"/>
                  </a:lnTo>
                  <a:lnTo>
                    <a:pt x="476557" y="254985"/>
                  </a:lnTo>
                  <a:lnTo>
                    <a:pt x="482380" y="276937"/>
                  </a:lnTo>
                  <a:lnTo>
                    <a:pt x="488908" y="300171"/>
                  </a:lnTo>
                  <a:lnTo>
                    <a:pt x="495905" y="324260"/>
                  </a:lnTo>
                  <a:lnTo>
                    <a:pt x="503217" y="348918"/>
                  </a:lnTo>
                  <a:lnTo>
                    <a:pt x="510075" y="375278"/>
                  </a:lnTo>
                  <a:lnTo>
                    <a:pt x="516632" y="402773"/>
                  </a:lnTo>
                  <a:lnTo>
                    <a:pt x="522987" y="431025"/>
                  </a:lnTo>
                  <a:lnTo>
                    <a:pt x="529208" y="459782"/>
                  </a:lnTo>
                  <a:lnTo>
                    <a:pt x="535341" y="488875"/>
                  </a:lnTo>
                  <a:lnTo>
                    <a:pt x="541413" y="518192"/>
                  </a:lnTo>
                  <a:lnTo>
                    <a:pt x="548768" y="548982"/>
                  </a:lnTo>
                  <a:lnTo>
                    <a:pt x="556979" y="580753"/>
                  </a:lnTo>
                  <a:lnTo>
                    <a:pt x="565761" y="613179"/>
                  </a:lnTo>
                  <a:lnTo>
                    <a:pt x="574260" y="645379"/>
                  </a:lnTo>
                  <a:lnTo>
                    <a:pt x="582573" y="677430"/>
                  </a:lnTo>
                  <a:lnTo>
                    <a:pt x="590761" y="709380"/>
                  </a:lnTo>
                  <a:lnTo>
                    <a:pt x="599526" y="742586"/>
                  </a:lnTo>
                  <a:lnTo>
                    <a:pt x="608677" y="776630"/>
                  </a:lnTo>
                  <a:lnTo>
                    <a:pt x="618085" y="811232"/>
                  </a:lnTo>
                  <a:lnTo>
                    <a:pt x="626341" y="843561"/>
                  </a:lnTo>
                  <a:lnTo>
                    <a:pt x="633830" y="874373"/>
                  </a:lnTo>
                  <a:lnTo>
                    <a:pt x="640807" y="904175"/>
                  </a:lnTo>
                  <a:lnTo>
                    <a:pt x="647442" y="930658"/>
                  </a:lnTo>
                  <a:lnTo>
                    <a:pt x="653851" y="954928"/>
                  </a:lnTo>
                  <a:lnTo>
                    <a:pt x="664278" y="992919"/>
                  </a:lnTo>
                  <a:lnTo>
                    <a:pt x="672620" y="1023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5" name="SMARTInkShape-1691">
              <a:extLst>
                <a:ext uri="{FF2B5EF4-FFF2-40B4-BE49-F238E27FC236}">
                  <a16:creationId xmlns:a16="http://schemas.microsoft.com/office/drawing/2014/main" id="{24DFF326-CAA9-49C0-BFEC-E5240D367DD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42047" y="4006453"/>
              <a:ext cx="142876" cy="35720"/>
            </a:xfrm>
            <a:custGeom>
              <a:avLst/>
              <a:gdLst/>
              <a:ahLst/>
              <a:cxnLst/>
              <a:rect l="0" t="0" r="0" b="0"/>
              <a:pathLst>
                <a:path w="142876" h="35720">
                  <a:moveTo>
                    <a:pt x="0" y="35719"/>
                  </a:moveTo>
                  <a:lnTo>
                    <a:pt x="0" y="35719"/>
                  </a:lnTo>
                  <a:lnTo>
                    <a:pt x="13411" y="35719"/>
                  </a:lnTo>
                  <a:lnTo>
                    <a:pt x="52996" y="26606"/>
                  </a:lnTo>
                  <a:lnTo>
                    <a:pt x="76556" y="18687"/>
                  </a:lnTo>
                  <a:lnTo>
                    <a:pt x="117385" y="1147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6" name="SMARTInkShape-1692">
              <a:extLst>
                <a:ext uri="{FF2B5EF4-FFF2-40B4-BE49-F238E27FC236}">
                  <a16:creationId xmlns:a16="http://schemas.microsoft.com/office/drawing/2014/main" id="{6C729345-08F2-4F89-BD32-4703FC75F2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06266" y="4042172"/>
              <a:ext cx="410766" cy="65485"/>
            </a:xfrm>
            <a:custGeom>
              <a:avLst/>
              <a:gdLst/>
              <a:ahLst/>
              <a:cxnLst/>
              <a:rect l="0" t="0" r="0" b="0"/>
              <a:pathLst>
                <a:path w="410766" h="65485">
                  <a:moveTo>
                    <a:pt x="0" y="0"/>
                  </a:moveTo>
                  <a:lnTo>
                    <a:pt x="0" y="0"/>
                  </a:lnTo>
                  <a:lnTo>
                    <a:pt x="13411" y="0"/>
                  </a:lnTo>
                  <a:lnTo>
                    <a:pt x="48647" y="13411"/>
                  </a:lnTo>
                  <a:lnTo>
                    <a:pt x="90674" y="25163"/>
                  </a:lnTo>
                  <a:lnTo>
                    <a:pt x="127408" y="29063"/>
                  </a:lnTo>
                  <a:lnTo>
                    <a:pt x="158490" y="32320"/>
                  </a:lnTo>
                  <a:lnTo>
                    <a:pt x="192148" y="37736"/>
                  </a:lnTo>
                  <a:lnTo>
                    <a:pt x="226951" y="43891"/>
                  </a:lnTo>
                  <a:lnTo>
                    <a:pt x="262263" y="48832"/>
                  </a:lnTo>
                  <a:lnTo>
                    <a:pt x="297801" y="51468"/>
                  </a:lnTo>
                  <a:lnTo>
                    <a:pt x="331455" y="53963"/>
                  </a:lnTo>
                  <a:lnTo>
                    <a:pt x="371391" y="61483"/>
                  </a:lnTo>
                  <a:lnTo>
                    <a:pt x="410765" y="65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7" name="SMARTInkShape-1693">
              <a:extLst>
                <a:ext uri="{FF2B5EF4-FFF2-40B4-BE49-F238E27FC236}">
                  <a16:creationId xmlns:a16="http://schemas.microsoft.com/office/drawing/2014/main" id="{33478DBA-97FA-45FD-AEBD-B2ADFE1A363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72239" y="3647962"/>
              <a:ext cx="456700" cy="840695"/>
            </a:xfrm>
            <a:custGeom>
              <a:avLst/>
              <a:gdLst/>
              <a:ahLst/>
              <a:cxnLst/>
              <a:rect l="0" t="0" r="0" b="0"/>
              <a:pathLst>
                <a:path w="456700" h="840695">
                  <a:moveTo>
                    <a:pt x="51886" y="72741"/>
                  </a:moveTo>
                  <a:lnTo>
                    <a:pt x="51886" y="72741"/>
                  </a:lnTo>
                  <a:lnTo>
                    <a:pt x="51886" y="79062"/>
                  </a:lnTo>
                  <a:lnTo>
                    <a:pt x="62137" y="112175"/>
                  </a:lnTo>
                  <a:lnTo>
                    <a:pt x="63466" y="147950"/>
                  </a:lnTo>
                  <a:lnTo>
                    <a:pt x="63695" y="181676"/>
                  </a:lnTo>
                  <a:lnTo>
                    <a:pt x="62441" y="221361"/>
                  </a:lnTo>
                  <a:lnTo>
                    <a:pt x="57459" y="251022"/>
                  </a:lnTo>
                  <a:lnTo>
                    <a:pt x="54363" y="283607"/>
                  </a:lnTo>
                  <a:lnTo>
                    <a:pt x="52326" y="317933"/>
                  </a:lnTo>
                  <a:lnTo>
                    <a:pt x="49215" y="353033"/>
                  </a:lnTo>
                  <a:lnTo>
                    <a:pt x="43864" y="390240"/>
                  </a:lnTo>
                  <a:lnTo>
                    <a:pt x="37737" y="428164"/>
                  </a:lnTo>
                  <a:lnTo>
                    <a:pt x="32809" y="464863"/>
                  </a:lnTo>
                  <a:lnTo>
                    <a:pt x="26651" y="504545"/>
                  </a:lnTo>
                  <a:lnTo>
                    <a:pt x="20165" y="545112"/>
                  </a:lnTo>
                  <a:lnTo>
                    <a:pt x="15078" y="582986"/>
                  </a:lnTo>
                  <a:lnTo>
                    <a:pt x="12376" y="616135"/>
                  </a:lnTo>
                  <a:lnTo>
                    <a:pt x="11175" y="647624"/>
                  </a:lnTo>
                  <a:lnTo>
                    <a:pt x="10641" y="681464"/>
                  </a:lnTo>
                  <a:lnTo>
                    <a:pt x="4020" y="724503"/>
                  </a:lnTo>
                  <a:lnTo>
                    <a:pt x="0" y="759230"/>
                  </a:lnTo>
                  <a:lnTo>
                    <a:pt x="2588" y="776707"/>
                  </a:lnTo>
                  <a:lnTo>
                    <a:pt x="9871" y="800175"/>
                  </a:lnTo>
                  <a:lnTo>
                    <a:pt x="11309" y="801775"/>
                  </a:lnTo>
                  <a:lnTo>
                    <a:pt x="12928" y="802842"/>
                  </a:lnTo>
                  <a:lnTo>
                    <a:pt x="14008" y="802892"/>
                  </a:lnTo>
                  <a:lnTo>
                    <a:pt x="14728" y="802263"/>
                  </a:lnTo>
                  <a:lnTo>
                    <a:pt x="15208" y="801183"/>
                  </a:lnTo>
                  <a:lnTo>
                    <a:pt x="16111" y="758519"/>
                  </a:lnTo>
                  <a:lnTo>
                    <a:pt x="16156" y="714733"/>
                  </a:lnTo>
                  <a:lnTo>
                    <a:pt x="16164" y="674388"/>
                  </a:lnTo>
                  <a:lnTo>
                    <a:pt x="16166" y="641765"/>
                  </a:lnTo>
                  <a:lnTo>
                    <a:pt x="16167" y="607422"/>
                  </a:lnTo>
                  <a:lnTo>
                    <a:pt x="16167" y="572314"/>
                  </a:lnTo>
                  <a:lnTo>
                    <a:pt x="16167" y="536867"/>
                  </a:lnTo>
                  <a:lnTo>
                    <a:pt x="16167" y="501270"/>
                  </a:lnTo>
                  <a:lnTo>
                    <a:pt x="16167" y="463841"/>
                  </a:lnTo>
                  <a:lnTo>
                    <a:pt x="16167" y="425818"/>
                  </a:lnTo>
                  <a:lnTo>
                    <a:pt x="16167" y="389076"/>
                  </a:lnTo>
                  <a:lnTo>
                    <a:pt x="19695" y="349374"/>
                  </a:lnTo>
                  <a:lnTo>
                    <a:pt x="24350" y="308798"/>
                  </a:lnTo>
                  <a:lnTo>
                    <a:pt x="26419" y="270921"/>
                  </a:lnTo>
                  <a:lnTo>
                    <a:pt x="27338" y="237771"/>
                  </a:lnTo>
                  <a:lnTo>
                    <a:pt x="28408" y="206280"/>
                  </a:lnTo>
                  <a:lnTo>
                    <a:pt x="31089" y="172441"/>
                  </a:lnTo>
                  <a:lnTo>
                    <a:pt x="39477" y="129402"/>
                  </a:lnTo>
                  <a:lnTo>
                    <a:pt x="47180" y="91514"/>
                  </a:lnTo>
                  <a:lnTo>
                    <a:pt x="59800" y="48570"/>
                  </a:lnTo>
                  <a:lnTo>
                    <a:pt x="71113" y="17451"/>
                  </a:lnTo>
                  <a:lnTo>
                    <a:pt x="82730" y="1333"/>
                  </a:lnTo>
                  <a:lnTo>
                    <a:pt x="86340" y="0"/>
                  </a:lnTo>
                  <a:lnTo>
                    <a:pt x="95641" y="283"/>
                  </a:lnTo>
                  <a:lnTo>
                    <a:pt x="104626" y="4378"/>
                  </a:lnTo>
                  <a:lnTo>
                    <a:pt x="141482" y="37551"/>
                  </a:lnTo>
                  <a:lnTo>
                    <a:pt x="159131" y="64519"/>
                  </a:lnTo>
                  <a:lnTo>
                    <a:pt x="170607" y="100806"/>
                  </a:lnTo>
                  <a:lnTo>
                    <a:pt x="184518" y="144042"/>
                  </a:lnTo>
                  <a:lnTo>
                    <a:pt x="195500" y="176529"/>
                  </a:lnTo>
                  <a:lnTo>
                    <a:pt x="206996" y="210812"/>
                  </a:lnTo>
                  <a:lnTo>
                    <a:pt x="218720" y="245892"/>
                  </a:lnTo>
                  <a:lnTo>
                    <a:pt x="230545" y="286619"/>
                  </a:lnTo>
                  <a:lnTo>
                    <a:pt x="241753" y="329855"/>
                  </a:lnTo>
                  <a:lnTo>
                    <a:pt x="251145" y="371120"/>
                  </a:lnTo>
                  <a:lnTo>
                    <a:pt x="263256" y="413272"/>
                  </a:lnTo>
                  <a:lnTo>
                    <a:pt x="276797" y="455599"/>
                  </a:lnTo>
                  <a:lnTo>
                    <a:pt x="289430" y="496459"/>
                  </a:lnTo>
                  <a:lnTo>
                    <a:pt x="305187" y="538432"/>
                  </a:lnTo>
                  <a:lnTo>
                    <a:pt x="322553" y="580678"/>
                  </a:lnTo>
                  <a:lnTo>
                    <a:pt x="339090" y="621503"/>
                  </a:lnTo>
                  <a:lnTo>
                    <a:pt x="357024" y="658169"/>
                  </a:lnTo>
                  <a:lnTo>
                    <a:pt x="374696" y="691441"/>
                  </a:lnTo>
                  <a:lnTo>
                    <a:pt x="396462" y="735543"/>
                  </a:lnTo>
                  <a:lnTo>
                    <a:pt x="418052" y="773379"/>
                  </a:lnTo>
                  <a:lnTo>
                    <a:pt x="439633" y="812600"/>
                  </a:lnTo>
                  <a:lnTo>
                    <a:pt x="456699" y="840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09" name="SMARTInkShape-1694">
            <a:extLst>
              <a:ext uri="{FF2B5EF4-FFF2-40B4-BE49-F238E27FC236}">
                <a16:creationId xmlns:a16="http://schemas.microsoft.com/office/drawing/2014/main" id="{DEB52D06-2F8C-461D-A5D0-9540750E5C3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46592" y="4578126"/>
            <a:ext cx="1475229" cy="535609"/>
          </a:xfrm>
          <a:custGeom>
            <a:avLst/>
            <a:gdLst/>
            <a:ahLst/>
            <a:cxnLst/>
            <a:rect l="0" t="0" r="0" b="0"/>
            <a:pathLst>
              <a:path w="1475229" h="535609">
                <a:moveTo>
                  <a:pt x="1350861" y="65312"/>
                </a:moveTo>
                <a:lnTo>
                  <a:pt x="1350861" y="65312"/>
                </a:lnTo>
                <a:lnTo>
                  <a:pt x="1340610" y="65312"/>
                </a:lnTo>
                <a:lnTo>
                  <a:pt x="1333975" y="55060"/>
                </a:lnTo>
                <a:lnTo>
                  <a:pt x="1329906" y="54140"/>
                </a:lnTo>
                <a:lnTo>
                  <a:pt x="1326969" y="53896"/>
                </a:lnTo>
                <a:lnTo>
                  <a:pt x="1325012" y="53070"/>
                </a:lnTo>
                <a:lnTo>
                  <a:pt x="1323705" y="51859"/>
                </a:lnTo>
                <a:lnTo>
                  <a:pt x="1322836" y="50390"/>
                </a:lnTo>
                <a:lnTo>
                  <a:pt x="1321594" y="49411"/>
                </a:lnTo>
                <a:lnTo>
                  <a:pt x="1316025" y="46710"/>
                </a:lnTo>
                <a:lnTo>
                  <a:pt x="1304390" y="38143"/>
                </a:lnTo>
                <a:lnTo>
                  <a:pt x="1284287" y="30572"/>
                </a:lnTo>
                <a:lnTo>
                  <a:pt x="1270217" y="28463"/>
                </a:lnTo>
                <a:lnTo>
                  <a:pt x="1231272" y="13927"/>
                </a:lnTo>
                <a:lnTo>
                  <a:pt x="1202700" y="10603"/>
                </a:lnTo>
                <a:lnTo>
                  <a:pt x="1196156" y="5498"/>
                </a:lnTo>
                <a:lnTo>
                  <a:pt x="1192162" y="4931"/>
                </a:lnTo>
                <a:lnTo>
                  <a:pt x="1150651" y="11219"/>
                </a:lnTo>
                <a:lnTo>
                  <a:pt x="1107498" y="11688"/>
                </a:lnTo>
                <a:lnTo>
                  <a:pt x="1069363" y="11729"/>
                </a:lnTo>
                <a:lnTo>
                  <a:pt x="1026238" y="11733"/>
                </a:lnTo>
                <a:lnTo>
                  <a:pt x="982536" y="11733"/>
                </a:lnTo>
                <a:lnTo>
                  <a:pt x="946689" y="15825"/>
                </a:lnTo>
                <a:lnTo>
                  <a:pt x="906291" y="17441"/>
                </a:lnTo>
                <a:lnTo>
                  <a:pt x="866624" y="17654"/>
                </a:lnTo>
                <a:lnTo>
                  <a:pt x="848572" y="18995"/>
                </a:lnTo>
                <a:lnTo>
                  <a:pt x="804212" y="27936"/>
                </a:lnTo>
                <a:lnTo>
                  <a:pt x="766612" y="29375"/>
                </a:lnTo>
                <a:lnTo>
                  <a:pt x="723565" y="30225"/>
                </a:lnTo>
                <a:lnTo>
                  <a:pt x="679197" y="34715"/>
                </a:lnTo>
                <a:lnTo>
                  <a:pt x="637455" y="41620"/>
                </a:lnTo>
                <a:lnTo>
                  <a:pt x="597872" y="46961"/>
                </a:lnTo>
                <a:lnTo>
                  <a:pt x="554092" y="52426"/>
                </a:lnTo>
                <a:lnTo>
                  <a:pt x="510093" y="56804"/>
                </a:lnTo>
                <a:lnTo>
                  <a:pt x="465771" y="64853"/>
                </a:lnTo>
                <a:lnTo>
                  <a:pt x="429487" y="73330"/>
                </a:lnTo>
                <a:lnTo>
                  <a:pt x="402953" y="80255"/>
                </a:lnTo>
                <a:lnTo>
                  <a:pt x="358617" y="88201"/>
                </a:lnTo>
                <a:lnTo>
                  <a:pt x="317100" y="102239"/>
                </a:lnTo>
                <a:lnTo>
                  <a:pt x="274356" y="119978"/>
                </a:lnTo>
                <a:lnTo>
                  <a:pt x="232526" y="135389"/>
                </a:lnTo>
                <a:lnTo>
                  <a:pt x="195528" y="151906"/>
                </a:lnTo>
                <a:lnTo>
                  <a:pt x="156056" y="172528"/>
                </a:lnTo>
                <a:lnTo>
                  <a:pt x="112715" y="204447"/>
                </a:lnTo>
                <a:lnTo>
                  <a:pt x="70945" y="240507"/>
                </a:lnTo>
                <a:lnTo>
                  <a:pt x="64990" y="243624"/>
                </a:lnTo>
                <a:lnTo>
                  <a:pt x="56609" y="252380"/>
                </a:lnTo>
                <a:lnTo>
                  <a:pt x="23110" y="293490"/>
                </a:lnTo>
                <a:lnTo>
                  <a:pt x="12986" y="323893"/>
                </a:lnTo>
                <a:lnTo>
                  <a:pt x="10293" y="351403"/>
                </a:lnTo>
                <a:lnTo>
                  <a:pt x="2026" y="374942"/>
                </a:lnTo>
                <a:lnTo>
                  <a:pt x="0" y="395539"/>
                </a:lnTo>
                <a:lnTo>
                  <a:pt x="3251" y="405887"/>
                </a:lnTo>
                <a:lnTo>
                  <a:pt x="15404" y="436940"/>
                </a:lnTo>
                <a:lnTo>
                  <a:pt x="16057" y="440064"/>
                </a:lnTo>
                <a:lnTo>
                  <a:pt x="38944" y="467460"/>
                </a:lnTo>
                <a:lnTo>
                  <a:pt x="58445" y="480451"/>
                </a:lnTo>
                <a:lnTo>
                  <a:pt x="78644" y="503258"/>
                </a:lnTo>
                <a:lnTo>
                  <a:pt x="89577" y="508002"/>
                </a:lnTo>
                <a:lnTo>
                  <a:pt x="134010" y="519702"/>
                </a:lnTo>
                <a:lnTo>
                  <a:pt x="147918" y="525231"/>
                </a:lnTo>
                <a:lnTo>
                  <a:pt x="189400" y="532233"/>
                </a:lnTo>
                <a:lnTo>
                  <a:pt x="233097" y="535163"/>
                </a:lnTo>
                <a:lnTo>
                  <a:pt x="274802" y="535520"/>
                </a:lnTo>
                <a:lnTo>
                  <a:pt x="309496" y="535582"/>
                </a:lnTo>
                <a:lnTo>
                  <a:pt x="348592" y="535603"/>
                </a:lnTo>
                <a:lnTo>
                  <a:pt x="393161" y="535607"/>
                </a:lnTo>
                <a:lnTo>
                  <a:pt x="437021" y="535608"/>
                </a:lnTo>
                <a:lnTo>
                  <a:pt x="473830" y="535608"/>
                </a:lnTo>
                <a:lnTo>
                  <a:pt x="510901" y="535608"/>
                </a:lnTo>
                <a:lnTo>
                  <a:pt x="547020" y="535608"/>
                </a:lnTo>
                <a:lnTo>
                  <a:pt x="582858" y="532448"/>
                </a:lnTo>
                <a:lnTo>
                  <a:pt x="618612" y="530483"/>
                </a:lnTo>
                <a:lnTo>
                  <a:pt x="654341" y="529900"/>
                </a:lnTo>
                <a:lnTo>
                  <a:pt x="690063" y="523407"/>
                </a:lnTo>
                <a:lnTo>
                  <a:pt x="732104" y="519425"/>
                </a:lnTo>
                <a:lnTo>
                  <a:pt x="771753" y="515085"/>
                </a:lnTo>
                <a:lnTo>
                  <a:pt x="808636" y="512771"/>
                </a:lnTo>
                <a:lnTo>
                  <a:pt x="844700" y="512085"/>
                </a:lnTo>
                <a:lnTo>
                  <a:pt x="880521" y="505561"/>
                </a:lnTo>
                <a:lnTo>
                  <a:pt x="916271" y="498409"/>
                </a:lnTo>
                <a:lnTo>
                  <a:pt x="951998" y="488941"/>
                </a:lnTo>
                <a:lnTo>
                  <a:pt x="987719" y="484078"/>
                </a:lnTo>
                <a:lnTo>
                  <a:pt x="1027162" y="477020"/>
                </a:lnTo>
                <a:lnTo>
                  <a:pt x="1071800" y="465337"/>
                </a:lnTo>
                <a:lnTo>
                  <a:pt x="1115674" y="453303"/>
                </a:lnTo>
                <a:lnTo>
                  <a:pt x="1152759" y="434758"/>
                </a:lnTo>
                <a:lnTo>
                  <a:pt x="1195166" y="419825"/>
                </a:lnTo>
                <a:lnTo>
                  <a:pt x="1232426" y="401318"/>
                </a:lnTo>
                <a:lnTo>
                  <a:pt x="1269356" y="380171"/>
                </a:lnTo>
                <a:lnTo>
                  <a:pt x="1307733" y="350975"/>
                </a:lnTo>
                <a:lnTo>
                  <a:pt x="1348187" y="321285"/>
                </a:lnTo>
                <a:lnTo>
                  <a:pt x="1391057" y="285576"/>
                </a:lnTo>
                <a:lnTo>
                  <a:pt x="1430959" y="243905"/>
                </a:lnTo>
                <a:lnTo>
                  <a:pt x="1457887" y="203061"/>
                </a:lnTo>
                <a:lnTo>
                  <a:pt x="1470951" y="178584"/>
                </a:lnTo>
                <a:lnTo>
                  <a:pt x="1475228" y="148677"/>
                </a:lnTo>
                <a:lnTo>
                  <a:pt x="1472061" y="136759"/>
                </a:lnTo>
                <a:lnTo>
                  <a:pt x="1466367" y="120656"/>
                </a:lnTo>
                <a:lnTo>
                  <a:pt x="1461284" y="100203"/>
                </a:lnTo>
                <a:lnTo>
                  <a:pt x="1455941" y="92284"/>
                </a:lnTo>
                <a:lnTo>
                  <a:pt x="1421829" y="62007"/>
                </a:lnTo>
                <a:lnTo>
                  <a:pt x="1381413" y="39553"/>
                </a:lnTo>
                <a:lnTo>
                  <a:pt x="1356680" y="26223"/>
                </a:lnTo>
                <a:lnTo>
                  <a:pt x="1313622" y="17047"/>
                </a:lnTo>
                <a:lnTo>
                  <a:pt x="1271995" y="6462"/>
                </a:lnTo>
                <a:lnTo>
                  <a:pt x="1237315" y="1793"/>
                </a:lnTo>
                <a:lnTo>
                  <a:pt x="1198743" y="410"/>
                </a:lnTo>
                <a:lnTo>
                  <a:pt x="1161150" y="0"/>
                </a:lnTo>
                <a:lnTo>
                  <a:pt x="1118555" y="6199"/>
                </a:lnTo>
                <a:lnTo>
                  <a:pt x="1075581" y="13254"/>
                </a:lnTo>
                <a:lnTo>
                  <a:pt x="1043967" y="21008"/>
                </a:lnTo>
                <a:lnTo>
                  <a:pt x="1012058" y="30407"/>
                </a:lnTo>
                <a:lnTo>
                  <a:pt x="972442" y="42475"/>
                </a:lnTo>
                <a:lnTo>
                  <a:pt x="928189" y="534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0" name="SMARTInkShape-1695">
            <a:extLst>
              <a:ext uri="{FF2B5EF4-FFF2-40B4-BE49-F238E27FC236}">
                <a16:creationId xmlns:a16="http://schemas.microsoft.com/office/drawing/2014/main" id="{09AF5C7D-28BD-4520-84EF-880D29F78DF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07844" y="3714750"/>
            <a:ext cx="642938" cy="1232298"/>
          </a:xfrm>
          <a:custGeom>
            <a:avLst/>
            <a:gdLst/>
            <a:ahLst/>
            <a:cxnLst/>
            <a:rect l="0" t="0" r="0" b="0"/>
            <a:pathLst>
              <a:path w="642938" h="1232298">
                <a:moveTo>
                  <a:pt x="642937" y="0"/>
                </a:moveTo>
                <a:lnTo>
                  <a:pt x="642937" y="0"/>
                </a:lnTo>
                <a:lnTo>
                  <a:pt x="620045" y="3160"/>
                </a:lnTo>
                <a:lnTo>
                  <a:pt x="583343" y="14245"/>
                </a:lnTo>
                <a:lnTo>
                  <a:pt x="539511" y="22668"/>
                </a:lnTo>
                <a:lnTo>
                  <a:pt x="495949" y="38466"/>
                </a:lnTo>
                <a:lnTo>
                  <a:pt x="465382" y="54579"/>
                </a:lnTo>
                <a:lnTo>
                  <a:pt x="421583" y="79084"/>
                </a:lnTo>
                <a:lnTo>
                  <a:pt x="382441" y="109422"/>
                </a:lnTo>
                <a:lnTo>
                  <a:pt x="345708" y="143546"/>
                </a:lnTo>
                <a:lnTo>
                  <a:pt x="321658" y="172277"/>
                </a:lnTo>
                <a:lnTo>
                  <a:pt x="297740" y="204229"/>
                </a:lnTo>
                <a:lnTo>
                  <a:pt x="273881" y="236069"/>
                </a:lnTo>
                <a:lnTo>
                  <a:pt x="251812" y="269622"/>
                </a:lnTo>
                <a:lnTo>
                  <a:pt x="231640" y="304379"/>
                </a:lnTo>
                <a:lnTo>
                  <a:pt x="213856" y="339670"/>
                </a:lnTo>
                <a:lnTo>
                  <a:pt x="195368" y="375199"/>
                </a:lnTo>
                <a:lnTo>
                  <a:pt x="176789" y="410833"/>
                </a:lnTo>
                <a:lnTo>
                  <a:pt x="159711" y="446514"/>
                </a:lnTo>
                <a:lnTo>
                  <a:pt x="145066" y="482217"/>
                </a:lnTo>
                <a:lnTo>
                  <a:pt x="130619" y="517928"/>
                </a:lnTo>
                <a:lnTo>
                  <a:pt x="113174" y="553643"/>
                </a:lnTo>
                <a:lnTo>
                  <a:pt x="97924" y="591124"/>
                </a:lnTo>
                <a:lnTo>
                  <a:pt x="84532" y="629170"/>
                </a:lnTo>
                <a:lnTo>
                  <a:pt x="71966" y="665923"/>
                </a:lnTo>
                <a:lnTo>
                  <a:pt x="59766" y="702101"/>
                </a:lnTo>
                <a:lnTo>
                  <a:pt x="47729" y="738024"/>
                </a:lnTo>
                <a:lnTo>
                  <a:pt x="35765" y="773833"/>
                </a:lnTo>
                <a:lnTo>
                  <a:pt x="27360" y="809592"/>
                </a:lnTo>
                <a:lnTo>
                  <a:pt x="20759" y="845329"/>
                </a:lnTo>
                <a:lnTo>
                  <a:pt x="13415" y="881056"/>
                </a:lnTo>
                <a:lnTo>
                  <a:pt x="9269" y="916778"/>
                </a:lnTo>
                <a:lnTo>
                  <a:pt x="8750" y="952498"/>
                </a:lnTo>
                <a:lnTo>
                  <a:pt x="12928" y="988218"/>
                </a:lnTo>
                <a:lnTo>
                  <a:pt x="15668" y="1023937"/>
                </a:lnTo>
                <a:lnTo>
                  <a:pt x="18870" y="1059656"/>
                </a:lnTo>
                <a:lnTo>
                  <a:pt x="26907" y="1095375"/>
                </a:lnTo>
                <a:lnTo>
                  <a:pt x="28275" y="1129330"/>
                </a:lnTo>
                <a:lnTo>
                  <a:pt x="25134" y="1160737"/>
                </a:lnTo>
                <a:lnTo>
                  <a:pt x="18324" y="1198747"/>
                </a:lnTo>
                <a:lnTo>
                  <a:pt x="0" y="12322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3" name="SMARTInkShape-Group331">
            <a:extLst>
              <a:ext uri="{FF2B5EF4-FFF2-40B4-BE49-F238E27FC236}">
                <a16:creationId xmlns:a16="http://schemas.microsoft.com/office/drawing/2014/main" id="{642BEA83-462A-4902-8995-63045BB1C437}"/>
              </a:ext>
            </a:extLst>
          </p:cNvPr>
          <p:cNvGrpSpPr/>
          <p:nvPr/>
        </p:nvGrpSpPr>
        <p:grpSpPr>
          <a:xfrm>
            <a:off x="5875734" y="3684984"/>
            <a:ext cx="720330" cy="1393033"/>
            <a:chOff x="5875734" y="3684984"/>
            <a:chExt cx="720330" cy="1393033"/>
          </a:xfrm>
        </p:grpSpPr>
        <p:sp>
          <p:nvSpPr>
            <p:cNvPr id="10311" name="SMARTInkShape-1696">
              <a:extLst>
                <a:ext uri="{FF2B5EF4-FFF2-40B4-BE49-F238E27FC236}">
                  <a16:creationId xmlns:a16="http://schemas.microsoft.com/office/drawing/2014/main" id="{070F909D-FC31-4AC1-8F9B-4F35D38F63B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75734" y="3684984"/>
              <a:ext cx="678358" cy="1393033"/>
            </a:xfrm>
            <a:custGeom>
              <a:avLst/>
              <a:gdLst/>
              <a:ahLst/>
              <a:cxnLst/>
              <a:rect l="0" t="0" r="0" b="0"/>
              <a:pathLst>
                <a:path w="678358" h="1393033">
                  <a:moveTo>
                    <a:pt x="0" y="1393032"/>
                  </a:moveTo>
                  <a:lnTo>
                    <a:pt x="0" y="1393032"/>
                  </a:lnTo>
                  <a:lnTo>
                    <a:pt x="43978" y="1389871"/>
                  </a:lnTo>
                  <a:lnTo>
                    <a:pt x="86298" y="1373372"/>
                  </a:lnTo>
                  <a:lnTo>
                    <a:pt x="127729" y="1355456"/>
                  </a:lnTo>
                  <a:lnTo>
                    <a:pt x="166389" y="1329129"/>
                  </a:lnTo>
                  <a:lnTo>
                    <a:pt x="207536" y="1296486"/>
                  </a:lnTo>
                  <a:lnTo>
                    <a:pt x="251625" y="1261017"/>
                  </a:lnTo>
                  <a:lnTo>
                    <a:pt x="291073" y="1220816"/>
                  </a:lnTo>
                  <a:lnTo>
                    <a:pt x="318102" y="1191035"/>
                  </a:lnTo>
                  <a:lnTo>
                    <a:pt x="347313" y="1158396"/>
                  </a:lnTo>
                  <a:lnTo>
                    <a:pt x="376611" y="1124046"/>
                  </a:lnTo>
                  <a:lnTo>
                    <a:pt x="402862" y="1088935"/>
                  </a:lnTo>
                  <a:lnTo>
                    <a:pt x="427759" y="1053487"/>
                  </a:lnTo>
                  <a:lnTo>
                    <a:pt x="452714" y="1017888"/>
                  </a:lnTo>
                  <a:lnTo>
                    <a:pt x="479239" y="982223"/>
                  </a:lnTo>
                  <a:lnTo>
                    <a:pt x="502935" y="944764"/>
                  </a:lnTo>
                  <a:lnTo>
                    <a:pt x="525152" y="905406"/>
                  </a:lnTo>
                  <a:lnTo>
                    <a:pt x="548255" y="863660"/>
                  </a:lnTo>
                  <a:lnTo>
                    <a:pt x="568225" y="822616"/>
                  </a:lnTo>
                  <a:lnTo>
                    <a:pt x="586581" y="781665"/>
                  </a:lnTo>
                  <a:lnTo>
                    <a:pt x="605764" y="739211"/>
                  </a:lnTo>
                  <a:lnTo>
                    <a:pt x="623550" y="697852"/>
                  </a:lnTo>
                  <a:lnTo>
                    <a:pt x="638951" y="656099"/>
                  </a:lnTo>
                  <a:lnTo>
                    <a:pt x="644910" y="633853"/>
                  </a:lnTo>
                  <a:lnTo>
                    <a:pt x="650206" y="611084"/>
                  </a:lnTo>
                  <a:lnTo>
                    <a:pt x="655721" y="588629"/>
                  </a:lnTo>
                  <a:lnTo>
                    <a:pt x="667139" y="544276"/>
                  </a:lnTo>
                  <a:lnTo>
                    <a:pt x="673538" y="502074"/>
                  </a:lnTo>
                  <a:lnTo>
                    <a:pt x="676382" y="459946"/>
                  </a:lnTo>
                  <a:lnTo>
                    <a:pt x="677140" y="437600"/>
                  </a:lnTo>
                  <a:lnTo>
                    <a:pt x="677646" y="414764"/>
                  </a:lnTo>
                  <a:lnTo>
                    <a:pt x="677982" y="391603"/>
                  </a:lnTo>
                  <a:lnTo>
                    <a:pt x="678208" y="368225"/>
                  </a:lnTo>
                  <a:lnTo>
                    <a:pt x="678357" y="344703"/>
                  </a:lnTo>
                  <a:lnTo>
                    <a:pt x="676472" y="321083"/>
                  </a:lnTo>
                  <a:lnTo>
                    <a:pt x="673232" y="297399"/>
                  </a:lnTo>
                  <a:lnTo>
                    <a:pt x="669087" y="273672"/>
                  </a:lnTo>
                  <a:lnTo>
                    <a:pt x="662355" y="249917"/>
                  </a:lnTo>
                  <a:lnTo>
                    <a:pt x="653898" y="226143"/>
                  </a:lnTo>
                  <a:lnTo>
                    <a:pt x="644292" y="202355"/>
                  </a:lnTo>
                  <a:lnTo>
                    <a:pt x="633918" y="178560"/>
                  </a:lnTo>
                  <a:lnTo>
                    <a:pt x="623034" y="154759"/>
                  </a:lnTo>
                  <a:lnTo>
                    <a:pt x="611810" y="130954"/>
                  </a:lnTo>
                  <a:lnTo>
                    <a:pt x="588754" y="90393"/>
                  </a:lnTo>
                  <a:lnTo>
                    <a:pt x="565939" y="56050"/>
                  </a:lnTo>
                  <a:lnTo>
                    <a:pt x="523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2" name="SMARTInkShape-1697">
              <a:extLst>
                <a:ext uri="{FF2B5EF4-FFF2-40B4-BE49-F238E27FC236}">
                  <a16:creationId xmlns:a16="http://schemas.microsoft.com/office/drawing/2014/main" id="{6A0DE940-DD41-4D85-ABD7-DA3F085D60E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72250" y="3857625"/>
              <a:ext cx="23814" cy="148829"/>
            </a:xfrm>
            <a:custGeom>
              <a:avLst/>
              <a:gdLst/>
              <a:ahLst/>
              <a:cxnLst/>
              <a:rect l="0" t="0" r="0" b="0"/>
              <a:pathLst>
                <a:path w="23814" h="148829">
                  <a:moveTo>
                    <a:pt x="23813" y="148828"/>
                  </a:moveTo>
                  <a:lnTo>
                    <a:pt x="23813" y="148828"/>
                  </a:lnTo>
                  <a:lnTo>
                    <a:pt x="23813" y="111942"/>
                  </a:lnTo>
                  <a:lnTo>
                    <a:pt x="15573" y="68017"/>
                  </a:lnTo>
                  <a:lnTo>
                    <a:pt x="7039" y="347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6" name="SMARTInkShape-Group332">
            <a:extLst>
              <a:ext uri="{FF2B5EF4-FFF2-40B4-BE49-F238E27FC236}">
                <a16:creationId xmlns:a16="http://schemas.microsoft.com/office/drawing/2014/main" id="{D094CF64-7621-4639-ADF0-B21687ACD521}"/>
              </a:ext>
            </a:extLst>
          </p:cNvPr>
          <p:cNvGrpSpPr/>
          <p:nvPr/>
        </p:nvGrpSpPr>
        <p:grpSpPr>
          <a:xfrm>
            <a:off x="1821656" y="3650652"/>
            <a:ext cx="432341" cy="784427"/>
            <a:chOff x="1821656" y="3650652"/>
            <a:chExt cx="432341" cy="784427"/>
          </a:xfrm>
        </p:grpSpPr>
        <p:sp>
          <p:nvSpPr>
            <p:cNvPr id="10314" name="SMARTInkShape-1698">
              <a:extLst>
                <a:ext uri="{FF2B5EF4-FFF2-40B4-BE49-F238E27FC236}">
                  <a16:creationId xmlns:a16="http://schemas.microsoft.com/office/drawing/2014/main" id="{1917618F-3C84-452E-B54B-CB5D3A98301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821656" y="3650652"/>
              <a:ext cx="432341" cy="320083"/>
            </a:xfrm>
            <a:custGeom>
              <a:avLst/>
              <a:gdLst/>
              <a:ahLst/>
              <a:cxnLst/>
              <a:rect l="0" t="0" r="0" b="0"/>
              <a:pathLst>
                <a:path w="432341" h="320083">
                  <a:moveTo>
                    <a:pt x="0" y="46239"/>
                  </a:moveTo>
                  <a:lnTo>
                    <a:pt x="0" y="46239"/>
                  </a:lnTo>
                  <a:lnTo>
                    <a:pt x="0" y="32827"/>
                  </a:lnTo>
                  <a:lnTo>
                    <a:pt x="3161" y="23376"/>
                  </a:lnTo>
                  <a:lnTo>
                    <a:pt x="13532" y="17777"/>
                  </a:lnTo>
                  <a:lnTo>
                    <a:pt x="53131" y="3293"/>
                  </a:lnTo>
                  <a:lnTo>
                    <a:pt x="86298" y="0"/>
                  </a:lnTo>
                  <a:lnTo>
                    <a:pt x="128390" y="347"/>
                  </a:lnTo>
                  <a:lnTo>
                    <a:pt x="171142" y="7579"/>
                  </a:lnTo>
                  <a:lnTo>
                    <a:pt x="201520" y="12079"/>
                  </a:lnTo>
                  <a:lnTo>
                    <a:pt x="234424" y="19812"/>
                  </a:lnTo>
                  <a:lnTo>
                    <a:pt x="267569" y="29863"/>
                  </a:lnTo>
                  <a:lnTo>
                    <a:pt x="297734" y="40945"/>
                  </a:lnTo>
                  <a:lnTo>
                    <a:pt x="328339" y="52485"/>
                  </a:lnTo>
                  <a:lnTo>
                    <a:pt x="371791" y="73666"/>
                  </a:lnTo>
                  <a:lnTo>
                    <a:pt x="412548" y="107292"/>
                  </a:lnTo>
                  <a:lnTo>
                    <a:pt x="427022" y="134590"/>
                  </a:lnTo>
                  <a:lnTo>
                    <a:pt x="432340" y="157304"/>
                  </a:lnTo>
                  <a:lnTo>
                    <a:pt x="428292" y="172110"/>
                  </a:lnTo>
                  <a:lnTo>
                    <a:pt x="419217" y="186848"/>
                  </a:lnTo>
                  <a:lnTo>
                    <a:pt x="397909" y="206302"/>
                  </a:lnTo>
                  <a:lnTo>
                    <a:pt x="365726" y="224634"/>
                  </a:lnTo>
                  <a:lnTo>
                    <a:pt x="323925" y="242633"/>
                  </a:lnTo>
                  <a:lnTo>
                    <a:pt x="280598" y="260534"/>
                  </a:lnTo>
                  <a:lnTo>
                    <a:pt x="247742" y="272450"/>
                  </a:lnTo>
                  <a:lnTo>
                    <a:pt x="213295" y="284360"/>
                  </a:lnTo>
                  <a:lnTo>
                    <a:pt x="176819" y="296268"/>
                  </a:lnTo>
                  <a:lnTo>
                    <a:pt x="136354" y="308175"/>
                  </a:lnTo>
                  <a:lnTo>
                    <a:pt x="95250" y="320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5" name="SMARTInkShape-1699">
              <a:extLst>
                <a:ext uri="{FF2B5EF4-FFF2-40B4-BE49-F238E27FC236}">
                  <a16:creationId xmlns:a16="http://schemas.microsoft.com/office/drawing/2014/main" id="{F3DBC3B8-C668-40B8-9FC3-5454749E096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821656" y="3714750"/>
              <a:ext cx="95251" cy="720329"/>
            </a:xfrm>
            <a:custGeom>
              <a:avLst/>
              <a:gdLst/>
              <a:ahLst/>
              <a:cxnLst/>
              <a:rect l="0" t="0" r="0" b="0"/>
              <a:pathLst>
                <a:path w="95251" h="720329">
                  <a:moveTo>
                    <a:pt x="0" y="0"/>
                  </a:moveTo>
                  <a:lnTo>
                    <a:pt x="0" y="0"/>
                  </a:lnTo>
                  <a:lnTo>
                    <a:pt x="0" y="3160"/>
                  </a:lnTo>
                  <a:lnTo>
                    <a:pt x="14246" y="45108"/>
                  </a:lnTo>
                  <a:lnTo>
                    <a:pt x="22007" y="79070"/>
                  </a:lnTo>
                  <a:lnTo>
                    <a:pt x="31730" y="119487"/>
                  </a:lnTo>
                  <a:lnTo>
                    <a:pt x="36812" y="151662"/>
                  </a:lnTo>
                  <a:lnTo>
                    <a:pt x="43040" y="185806"/>
                  </a:lnTo>
                  <a:lnTo>
                    <a:pt x="49556" y="222148"/>
                  </a:lnTo>
                  <a:lnTo>
                    <a:pt x="54657" y="262554"/>
                  </a:lnTo>
                  <a:lnTo>
                    <a:pt x="57365" y="303001"/>
                  </a:lnTo>
                  <a:lnTo>
                    <a:pt x="58569" y="343688"/>
                  </a:lnTo>
                  <a:lnTo>
                    <a:pt x="59104" y="386024"/>
                  </a:lnTo>
                  <a:lnTo>
                    <a:pt x="62869" y="425566"/>
                  </a:lnTo>
                  <a:lnTo>
                    <a:pt x="67629" y="463646"/>
                  </a:lnTo>
                  <a:lnTo>
                    <a:pt x="69745" y="502619"/>
                  </a:lnTo>
                  <a:lnTo>
                    <a:pt x="72450" y="538461"/>
                  </a:lnTo>
                  <a:lnTo>
                    <a:pt x="76518" y="571368"/>
                  </a:lnTo>
                  <a:lnTo>
                    <a:pt x="82736" y="601427"/>
                  </a:lnTo>
                  <a:lnTo>
                    <a:pt x="88145" y="631985"/>
                  </a:lnTo>
                  <a:lnTo>
                    <a:pt x="92092" y="662544"/>
                  </a:lnTo>
                  <a:lnTo>
                    <a:pt x="94315" y="701149"/>
                  </a:lnTo>
                  <a:lnTo>
                    <a:pt x="95250" y="720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19" name="SMARTInkShape-Group333">
            <a:extLst>
              <a:ext uri="{FF2B5EF4-FFF2-40B4-BE49-F238E27FC236}">
                <a16:creationId xmlns:a16="http://schemas.microsoft.com/office/drawing/2014/main" id="{B5E5DAB6-B048-4170-9297-A06E16359301}"/>
              </a:ext>
            </a:extLst>
          </p:cNvPr>
          <p:cNvGrpSpPr/>
          <p:nvPr/>
        </p:nvGrpSpPr>
        <p:grpSpPr>
          <a:xfrm>
            <a:off x="6881981" y="5185172"/>
            <a:ext cx="2208391" cy="1511905"/>
            <a:chOff x="6881981" y="5185172"/>
            <a:chExt cx="2208391" cy="1511905"/>
          </a:xfrm>
        </p:grpSpPr>
        <p:sp>
          <p:nvSpPr>
            <p:cNvPr id="10317" name="SMARTInkShape-1700">
              <a:extLst>
                <a:ext uri="{FF2B5EF4-FFF2-40B4-BE49-F238E27FC236}">
                  <a16:creationId xmlns:a16="http://schemas.microsoft.com/office/drawing/2014/main" id="{8A6C4494-0BB1-47B5-A783-5547C83659F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72438" y="5185172"/>
              <a:ext cx="71438" cy="178595"/>
            </a:xfrm>
            <a:custGeom>
              <a:avLst/>
              <a:gdLst/>
              <a:ahLst/>
              <a:cxnLst/>
              <a:rect l="0" t="0" r="0" b="0"/>
              <a:pathLst>
                <a:path w="71438" h="178595">
                  <a:moveTo>
                    <a:pt x="71437" y="0"/>
                  </a:moveTo>
                  <a:lnTo>
                    <a:pt x="71437" y="0"/>
                  </a:lnTo>
                  <a:lnTo>
                    <a:pt x="63255" y="8844"/>
                  </a:lnTo>
                  <a:lnTo>
                    <a:pt x="61186" y="13411"/>
                  </a:lnTo>
                  <a:lnTo>
                    <a:pt x="48230" y="55738"/>
                  </a:lnTo>
                  <a:lnTo>
                    <a:pt x="36891" y="92761"/>
                  </a:lnTo>
                  <a:lnTo>
                    <a:pt x="18678" y="134078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8" name="SMARTInkShape-1701">
              <a:extLst>
                <a:ext uri="{FF2B5EF4-FFF2-40B4-BE49-F238E27FC236}">
                  <a16:creationId xmlns:a16="http://schemas.microsoft.com/office/drawing/2014/main" id="{09F13C3B-12D0-4980-97BE-71C08793A6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81981" y="5215806"/>
              <a:ext cx="2208391" cy="1481271"/>
            </a:xfrm>
            <a:custGeom>
              <a:avLst/>
              <a:gdLst/>
              <a:ahLst/>
              <a:cxnLst/>
              <a:rect l="0" t="0" r="0" b="0"/>
              <a:pathLst>
                <a:path w="2208391" h="1481271">
                  <a:moveTo>
                    <a:pt x="1226175" y="213444"/>
                  </a:moveTo>
                  <a:lnTo>
                    <a:pt x="1226175" y="213444"/>
                  </a:lnTo>
                  <a:lnTo>
                    <a:pt x="1211254" y="198522"/>
                  </a:lnTo>
                  <a:lnTo>
                    <a:pt x="1209621" y="191599"/>
                  </a:lnTo>
                  <a:lnTo>
                    <a:pt x="1209186" y="186974"/>
                  </a:lnTo>
                  <a:lnTo>
                    <a:pt x="1205175" y="178308"/>
                  </a:lnTo>
                  <a:lnTo>
                    <a:pt x="1202253" y="174145"/>
                  </a:lnTo>
                  <a:lnTo>
                    <a:pt x="1193715" y="167755"/>
                  </a:lnTo>
                  <a:lnTo>
                    <a:pt x="1184629" y="162049"/>
                  </a:lnTo>
                  <a:lnTo>
                    <a:pt x="1174471" y="152061"/>
                  </a:lnTo>
                  <a:lnTo>
                    <a:pt x="1130766" y="129026"/>
                  </a:lnTo>
                  <a:lnTo>
                    <a:pt x="1087921" y="108215"/>
                  </a:lnTo>
                  <a:lnTo>
                    <a:pt x="1046075" y="93304"/>
                  </a:lnTo>
                  <a:lnTo>
                    <a:pt x="1008920" y="85543"/>
                  </a:lnTo>
                  <a:lnTo>
                    <a:pt x="965957" y="72296"/>
                  </a:lnTo>
                  <a:lnTo>
                    <a:pt x="921461" y="57559"/>
                  </a:lnTo>
                  <a:lnTo>
                    <a:pt x="884914" y="52345"/>
                  </a:lnTo>
                  <a:lnTo>
                    <a:pt x="840299" y="42584"/>
                  </a:lnTo>
                  <a:lnTo>
                    <a:pt x="804769" y="49338"/>
                  </a:lnTo>
                  <a:lnTo>
                    <a:pt x="762669" y="53807"/>
                  </a:lnTo>
                  <a:lnTo>
                    <a:pt x="743022" y="58489"/>
                  </a:lnTo>
                  <a:lnTo>
                    <a:pt x="707086" y="77664"/>
                  </a:lnTo>
                  <a:lnTo>
                    <a:pt x="662582" y="106438"/>
                  </a:lnTo>
                  <a:lnTo>
                    <a:pt x="621043" y="136073"/>
                  </a:lnTo>
                  <a:lnTo>
                    <a:pt x="596879" y="159870"/>
                  </a:lnTo>
                  <a:lnTo>
                    <a:pt x="570397" y="202365"/>
                  </a:lnTo>
                  <a:lnTo>
                    <a:pt x="569386" y="206720"/>
                  </a:lnTo>
                  <a:lnTo>
                    <a:pt x="570945" y="223917"/>
                  </a:lnTo>
                  <a:lnTo>
                    <a:pt x="572397" y="227041"/>
                  </a:lnTo>
                  <a:lnTo>
                    <a:pt x="590726" y="247788"/>
                  </a:lnTo>
                  <a:lnTo>
                    <a:pt x="616086" y="263896"/>
                  </a:lnTo>
                  <a:lnTo>
                    <a:pt x="643562" y="271459"/>
                  </a:lnTo>
                  <a:lnTo>
                    <a:pt x="649251" y="271964"/>
                  </a:lnTo>
                  <a:lnTo>
                    <a:pt x="659099" y="276054"/>
                  </a:lnTo>
                  <a:lnTo>
                    <a:pt x="679361" y="286298"/>
                  </a:lnTo>
                  <a:lnTo>
                    <a:pt x="693629" y="291261"/>
                  </a:lnTo>
                  <a:lnTo>
                    <a:pt x="713186" y="307711"/>
                  </a:lnTo>
                  <a:lnTo>
                    <a:pt x="713904" y="314723"/>
                  </a:lnTo>
                  <a:lnTo>
                    <a:pt x="713344" y="316682"/>
                  </a:lnTo>
                  <a:lnTo>
                    <a:pt x="712308" y="317988"/>
                  </a:lnTo>
                  <a:lnTo>
                    <a:pt x="710956" y="318859"/>
                  </a:lnTo>
                  <a:lnTo>
                    <a:pt x="698621" y="320256"/>
                  </a:lnTo>
                  <a:lnTo>
                    <a:pt x="659429" y="320591"/>
                  </a:lnTo>
                  <a:lnTo>
                    <a:pt x="618886" y="322364"/>
                  </a:lnTo>
                  <a:lnTo>
                    <a:pt x="580999" y="327325"/>
                  </a:lnTo>
                  <a:lnTo>
                    <a:pt x="541891" y="342722"/>
                  </a:lnTo>
                  <a:lnTo>
                    <a:pt x="518163" y="357427"/>
                  </a:lnTo>
                  <a:lnTo>
                    <a:pt x="487124" y="388360"/>
                  </a:lnTo>
                  <a:lnTo>
                    <a:pt x="479647" y="404618"/>
                  </a:lnTo>
                  <a:lnTo>
                    <a:pt x="473258" y="427889"/>
                  </a:lnTo>
                  <a:lnTo>
                    <a:pt x="468212" y="439722"/>
                  </a:lnTo>
                  <a:lnTo>
                    <a:pt x="464707" y="469436"/>
                  </a:lnTo>
                  <a:lnTo>
                    <a:pt x="467939" y="481338"/>
                  </a:lnTo>
                  <a:lnTo>
                    <a:pt x="472462" y="493242"/>
                  </a:lnTo>
                  <a:lnTo>
                    <a:pt x="478765" y="523007"/>
                  </a:lnTo>
                  <a:lnTo>
                    <a:pt x="484109" y="531385"/>
                  </a:lnTo>
                  <a:lnTo>
                    <a:pt x="490233" y="538637"/>
                  </a:lnTo>
                  <a:lnTo>
                    <a:pt x="510458" y="568563"/>
                  </a:lnTo>
                  <a:lnTo>
                    <a:pt x="512890" y="571237"/>
                  </a:lnTo>
                  <a:lnTo>
                    <a:pt x="515591" y="577736"/>
                  </a:lnTo>
                  <a:lnTo>
                    <a:pt x="517743" y="594144"/>
                  </a:lnTo>
                  <a:lnTo>
                    <a:pt x="473385" y="594443"/>
                  </a:lnTo>
                  <a:lnTo>
                    <a:pt x="437778" y="595766"/>
                  </a:lnTo>
                  <a:lnTo>
                    <a:pt x="393573" y="605908"/>
                  </a:lnTo>
                  <a:lnTo>
                    <a:pt x="359927" y="614372"/>
                  </a:lnTo>
                  <a:lnTo>
                    <a:pt x="322222" y="628990"/>
                  </a:lnTo>
                  <a:lnTo>
                    <a:pt x="288507" y="648966"/>
                  </a:lnTo>
                  <a:lnTo>
                    <a:pt x="256201" y="679235"/>
                  </a:lnTo>
                  <a:lnTo>
                    <a:pt x="226101" y="717821"/>
                  </a:lnTo>
                  <a:lnTo>
                    <a:pt x="207479" y="757249"/>
                  </a:lnTo>
                  <a:lnTo>
                    <a:pt x="199601" y="783793"/>
                  </a:lnTo>
                  <a:lnTo>
                    <a:pt x="193292" y="827910"/>
                  </a:lnTo>
                  <a:lnTo>
                    <a:pt x="197257" y="867878"/>
                  </a:lnTo>
                  <a:lnTo>
                    <a:pt x="212812" y="909576"/>
                  </a:lnTo>
                  <a:lnTo>
                    <a:pt x="220070" y="920356"/>
                  </a:lnTo>
                  <a:lnTo>
                    <a:pt x="230651" y="932289"/>
                  </a:lnTo>
                  <a:lnTo>
                    <a:pt x="243384" y="933733"/>
                  </a:lnTo>
                  <a:lnTo>
                    <a:pt x="243863" y="944020"/>
                  </a:lnTo>
                  <a:lnTo>
                    <a:pt x="242556" y="944573"/>
                  </a:lnTo>
                  <a:lnTo>
                    <a:pt x="201249" y="945669"/>
                  </a:lnTo>
                  <a:lnTo>
                    <a:pt x="185409" y="946337"/>
                  </a:lnTo>
                  <a:lnTo>
                    <a:pt x="142372" y="960312"/>
                  </a:lnTo>
                  <a:lnTo>
                    <a:pt x="106576" y="977632"/>
                  </a:lnTo>
                  <a:lnTo>
                    <a:pt x="95119" y="988323"/>
                  </a:lnTo>
                  <a:lnTo>
                    <a:pt x="66561" y="1026682"/>
                  </a:lnTo>
                  <a:lnTo>
                    <a:pt x="51050" y="1063649"/>
                  </a:lnTo>
                  <a:lnTo>
                    <a:pt x="47597" y="1106002"/>
                  </a:lnTo>
                  <a:lnTo>
                    <a:pt x="48146" y="1124705"/>
                  </a:lnTo>
                  <a:lnTo>
                    <a:pt x="50629" y="1133505"/>
                  </a:lnTo>
                  <a:lnTo>
                    <a:pt x="55702" y="1140061"/>
                  </a:lnTo>
                  <a:lnTo>
                    <a:pt x="61704" y="1145841"/>
                  </a:lnTo>
                  <a:lnTo>
                    <a:pt x="66577" y="1152820"/>
                  </a:lnTo>
                  <a:lnTo>
                    <a:pt x="70126" y="1155211"/>
                  </a:lnTo>
                  <a:lnTo>
                    <a:pt x="83939" y="1158574"/>
                  </a:lnTo>
                  <a:lnTo>
                    <a:pt x="96043" y="1160232"/>
                  </a:lnTo>
                  <a:lnTo>
                    <a:pt x="108157" y="1164620"/>
                  </a:lnTo>
                  <a:lnTo>
                    <a:pt x="111736" y="1165061"/>
                  </a:lnTo>
                  <a:lnTo>
                    <a:pt x="114783" y="1166678"/>
                  </a:lnTo>
                  <a:lnTo>
                    <a:pt x="124809" y="1177805"/>
                  </a:lnTo>
                  <a:lnTo>
                    <a:pt x="110599" y="1191431"/>
                  </a:lnTo>
                  <a:lnTo>
                    <a:pt x="93117" y="1200748"/>
                  </a:lnTo>
                  <a:lnTo>
                    <a:pt x="84431" y="1209844"/>
                  </a:lnTo>
                  <a:lnTo>
                    <a:pt x="51893" y="1233613"/>
                  </a:lnTo>
                  <a:lnTo>
                    <a:pt x="21900" y="1262977"/>
                  </a:lnTo>
                  <a:lnTo>
                    <a:pt x="16255" y="1273893"/>
                  </a:lnTo>
                  <a:lnTo>
                    <a:pt x="9549" y="1291194"/>
                  </a:lnTo>
                  <a:lnTo>
                    <a:pt x="2710" y="1307125"/>
                  </a:lnTo>
                  <a:lnTo>
                    <a:pt x="0" y="1344787"/>
                  </a:lnTo>
                  <a:lnTo>
                    <a:pt x="3434" y="1356555"/>
                  </a:lnTo>
                  <a:lnTo>
                    <a:pt x="14569" y="1374336"/>
                  </a:lnTo>
                  <a:lnTo>
                    <a:pt x="53576" y="1415977"/>
                  </a:lnTo>
                  <a:lnTo>
                    <a:pt x="92303" y="1438282"/>
                  </a:lnTo>
                  <a:lnTo>
                    <a:pt x="127189" y="1448359"/>
                  </a:lnTo>
                  <a:lnTo>
                    <a:pt x="171449" y="1451254"/>
                  </a:lnTo>
                  <a:lnTo>
                    <a:pt x="215511" y="1451636"/>
                  </a:lnTo>
                  <a:lnTo>
                    <a:pt x="233934" y="1449684"/>
                  </a:lnTo>
                  <a:lnTo>
                    <a:pt x="272231" y="1433153"/>
                  </a:lnTo>
                  <a:lnTo>
                    <a:pt x="314601" y="1411311"/>
                  </a:lnTo>
                  <a:lnTo>
                    <a:pt x="327767" y="1396734"/>
                  </a:lnTo>
                  <a:lnTo>
                    <a:pt x="354827" y="1355333"/>
                  </a:lnTo>
                  <a:lnTo>
                    <a:pt x="355558" y="1351735"/>
                  </a:lnTo>
                  <a:lnTo>
                    <a:pt x="359897" y="1345973"/>
                  </a:lnTo>
                  <a:lnTo>
                    <a:pt x="368879" y="1338623"/>
                  </a:lnTo>
                  <a:lnTo>
                    <a:pt x="368921" y="1343713"/>
                  </a:lnTo>
                  <a:lnTo>
                    <a:pt x="374339" y="1357972"/>
                  </a:lnTo>
                  <a:lnTo>
                    <a:pt x="397668" y="1398446"/>
                  </a:lnTo>
                  <a:lnTo>
                    <a:pt x="406835" y="1406641"/>
                  </a:lnTo>
                  <a:lnTo>
                    <a:pt x="428889" y="1420452"/>
                  </a:lnTo>
                  <a:lnTo>
                    <a:pt x="437027" y="1429871"/>
                  </a:lnTo>
                  <a:lnTo>
                    <a:pt x="440123" y="1435161"/>
                  </a:lnTo>
                  <a:lnTo>
                    <a:pt x="448855" y="1442802"/>
                  </a:lnTo>
                  <a:lnTo>
                    <a:pt x="459351" y="1447742"/>
                  </a:lnTo>
                  <a:lnTo>
                    <a:pt x="482257" y="1454441"/>
                  </a:lnTo>
                  <a:lnTo>
                    <a:pt x="495362" y="1459529"/>
                  </a:lnTo>
                  <a:lnTo>
                    <a:pt x="533971" y="1463064"/>
                  </a:lnTo>
                  <a:lnTo>
                    <a:pt x="546790" y="1459834"/>
                  </a:lnTo>
                  <a:lnTo>
                    <a:pt x="584938" y="1444169"/>
                  </a:lnTo>
                  <a:lnTo>
                    <a:pt x="627454" y="1422993"/>
                  </a:lnTo>
                  <a:lnTo>
                    <a:pt x="634418" y="1413803"/>
                  </a:lnTo>
                  <a:lnTo>
                    <a:pt x="637202" y="1408573"/>
                  </a:lnTo>
                  <a:lnTo>
                    <a:pt x="645587" y="1400999"/>
                  </a:lnTo>
                  <a:lnTo>
                    <a:pt x="650600" y="1398054"/>
                  </a:lnTo>
                  <a:lnTo>
                    <a:pt x="653943" y="1394767"/>
                  </a:lnTo>
                  <a:lnTo>
                    <a:pt x="659970" y="1384483"/>
                  </a:lnTo>
                  <a:lnTo>
                    <a:pt x="666068" y="1379268"/>
                  </a:lnTo>
                  <a:lnTo>
                    <a:pt x="671425" y="1376510"/>
                  </a:lnTo>
                  <a:lnTo>
                    <a:pt x="678485" y="1374304"/>
                  </a:lnTo>
                  <a:lnTo>
                    <a:pt x="678487" y="1377464"/>
                  </a:lnTo>
                  <a:lnTo>
                    <a:pt x="687911" y="1397552"/>
                  </a:lnTo>
                  <a:lnTo>
                    <a:pt x="693064" y="1417040"/>
                  </a:lnTo>
                  <a:lnTo>
                    <a:pt x="696142" y="1421315"/>
                  </a:lnTo>
                  <a:lnTo>
                    <a:pt x="736278" y="1455005"/>
                  </a:lnTo>
                  <a:lnTo>
                    <a:pt x="762811" y="1474176"/>
                  </a:lnTo>
                  <a:lnTo>
                    <a:pt x="796764" y="1480020"/>
                  </a:lnTo>
                  <a:lnTo>
                    <a:pt x="833705" y="1481270"/>
                  </a:lnTo>
                  <a:lnTo>
                    <a:pt x="859048" y="1480081"/>
                  </a:lnTo>
                  <a:lnTo>
                    <a:pt x="902494" y="1464576"/>
                  </a:lnTo>
                  <a:lnTo>
                    <a:pt x="946249" y="1432302"/>
                  </a:lnTo>
                  <a:lnTo>
                    <a:pt x="989948" y="1390818"/>
                  </a:lnTo>
                  <a:lnTo>
                    <a:pt x="999302" y="1378251"/>
                  </a:lnTo>
                  <a:lnTo>
                    <a:pt x="1005398" y="1376058"/>
                  </a:lnTo>
                  <a:lnTo>
                    <a:pt x="1007553" y="1374150"/>
                  </a:lnTo>
                  <a:lnTo>
                    <a:pt x="1011695" y="1362933"/>
                  </a:lnTo>
                  <a:lnTo>
                    <a:pt x="1012524" y="1403803"/>
                  </a:lnTo>
                  <a:lnTo>
                    <a:pt x="1015023" y="1410124"/>
                  </a:lnTo>
                  <a:lnTo>
                    <a:pt x="1034531" y="1439371"/>
                  </a:lnTo>
                  <a:lnTo>
                    <a:pt x="1043765" y="1445776"/>
                  </a:lnTo>
                  <a:lnTo>
                    <a:pt x="1060121" y="1449941"/>
                  </a:lnTo>
                  <a:lnTo>
                    <a:pt x="1102519" y="1450930"/>
                  </a:lnTo>
                  <a:lnTo>
                    <a:pt x="1127212" y="1446249"/>
                  </a:lnTo>
                  <a:lnTo>
                    <a:pt x="1170409" y="1429684"/>
                  </a:lnTo>
                  <a:lnTo>
                    <a:pt x="1208395" y="1408561"/>
                  </a:lnTo>
                  <a:lnTo>
                    <a:pt x="1252633" y="1384426"/>
                  </a:lnTo>
                  <a:lnTo>
                    <a:pt x="1293328" y="1349848"/>
                  </a:lnTo>
                  <a:lnTo>
                    <a:pt x="1308690" y="1340893"/>
                  </a:lnTo>
                  <a:lnTo>
                    <a:pt x="1337285" y="1313516"/>
                  </a:lnTo>
                  <a:lnTo>
                    <a:pt x="1350571" y="1309002"/>
                  </a:lnTo>
                  <a:lnTo>
                    <a:pt x="1351841" y="1334647"/>
                  </a:lnTo>
                  <a:lnTo>
                    <a:pt x="1355279" y="1343298"/>
                  </a:lnTo>
                  <a:lnTo>
                    <a:pt x="1358418" y="1385561"/>
                  </a:lnTo>
                  <a:lnTo>
                    <a:pt x="1365312" y="1395425"/>
                  </a:lnTo>
                  <a:lnTo>
                    <a:pt x="1367389" y="1402652"/>
                  </a:lnTo>
                  <a:lnTo>
                    <a:pt x="1369927" y="1405770"/>
                  </a:lnTo>
                  <a:lnTo>
                    <a:pt x="1384731" y="1417291"/>
                  </a:lnTo>
                  <a:lnTo>
                    <a:pt x="1387441" y="1420821"/>
                  </a:lnTo>
                  <a:lnTo>
                    <a:pt x="1395746" y="1424744"/>
                  </a:lnTo>
                  <a:lnTo>
                    <a:pt x="1432362" y="1427606"/>
                  </a:lnTo>
                  <a:lnTo>
                    <a:pt x="1469845" y="1427845"/>
                  </a:lnTo>
                  <a:lnTo>
                    <a:pt x="1512603" y="1426555"/>
                  </a:lnTo>
                  <a:lnTo>
                    <a:pt x="1555017" y="1414469"/>
                  </a:lnTo>
                  <a:lnTo>
                    <a:pt x="1592247" y="1399420"/>
                  </a:lnTo>
                  <a:lnTo>
                    <a:pt x="1623261" y="1387275"/>
                  </a:lnTo>
                  <a:lnTo>
                    <a:pt x="1639653" y="1377552"/>
                  </a:lnTo>
                  <a:lnTo>
                    <a:pt x="1647186" y="1375747"/>
                  </a:lnTo>
                  <a:lnTo>
                    <a:pt x="1653180" y="1371418"/>
                  </a:lnTo>
                  <a:lnTo>
                    <a:pt x="1657388" y="1365744"/>
                  </a:lnTo>
                  <a:lnTo>
                    <a:pt x="1659257" y="1361018"/>
                  </a:lnTo>
                  <a:lnTo>
                    <a:pt x="1661079" y="1359493"/>
                  </a:lnTo>
                  <a:lnTo>
                    <a:pt x="1666631" y="1357799"/>
                  </a:lnTo>
                  <a:lnTo>
                    <a:pt x="1668640" y="1358009"/>
                  </a:lnTo>
                  <a:lnTo>
                    <a:pt x="1669981" y="1358810"/>
                  </a:lnTo>
                  <a:lnTo>
                    <a:pt x="1670874" y="1360006"/>
                  </a:lnTo>
                  <a:lnTo>
                    <a:pt x="1672502" y="1372438"/>
                  </a:lnTo>
                  <a:lnTo>
                    <a:pt x="1673318" y="1396277"/>
                  </a:lnTo>
                  <a:lnTo>
                    <a:pt x="1677785" y="1411111"/>
                  </a:lnTo>
                  <a:lnTo>
                    <a:pt x="1679384" y="1412732"/>
                  </a:lnTo>
                  <a:lnTo>
                    <a:pt x="1687293" y="1416337"/>
                  </a:lnTo>
                  <a:lnTo>
                    <a:pt x="1694782" y="1423873"/>
                  </a:lnTo>
                  <a:lnTo>
                    <a:pt x="1701453" y="1426099"/>
                  </a:lnTo>
                  <a:lnTo>
                    <a:pt x="1726308" y="1427725"/>
                  </a:lnTo>
                  <a:lnTo>
                    <a:pt x="1768145" y="1408465"/>
                  </a:lnTo>
                  <a:lnTo>
                    <a:pt x="1809595" y="1380184"/>
                  </a:lnTo>
                  <a:lnTo>
                    <a:pt x="1851254" y="1341564"/>
                  </a:lnTo>
                  <a:lnTo>
                    <a:pt x="1877859" y="1314381"/>
                  </a:lnTo>
                  <a:lnTo>
                    <a:pt x="1905855" y="1272630"/>
                  </a:lnTo>
                  <a:lnTo>
                    <a:pt x="1917993" y="1259386"/>
                  </a:lnTo>
                  <a:lnTo>
                    <a:pt x="1922072" y="1250748"/>
                  </a:lnTo>
                  <a:lnTo>
                    <a:pt x="1922940" y="1250923"/>
                  </a:lnTo>
                  <a:lnTo>
                    <a:pt x="1927762" y="1254541"/>
                  </a:lnTo>
                  <a:lnTo>
                    <a:pt x="1929793" y="1265269"/>
                  </a:lnTo>
                  <a:lnTo>
                    <a:pt x="1942032" y="1285175"/>
                  </a:lnTo>
                  <a:lnTo>
                    <a:pt x="1957103" y="1304913"/>
                  </a:lnTo>
                  <a:lnTo>
                    <a:pt x="1962459" y="1314359"/>
                  </a:lnTo>
                  <a:lnTo>
                    <a:pt x="1983669" y="1331246"/>
                  </a:lnTo>
                  <a:lnTo>
                    <a:pt x="2008651" y="1342330"/>
                  </a:lnTo>
                  <a:lnTo>
                    <a:pt x="2039157" y="1351106"/>
                  </a:lnTo>
                  <a:lnTo>
                    <a:pt x="2083273" y="1343274"/>
                  </a:lnTo>
                  <a:lnTo>
                    <a:pt x="2095264" y="1338685"/>
                  </a:lnTo>
                  <a:lnTo>
                    <a:pt x="2107208" y="1330029"/>
                  </a:lnTo>
                  <a:lnTo>
                    <a:pt x="2132690" y="1294898"/>
                  </a:lnTo>
                  <a:lnTo>
                    <a:pt x="2159961" y="1255123"/>
                  </a:lnTo>
                  <a:lnTo>
                    <a:pt x="2183421" y="1213562"/>
                  </a:lnTo>
                  <a:lnTo>
                    <a:pt x="2201841" y="1170242"/>
                  </a:lnTo>
                  <a:lnTo>
                    <a:pt x="2206485" y="1156707"/>
                  </a:lnTo>
                  <a:lnTo>
                    <a:pt x="2208390" y="1142601"/>
                  </a:lnTo>
                  <a:lnTo>
                    <a:pt x="2197024" y="1130728"/>
                  </a:lnTo>
                  <a:lnTo>
                    <a:pt x="2191422" y="1111119"/>
                  </a:lnTo>
                  <a:lnTo>
                    <a:pt x="2181268" y="1087605"/>
                  </a:lnTo>
                  <a:lnTo>
                    <a:pt x="2179016" y="1049819"/>
                  </a:lnTo>
                  <a:lnTo>
                    <a:pt x="2178720" y="1006144"/>
                  </a:lnTo>
                  <a:lnTo>
                    <a:pt x="2178684" y="963869"/>
                  </a:lnTo>
                  <a:lnTo>
                    <a:pt x="2180001" y="936369"/>
                  </a:lnTo>
                  <a:lnTo>
                    <a:pt x="2185535" y="908230"/>
                  </a:lnTo>
                  <a:lnTo>
                    <a:pt x="2179840" y="869759"/>
                  </a:lnTo>
                  <a:lnTo>
                    <a:pt x="2178705" y="826194"/>
                  </a:lnTo>
                  <a:lnTo>
                    <a:pt x="2178034" y="824350"/>
                  </a:lnTo>
                  <a:lnTo>
                    <a:pt x="2176924" y="823121"/>
                  </a:lnTo>
                  <a:lnTo>
                    <a:pt x="2175524" y="822301"/>
                  </a:lnTo>
                  <a:lnTo>
                    <a:pt x="2174589" y="822417"/>
                  </a:lnTo>
                  <a:lnTo>
                    <a:pt x="2173967" y="823155"/>
                  </a:lnTo>
                  <a:lnTo>
                    <a:pt x="2173552" y="824308"/>
                  </a:lnTo>
                  <a:lnTo>
                    <a:pt x="2132118" y="867216"/>
                  </a:lnTo>
                  <a:lnTo>
                    <a:pt x="2128217" y="872883"/>
                  </a:lnTo>
                  <a:lnTo>
                    <a:pt x="2126484" y="878267"/>
                  </a:lnTo>
                  <a:lnTo>
                    <a:pt x="2124846" y="887413"/>
                  </a:lnTo>
                  <a:lnTo>
                    <a:pt x="2123607" y="888976"/>
                  </a:lnTo>
                  <a:lnTo>
                    <a:pt x="2122119" y="890017"/>
                  </a:lnTo>
                  <a:lnTo>
                    <a:pt x="2121789" y="890712"/>
                  </a:lnTo>
                  <a:lnTo>
                    <a:pt x="2122230" y="891174"/>
                  </a:lnTo>
                  <a:lnTo>
                    <a:pt x="2123186" y="891483"/>
                  </a:lnTo>
                  <a:lnTo>
                    <a:pt x="2123823" y="890366"/>
                  </a:lnTo>
                  <a:lnTo>
                    <a:pt x="2126387" y="858230"/>
                  </a:lnTo>
                  <a:lnTo>
                    <a:pt x="2133269" y="841936"/>
                  </a:lnTo>
                  <a:lnTo>
                    <a:pt x="2136512" y="804298"/>
                  </a:lnTo>
                  <a:lnTo>
                    <a:pt x="2142085" y="762090"/>
                  </a:lnTo>
                  <a:lnTo>
                    <a:pt x="2141078" y="731492"/>
                  </a:lnTo>
                  <a:lnTo>
                    <a:pt x="2136217" y="707031"/>
                  </a:lnTo>
                  <a:lnTo>
                    <a:pt x="2130921" y="701148"/>
                  </a:lnTo>
                  <a:lnTo>
                    <a:pt x="2113312" y="688551"/>
                  </a:lnTo>
                  <a:lnTo>
                    <a:pt x="2107071" y="685878"/>
                  </a:lnTo>
                  <a:lnTo>
                    <a:pt x="2098565" y="688219"/>
                  </a:lnTo>
                  <a:lnTo>
                    <a:pt x="2084383" y="693446"/>
                  </a:lnTo>
                  <a:lnTo>
                    <a:pt x="2040248" y="699652"/>
                  </a:lnTo>
                  <a:lnTo>
                    <a:pt x="2023448" y="702346"/>
                  </a:lnTo>
                  <a:lnTo>
                    <a:pt x="1989459" y="717766"/>
                  </a:lnTo>
                  <a:lnTo>
                    <a:pt x="1979148" y="726748"/>
                  </a:lnTo>
                  <a:lnTo>
                    <a:pt x="1968670" y="729998"/>
                  </a:lnTo>
                  <a:lnTo>
                    <a:pt x="1959892" y="731186"/>
                  </a:lnTo>
                  <a:lnTo>
                    <a:pt x="1959068" y="727758"/>
                  </a:lnTo>
                  <a:lnTo>
                    <a:pt x="1958539" y="717938"/>
                  </a:lnTo>
                  <a:lnTo>
                    <a:pt x="1961609" y="708499"/>
                  </a:lnTo>
                  <a:lnTo>
                    <a:pt x="1978715" y="683081"/>
                  </a:lnTo>
                  <a:lnTo>
                    <a:pt x="2018084" y="642030"/>
                  </a:lnTo>
                  <a:lnTo>
                    <a:pt x="2044198" y="607587"/>
                  </a:lnTo>
                  <a:lnTo>
                    <a:pt x="2062581" y="576747"/>
                  </a:lnTo>
                  <a:lnTo>
                    <a:pt x="2076367" y="559435"/>
                  </a:lnTo>
                  <a:lnTo>
                    <a:pt x="2087724" y="526169"/>
                  </a:lnTo>
                  <a:lnTo>
                    <a:pt x="2089051" y="518854"/>
                  </a:lnTo>
                  <a:lnTo>
                    <a:pt x="2088499" y="518254"/>
                  </a:lnTo>
                  <a:lnTo>
                    <a:pt x="2086121" y="517587"/>
                  </a:lnTo>
                  <a:lnTo>
                    <a:pt x="2085223" y="516086"/>
                  </a:lnTo>
                  <a:lnTo>
                    <a:pt x="2084224" y="510891"/>
                  </a:lnTo>
                  <a:lnTo>
                    <a:pt x="2082635" y="508976"/>
                  </a:lnTo>
                  <a:lnTo>
                    <a:pt x="2077341" y="506849"/>
                  </a:lnTo>
                  <a:lnTo>
                    <a:pt x="2053493" y="505296"/>
                  </a:lnTo>
                  <a:lnTo>
                    <a:pt x="2010830" y="518601"/>
                  </a:lnTo>
                  <a:lnTo>
                    <a:pt x="2007248" y="520069"/>
                  </a:lnTo>
                  <a:lnTo>
                    <a:pt x="2004859" y="520387"/>
                  </a:lnTo>
                  <a:lnTo>
                    <a:pt x="2003267" y="519937"/>
                  </a:lnTo>
                  <a:lnTo>
                    <a:pt x="2000711" y="517623"/>
                  </a:lnTo>
                  <a:lnTo>
                    <a:pt x="2000268" y="510901"/>
                  </a:lnTo>
                  <a:lnTo>
                    <a:pt x="2001529" y="508322"/>
                  </a:lnTo>
                  <a:lnTo>
                    <a:pt x="2008962" y="500208"/>
                  </a:lnTo>
                  <a:lnTo>
                    <a:pt x="2039250" y="457329"/>
                  </a:lnTo>
                  <a:lnTo>
                    <a:pt x="2058971" y="432348"/>
                  </a:lnTo>
                  <a:lnTo>
                    <a:pt x="2076057" y="393688"/>
                  </a:lnTo>
                  <a:lnTo>
                    <a:pt x="2086061" y="364460"/>
                  </a:lnTo>
                  <a:lnTo>
                    <a:pt x="2088941" y="326474"/>
                  </a:lnTo>
                  <a:lnTo>
                    <a:pt x="2089340" y="285397"/>
                  </a:lnTo>
                  <a:lnTo>
                    <a:pt x="2087368" y="280595"/>
                  </a:lnTo>
                  <a:lnTo>
                    <a:pt x="2064381" y="256687"/>
                  </a:lnTo>
                  <a:lnTo>
                    <a:pt x="2040813" y="241971"/>
                  </a:lnTo>
                  <a:lnTo>
                    <a:pt x="2011864" y="237877"/>
                  </a:lnTo>
                  <a:lnTo>
                    <a:pt x="1976258" y="237311"/>
                  </a:lnTo>
                  <a:lnTo>
                    <a:pt x="1932172" y="248429"/>
                  </a:lnTo>
                  <a:lnTo>
                    <a:pt x="1909834" y="249120"/>
                  </a:lnTo>
                  <a:lnTo>
                    <a:pt x="1908167" y="247811"/>
                  </a:lnTo>
                  <a:lnTo>
                    <a:pt x="1890294" y="205671"/>
                  </a:lnTo>
                  <a:lnTo>
                    <a:pt x="1887264" y="161361"/>
                  </a:lnTo>
                  <a:lnTo>
                    <a:pt x="1872404" y="119738"/>
                  </a:lnTo>
                  <a:lnTo>
                    <a:pt x="1867048" y="113809"/>
                  </a:lnTo>
                  <a:lnTo>
                    <a:pt x="1849670" y="101453"/>
                  </a:lnTo>
                  <a:lnTo>
                    <a:pt x="1838643" y="97524"/>
                  </a:lnTo>
                  <a:lnTo>
                    <a:pt x="1832924" y="96476"/>
                  </a:lnTo>
                  <a:lnTo>
                    <a:pt x="1821279" y="98841"/>
                  </a:lnTo>
                  <a:lnTo>
                    <a:pt x="1779803" y="117298"/>
                  </a:lnTo>
                  <a:lnTo>
                    <a:pt x="1735718" y="140653"/>
                  </a:lnTo>
                  <a:lnTo>
                    <a:pt x="1732558" y="143088"/>
                  </a:lnTo>
                  <a:lnTo>
                    <a:pt x="1723755" y="145794"/>
                  </a:lnTo>
                  <a:lnTo>
                    <a:pt x="1705095" y="147532"/>
                  </a:lnTo>
                  <a:lnTo>
                    <a:pt x="1698541" y="146005"/>
                  </a:lnTo>
                  <a:lnTo>
                    <a:pt x="1692761" y="142461"/>
                  </a:lnTo>
                  <a:lnTo>
                    <a:pt x="1683393" y="133689"/>
                  </a:lnTo>
                  <a:lnTo>
                    <a:pt x="1677793" y="120936"/>
                  </a:lnTo>
                  <a:lnTo>
                    <a:pt x="1661395" y="76397"/>
                  </a:lnTo>
                  <a:lnTo>
                    <a:pt x="1654144" y="42777"/>
                  </a:lnTo>
                  <a:lnTo>
                    <a:pt x="1651716" y="40135"/>
                  </a:lnTo>
                  <a:lnTo>
                    <a:pt x="1646153" y="35876"/>
                  </a:lnTo>
                  <a:lnTo>
                    <a:pt x="1641476" y="29573"/>
                  </a:lnTo>
                  <a:lnTo>
                    <a:pt x="1638642" y="27363"/>
                  </a:lnTo>
                  <a:lnTo>
                    <a:pt x="1631964" y="24908"/>
                  </a:lnTo>
                  <a:lnTo>
                    <a:pt x="1628993" y="25576"/>
                  </a:lnTo>
                  <a:lnTo>
                    <a:pt x="1620328" y="31514"/>
                  </a:lnTo>
                  <a:lnTo>
                    <a:pt x="1611036" y="33368"/>
                  </a:lnTo>
                  <a:lnTo>
                    <a:pt x="1602056" y="39483"/>
                  </a:lnTo>
                  <a:lnTo>
                    <a:pt x="1592994" y="47493"/>
                  </a:lnTo>
                  <a:lnTo>
                    <a:pt x="1565203" y="63381"/>
                  </a:lnTo>
                  <a:lnTo>
                    <a:pt x="1556991" y="72666"/>
                  </a:lnTo>
                  <a:lnTo>
                    <a:pt x="1550476" y="82084"/>
                  </a:lnTo>
                  <a:lnTo>
                    <a:pt x="1540031" y="90444"/>
                  </a:lnTo>
                  <a:lnTo>
                    <a:pt x="1529914" y="94336"/>
                  </a:lnTo>
                  <a:lnTo>
                    <a:pt x="1529785" y="52227"/>
                  </a:lnTo>
                  <a:lnTo>
                    <a:pt x="1529785" y="27200"/>
                  </a:lnTo>
                  <a:lnTo>
                    <a:pt x="1526257" y="18001"/>
                  </a:lnTo>
                  <a:lnTo>
                    <a:pt x="1520940" y="10825"/>
                  </a:lnTo>
                  <a:lnTo>
                    <a:pt x="1506922" y="2680"/>
                  </a:lnTo>
                  <a:lnTo>
                    <a:pt x="1498904" y="183"/>
                  </a:lnTo>
                  <a:lnTo>
                    <a:pt x="1480764" y="0"/>
                  </a:lnTo>
                  <a:lnTo>
                    <a:pt x="1463886" y="4607"/>
                  </a:lnTo>
                  <a:lnTo>
                    <a:pt x="1427223" y="21144"/>
                  </a:lnTo>
                  <a:lnTo>
                    <a:pt x="1388560" y="35944"/>
                  </a:lnTo>
                  <a:lnTo>
                    <a:pt x="1346657" y="48701"/>
                  </a:lnTo>
                  <a:lnTo>
                    <a:pt x="1335590" y="51522"/>
                  </a:lnTo>
                  <a:lnTo>
                    <a:pt x="1325736" y="52182"/>
                  </a:lnTo>
                  <a:lnTo>
                    <a:pt x="1316506" y="48947"/>
                  </a:lnTo>
                  <a:lnTo>
                    <a:pt x="1302962" y="39252"/>
                  </a:lnTo>
                  <a:lnTo>
                    <a:pt x="1299990" y="31514"/>
                  </a:lnTo>
                  <a:lnTo>
                    <a:pt x="1297613" y="169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27" name="SMARTInkShape-Group334">
            <a:extLst>
              <a:ext uri="{FF2B5EF4-FFF2-40B4-BE49-F238E27FC236}">
                <a16:creationId xmlns:a16="http://schemas.microsoft.com/office/drawing/2014/main" id="{3A7416FD-2B4D-4981-A04A-FBEA3B670522}"/>
              </a:ext>
            </a:extLst>
          </p:cNvPr>
          <p:cNvGrpSpPr/>
          <p:nvPr/>
        </p:nvGrpSpPr>
        <p:grpSpPr>
          <a:xfrm>
            <a:off x="6537577" y="3876137"/>
            <a:ext cx="1992312" cy="1468958"/>
            <a:chOff x="6537577" y="3876137"/>
            <a:chExt cx="1992312" cy="1468958"/>
          </a:xfrm>
        </p:grpSpPr>
        <p:sp>
          <p:nvSpPr>
            <p:cNvPr id="10320" name="SMARTInkShape-1702">
              <a:extLst>
                <a:ext uri="{FF2B5EF4-FFF2-40B4-BE49-F238E27FC236}">
                  <a16:creationId xmlns:a16="http://schemas.microsoft.com/office/drawing/2014/main" id="{8B8EE74B-F167-4FE3-A359-729162E671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09096" y="4072376"/>
              <a:ext cx="176452" cy="290536"/>
            </a:xfrm>
            <a:custGeom>
              <a:avLst/>
              <a:gdLst/>
              <a:ahLst/>
              <a:cxnLst/>
              <a:rect l="0" t="0" r="0" b="0"/>
              <a:pathLst>
                <a:path w="176452" h="290536">
                  <a:moveTo>
                    <a:pt x="45482" y="160296"/>
                  </a:moveTo>
                  <a:lnTo>
                    <a:pt x="45482" y="160296"/>
                  </a:lnTo>
                  <a:lnTo>
                    <a:pt x="56929" y="160296"/>
                  </a:lnTo>
                  <a:lnTo>
                    <a:pt x="59728" y="158973"/>
                  </a:lnTo>
                  <a:lnTo>
                    <a:pt x="72500" y="149108"/>
                  </a:lnTo>
                  <a:lnTo>
                    <a:pt x="99483" y="133148"/>
                  </a:lnTo>
                  <a:lnTo>
                    <a:pt x="141576" y="98979"/>
                  </a:lnTo>
                  <a:lnTo>
                    <a:pt x="152521" y="85536"/>
                  </a:lnTo>
                  <a:lnTo>
                    <a:pt x="155893" y="75476"/>
                  </a:lnTo>
                  <a:lnTo>
                    <a:pt x="158715" y="64390"/>
                  </a:lnTo>
                  <a:lnTo>
                    <a:pt x="167778" y="41104"/>
                  </a:lnTo>
                  <a:lnTo>
                    <a:pt x="169961" y="23715"/>
                  </a:lnTo>
                  <a:lnTo>
                    <a:pt x="166731" y="16691"/>
                  </a:lnTo>
                  <a:lnTo>
                    <a:pt x="164018" y="12965"/>
                  </a:lnTo>
                  <a:lnTo>
                    <a:pt x="155712" y="7062"/>
                  </a:lnTo>
                  <a:lnTo>
                    <a:pt x="145405" y="2895"/>
                  </a:lnTo>
                  <a:lnTo>
                    <a:pt x="116751" y="0"/>
                  </a:lnTo>
                  <a:lnTo>
                    <a:pt x="104938" y="5048"/>
                  </a:lnTo>
                  <a:lnTo>
                    <a:pt x="67523" y="29866"/>
                  </a:lnTo>
                  <a:lnTo>
                    <a:pt x="34788" y="70408"/>
                  </a:lnTo>
                  <a:lnTo>
                    <a:pt x="18112" y="113730"/>
                  </a:lnTo>
                  <a:lnTo>
                    <a:pt x="8709" y="148704"/>
                  </a:lnTo>
                  <a:lnTo>
                    <a:pt x="0" y="192916"/>
                  </a:lnTo>
                  <a:lnTo>
                    <a:pt x="4813" y="220305"/>
                  </a:lnTo>
                  <a:lnTo>
                    <a:pt x="14861" y="248511"/>
                  </a:lnTo>
                  <a:lnTo>
                    <a:pt x="29133" y="266470"/>
                  </a:lnTo>
                  <a:lnTo>
                    <a:pt x="40200" y="276055"/>
                  </a:lnTo>
                  <a:lnTo>
                    <a:pt x="63908" y="285729"/>
                  </a:lnTo>
                  <a:lnTo>
                    <a:pt x="106590" y="290535"/>
                  </a:lnTo>
                  <a:lnTo>
                    <a:pt x="138774" y="289285"/>
                  </a:lnTo>
                  <a:lnTo>
                    <a:pt x="176451" y="285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1" name="SMARTInkShape-1703">
              <a:extLst>
                <a:ext uri="{FF2B5EF4-FFF2-40B4-BE49-F238E27FC236}">
                  <a16:creationId xmlns:a16="http://schemas.microsoft.com/office/drawing/2014/main" id="{44766499-8AF9-4675-8274-DDBAD28F045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40266" y="4149328"/>
              <a:ext cx="77391" cy="154782"/>
            </a:xfrm>
            <a:custGeom>
              <a:avLst/>
              <a:gdLst/>
              <a:ahLst/>
              <a:cxnLst/>
              <a:rect l="0" t="0" r="0" b="0"/>
              <a:pathLst>
                <a:path w="77391" h="154782">
                  <a:moveTo>
                    <a:pt x="0" y="0"/>
                  </a:moveTo>
                  <a:lnTo>
                    <a:pt x="0" y="0"/>
                  </a:lnTo>
                  <a:lnTo>
                    <a:pt x="0" y="13412"/>
                  </a:lnTo>
                  <a:lnTo>
                    <a:pt x="6724" y="34477"/>
                  </a:lnTo>
                  <a:lnTo>
                    <a:pt x="28793" y="77574"/>
                  </a:lnTo>
                  <a:lnTo>
                    <a:pt x="52221" y="120311"/>
                  </a:lnTo>
                  <a:lnTo>
                    <a:pt x="57605" y="130201"/>
                  </a:lnTo>
                  <a:lnTo>
                    <a:pt x="77390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2" name="SMARTInkShape-1704">
              <a:extLst>
                <a:ext uri="{FF2B5EF4-FFF2-40B4-BE49-F238E27FC236}">
                  <a16:creationId xmlns:a16="http://schemas.microsoft.com/office/drawing/2014/main" id="{F0CFCCC1-27FE-443C-9034-25D74AD09AC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792645" y="3935016"/>
              <a:ext cx="226215" cy="331139"/>
            </a:xfrm>
            <a:custGeom>
              <a:avLst/>
              <a:gdLst/>
              <a:ahLst/>
              <a:cxnLst/>
              <a:rect l="0" t="0" r="0" b="0"/>
              <a:pathLst>
                <a:path w="226215" h="331139">
                  <a:moveTo>
                    <a:pt x="29761" y="53578"/>
                  </a:moveTo>
                  <a:lnTo>
                    <a:pt x="29761" y="53578"/>
                  </a:lnTo>
                  <a:lnTo>
                    <a:pt x="23441" y="53578"/>
                  </a:lnTo>
                  <a:lnTo>
                    <a:pt x="21579" y="55562"/>
                  </a:lnTo>
                  <a:lnTo>
                    <a:pt x="19510" y="63059"/>
                  </a:lnTo>
                  <a:lnTo>
                    <a:pt x="17952" y="103393"/>
                  </a:lnTo>
                  <a:lnTo>
                    <a:pt x="17874" y="142720"/>
                  </a:lnTo>
                  <a:lnTo>
                    <a:pt x="14699" y="185692"/>
                  </a:lnTo>
                  <a:lnTo>
                    <a:pt x="12731" y="220605"/>
                  </a:lnTo>
                  <a:lnTo>
                    <a:pt x="12148" y="256084"/>
                  </a:lnTo>
                  <a:lnTo>
                    <a:pt x="2510" y="296101"/>
                  </a:lnTo>
                  <a:lnTo>
                    <a:pt x="39" y="331138"/>
                  </a:lnTo>
                  <a:lnTo>
                    <a:pt x="0" y="319767"/>
                  </a:lnTo>
                  <a:lnTo>
                    <a:pt x="9420" y="293120"/>
                  </a:lnTo>
                  <a:lnTo>
                    <a:pt x="14571" y="260233"/>
                  </a:lnTo>
                  <a:lnTo>
                    <a:pt x="31464" y="222844"/>
                  </a:lnTo>
                  <a:lnTo>
                    <a:pt x="48125" y="189500"/>
                  </a:lnTo>
                  <a:lnTo>
                    <a:pt x="65630" y="154484"/>
                  </a:lnTo>
                  <a:lnTo>
                    <a:pt x="84707" y="120297"/>
                  </a:lnTo>
                  <a:lnTo>
                    <a:pt x="118348" y="82607"/>
                  </a:lnTo>
                  <a:lnTo>
                    <a:pt x="153899" y="43142"/>
                  </a:lnTo>
                  <a:lnTo>
                    <a:pt x="172377" y="25571"/>
                  </a:lnTo>
                  <a:lnTo>
                    <a:pt x="208805" y="2227"/>
                  </a:lnTo>
                  <a:lnTo>
                    <a:pt x="22621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3" name="SMARTInkShape-1705">
              <a:extLst>
                <a:ext uri="{FF2B5EF4-FFF2-40B4-BE49-F238E27FC236}">
                  <a16:creationId xmlns:a16="http://schemas.microsoft.com/office/drawing/2014/main" id="{CFE8C55D-005E-493E-B22A-7BD5A08FD11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72537" y="4095750"/>
              <a:ext cx="160573" cy="160592"/>
            </a:xfrm>
            <a:custGeom>
              <a:avLst/>
              <a:gdLst/>
              <a:ahLst/>
              <a:cxnLst/>
              <a:rect l="0" t="0" r="0" b="0"/>
              <a:pathLst>
                <a:path w="160573" h="160592">
                  <a:moveTo>
                    <a:pt x="106994" y="0"/>
                  </a:moveTo>
                  <a:lnTo>
                    <a:pt x="106994" y="0"/>
                  </a:lnTo>
                  <a:lnTo>
                    <a:pt x="64667" y="37201"/>
                  </a:lnTo>
                  <a:lnTo>
                    <a:pt x="29014" y="78139"/>
                  </a:lnTo>
                  <a:lnTo>
                    <a:pt x="9203" y="105932"/>
                  </a:lnTo>
                  <a:lnTo>
                    <a:pt x="4000" y="118518"/>
                  </a:lnTo>
                  <a:lnTo>
                    <a:pt x="0" y="155220"/>
                  </a:lnTo>
                  <a:lnTo>
                    <a:pt x="608" y="157058"/>
                  </a:lnTo>
                  <a:lnTo>
                    <a:pt x="1674" y="158283"/>
                  </a:lnTo>
                  <a:lnTo>
                    <a:pt x="3046" y="159100"/>
                  </a:lnTo>
                  <a:lnTo>
                    <a:pt x="18962" y="160591"/>
                  </a:lnTo>
                  <a:lnTo>
                    <a:pt x="31742" y="157531"/>
                  </a:lnTo>
                  <a:lnTo>
                    <a:pt x="48096" y="149275"/>
                  </a:lnTo>
                  <a:lnTo>
                    <a:pt x="78112" y="118579"/>
                  </a:lnTo>
                  <a:lnTo>
                    <a:pt x="107488" y="77362"/>
                  </a:lnTo>
                  <a:lnTo>
                    <a:pt x="139527" y="37269"/>
                  </a:lnTo>
                  <a:lnTo>
                    <a:pt x="140589" y="34768"/>
                  </a:lnTo>
                  <a:lnTo>
                    <a:pt x="141959" y="33100"/>
                  </a:lnTo>
                  <a:lnTo>
                    <a:pt x="145244" y="31248"/>
                  </a:lnTo>
                  <a:lnTo>
                    <a:pt x="146385" y="31415"/>
                  </a:lnTo>
                  <a:lnTo>
                    <a:pt x="147145" y="32188"/>
                  </a:lnTo>
                  <a:lnTo>
                    <a:pt x="147652" y="33365"/>
                  </a:lnTo>
                  <a:lnTo>
                    <a:pt x="148640" y="61680"/>
                  </a:lnTo>
                  <a:lnTo>
                    <a:pt x="143263" y="101329"/>
                  </a:lnTo>
                  <a:lnTo>
                    <a:pt x="142734" y="137387"/>
                  </a:lnTo>
                  <a:lnTo>
                    <a:pt x="143389" y="139216"/>
                  </a:lnTo>
                  <a:lnTo>
                    <a:pt x="144486" y="140436"/>
                  </a:lnTo>
                  <a:lnTo>
                    <a:pt x="147841" y="142393"/>
                  </a:lnTo>
                  <a:lnTo>
                    <a:pt x="16057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4" name="SMARTInkShape-1706">
              <a:extLst>
                <a:ext uri="{FF2B5EF4-FFF2-40B4-BE49-F238E27FC236}">
                  <a16:creationId xmlns:a16="http://schemas.microsoft.com/office/drawing/2014/main" id="{7BCAF126-A6BC-4431-83FA-D817109B161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358063" y="3876137"/>
              <a:ext cx="184547" cy="416067"/>
            </a:xfrm>
            <a:custGeom>
              <a:avLst/>
              <a:gdLst/>
              <a:ahLst/>
              <a:cxnLst/>
              <a:rect l="0" t="0" r="0" b="0"/>
              <a:pathLst>
                <a:path w="184547" h="416067">
                  <a:moveTo>
                    <a:pt x="0" y="52926"/>
                  </a:moveTo>
                  <a:lnTo>
                    <a:pt x="0" y="52926"/>
                  </a:lnTo>
                  <a:lnTo>
                    <a:pt x="3160" y="52926"/>
                  </a:lnTo>
                  <a:lnTo>
                    <a:pt x="4091" y="51602"/>
                  </a:lnTo>
                  <a:lnTo>
                    <a:pt x="5125" y="46605"/>
                  </a:lnTo>
                  <a:lnTo>
                    <a:pt x="15188" y="33193"/>
                  </a:lnTo>
                  <a:lnTo>
                    <a:pt x="32937" y="19728"/>
                  </a:lnTo>
                  <a:lnTo>
                    <a:pt x="64987" y="4301"/>
                  </a:lnTo>
                  <a:lnTo>
                    <a:pt x="104608" y="0"/>
                  </a:lnTo>
                  <a:lnTo>
                    <a:pt x="142650" y="1168"/>
                  </a:lnTo>
                  <a:lnTo>
                    <a:pt x="148678" y="2546"/>
                  </a:lnTo>
                  <a:lnTo>
                    <a:pt x="153358" y="5448"/>
                  </a:lnTo>
                  <a:lnTo>
                    <a:pt x="160322" y="13965"/>
                  </a:lnTo>
                  <a:lnTo>
                    <a:pt x="163858" y="24365"/>
                  </a:lnTo>
                  <a:lnTo>
                    <a:pt x="166128" y="47210"/>
                  </a:lnTo>
                  <a:lnTo>
                    <a:pt x="161163" y="79676"/>
                  </a:lnTo>
                  <a:lnTo>
                    <a:pt x="141233" y="123418"/>
                  </a:lnTo>
                  <a:lnTo>
                    <a:pt x="112893" y="167413"/>
                  </a:lnTo>
                  <a:lnTo>
                    <a:pt x="83315" y="209750"/>
                  </a:lnTo>
                  <a:lnTo>
                    <a:pt x="65475" y="225143"/>
                  </a:lnTo>
                  <a:lnTo>
                    <a:pt x="48945" y="234848"/>
                  </a:lnTo>
                  <a:lnTo>
                    <a:pt x="33022" y="250176"/>
                  </a:lnTo>
                  <a:lnTo>
                    <a:pt x="29953" y="251894"/>
                  </a:lnTo>
                  <a:lnTo>
                    <a:pt x="29229" y="253040"/>
                  </a:lnTo>
                  <a:lnTo>
                    <a:pt x="30069" y="253804"/>
                  </a:lnTo>
                  <a:lnTo>
                    <a:pt x="34602" y="255030"/>
                  </a:lnTo>
                  <a:lnTo>
                    <a:pt x="36159" y="263455"/>
                  </a:lnTo>
                  <a:lnTo>
                    <a:pt x="37335" y="264716"/>
                  </a:lnTo>
                  <a:lnTo>
                    <a:pt x="45678" y="271782"/>
                  </a:lnTo>
                  <a:lnTo>
                    <a:pt x="86240" y="305052"/>
                  </a:lnTo>
                  <a:lnTo>
                    <a:pt x="118636" y="349340"/>
                  </a:lnTo>
                  <a:lnTo>
                    <a:pt x="160422" y="388491"/>
                  </a:lnTo>
                  <a:lnTo>
                    <a:pt x="184546" y="416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5" name="SMARTInkShape-1707">
              <a:extLst>
                <a:ext uri="{FF2B5EF4-FFF2-40B4-BE49-F238E27FC236}">
                  <a16:creationId xmlns:a16="http://schemas.microsoft.com/office/drawing/2014/main" id="{F4AD2D13-4BAF-4308-9BD3-9B1176CEC40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92578" y="3952875"/>
              <a:ext cx="17861" cy="410767"/>
            </a:xfrm>
            <a:custGeom>
              <a:avLst/>
              <a:gdLst/>
              <a:ahLst/>
              <a:cxnLst/>
              <a:rect l="0" t="0" r="0" b="0"/>
              <a:pathLst>
                <a:path w="17861" h="410767">
                  <a:moveTo>
                    <a:pt x="17860" y="0"/>
                  </a:moveTo>
                  <a:lnTo>
                    <a:pt x="17860" y="0"/>
                  </a:lnTo>
                  <a:lnTo>
                    <a:pt x="16095" y="35310"/>
                  </a:lnTo>
                  <a:lnTo>
                    <a:pt x="12733" y="68931"/>
                  </a:lnTo>
                  <a:lnTo>
                    <a:pt x="12151" y="108545"/>
                  </a:lnTo>
                  <a:lnTo>
                    <a:pt x="11979" y="147476"/>
                  </a:lnTo>
                  <a:lnTo>
                    <a:pt x="5608" y="187306"/>
                  </a:lnTo>
                  <a:lnTo>
                    <a:pt x="1661" y="231593"/>
                  </a:lnTo>
                  <a:lnTo>
                    <a:pt x="492" y="271908"/>
                  </a:lnTo>
                  <a:lnTo>
                    <a:pt x="146" y="308989"/>
                  </a:lnTo>
                  <a:lnTo>
                    <a:pt x="29" y="348230"/>
                  </a:lnTo>
                  <a:lnTo>
                    <a:pt x="6" y="385380"/>
                  </a:lnTo>
                  <a:lnTo>
                    <a:pt x="0" y="4107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6" name="SMARTInkShape-1708">
              <a:extLst>
                <a:ext uri="{FF2B5EF4-FFF2-40B4-BE49-F238E27FC236}">
                  <a16:creationId xmlns:a16="http://schemas.microsoft.com/office/drawing/2014/main" id="{3C832451-AD79-4C2F-AACF-D7050AF4140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37577" y="4268391"/>
              <a:ext cx="1992312" cy="1076704"/>
            </a:xfrm>
            <a:custGeom>
              <a:avLst/>
              <a:gdLst/>
              <a:ahLst/>
              <a:cxnLst/>
              <a:rect l="0" t="0" r="0" b="0"/>
              <a:pathLst>
                <a:path w="1992312" h="1076704">
                  <a:moveTo>
                    <a:pt x="1915861" y="321468"/>
                  </a:moveTo>
                  <a:lnTo>
                    <a:pt x="1915861" y="321468"/>
                  </a:lnTo>
                  <a:lnTo>
                    <a:pt x="1912700" y="315147"/>
                  </a:lnTo>
                  <a:lnTo>
                    <a:pt x="1910446" y="313286"/>
                  </a:lnTo>
                  <a:lnTo>
                    <a:pt x="1869711" y="292854"/>
                  </a:lnTo>
                  <a:lnTo>
                    <a:pt x="1853677" y="286922"/>
                  </a:lnTo>
                  <a:lnTo>
                    <a:pt x="1811565" y="264468"/>
                  </a:lnTo>
                  <a:lnTo>
                    <a:pt x="1774604" y="244725"/>
                  </a:lnTo>
                  <a:lnTo>
                    <a:pt x="1730457" y="229555"/>
                  </a:lnTo>
                  <a:lnTo>
                    <a:pt x="1695341" y="215301"/>
                  </a:lnTo>
                  <a:lnTo>
                    <a:pt x="1659800" y="204463"/>
                  </a:lnTo>
                  <a:lnTo>
                    <a:pt x="1620607" y="195298"/>
                  </a:lnTo>
                  <a:lnTo>
                    <a:pt x="1577245" y="182440"/>
                  </a:lnTo>
                  <a:lnTo>
                    <a:pt x="1533308" y="169591"/>
                  </a:lnTo>
                  <a:lnTo>
                    <a:pt x="1501759" y="162686"/>
                  </a:lnTo>
                  <a:lnTo>
                    <a:pt x="1467893" y="153002"/>
                  </a:lnTo>
                  <a:lnTo>
                    <a:pt x="1432999" y="143848"/>
                  </a:lnTo>
                  <a:lnTo>
                    <a:pt x="1397646" y="136031"/>
                  </a:lnTo>
                  <a:lnTo>
                    <a:pt x="1362090" y="130352"/>
                  </a:lnTo>
                  <a:lnTo>
                    <a:pt x="1324680" y="123859"/>
                  </a:lnTo>
                  <a:lnTo>
                    <a:pt x="1285342" y="117225"/>
                  </a:lnTo>
                  <a:lnTo>
                    <a:pt x="1243606" y="112072"/>
                  </a:lnTo>
                  <a:lnTo>
                    <a:pt x="1202567" y="105813"/>
                  </a:lnTo>
                  <a:lnTo>
                    <a:pt x="1160955" y="99283"/>
                  </a:lnTo>
                  <a:lnTo>
                    <a:pt x="1138747" y="96616"/>
                  </a:lnTo>
                  <a:lnTo>
                    <a:pt x="1116004" y="94176"/>
                  </a:lnTo>
                  <a:lnTo>
                    <a:pt x="1093565" y="92549"/>
                  </a:lnTo>
                  <a:lnTo>
                    <a:pt x="1049230" y="90742"/>
                  </a:lnTo>
                  <a:lnTo>
                    <a:pt x="1026561" y="90260"/>
                  </a:lnTo>
                  <a:lnTo>
                    <a:pt x="1003510" y="89939"/>
                  </a:lnTo>
                  <a:lnTo>
                    <a:pt x="980204" y="89725"/>
                  </a:lnTo>
                  <a:lnTo>
                    <a:pt x="956731" y="89582"/>
                  </a:lnTo>
                  <a:lnTo>
                    <a:pt x="933144" y="89487"/>
                  </a:lnTo>
                  <a:lnTo>
                    <a:pt x="909482" y="89423"/>
                  </a:lnTo>
                  <a:lnTo>
                    <a:pt x="865552" y="89353"/>
                  </a:lnTo>
                  <a:lnTo>
                    <a:pt x="822655" y="89983"/>
                  </a:lnTo>
                  <a:lnTo>
                    <a:pt x="800104" y="91077"/>
                  </a:lnTo>
                  <a:lnTo>
                    <a:pt x="777132" y="92468"/>
                  </a:lnTo>
                  <a:lnTo>
                    <a:pt x="754541" y="94718"/>
                  </a:lnTo>
                  <a:lnTo>
                    <a:pt x="710038" y="100746"/>
                  </a:lnTo>
                  <a:lnTo>
                    <a:pt x="667769" y="109598"/>
                  </a:lnTo>
                  <a:lnTo>
                    <a:pt x="625611" y="120148"/>
                  </a:lnTo>
                  <a:lnTo>
                    <a:pt x="603257" y="125739"/>
                  </a:lnTo>
                  <a:lnTo>
                    <a:pt x="580416" y="131451"/>
                  </a:lnTo>
                  <a:lnTo>
                    <a:pt x="557913" y="137243"/>
                  </a:lnTo>
                  <a:lnTo>
                    <a:pt x="513507" y="148971"/>
                  </a:lnTo>
                  <a:lnTo>
                    <a:pt x="473045" y="162561"/>
                  </a:lnTo>
                  <a:lnTo>
                    <a:pt x="434557" y="178744"/>
                  </a:lnTo>
                  <a:lnTo>
                    <a:pt x="395403" y="199165"/>
                  </a:lnTo>
                  <a:lnTo>
                    <a:pt x="354188" y="221471"/>
                  </a:lnTo>
                  <a:lnTo>
                    <a:pt x="312941" y="245937"/>
                  </a:lnTo>
                  <a:lnTo>
                    <a:pt x="274764" y="274449"/>
                  </a:lnTo>
                  <a:lnTo>
                    <a:pt x="237953" y="302996"/>
                  </a:lnTo>
                  <a:lnTo>
                    <a:pt x="203072" y="331779"/>
                  </a:lnTo>
                  <a:lnTo>
                    <a:pt x="172135" y="362210"/>
                  </a:lnTo>
                  <a:lnTo>
                    <a:pt x="131847" y="405933"/>
                  </a:lnTo>
                  <a:lnTo>
                    <a:pt x="106965" y="435958"/>
                  </a:lnTo>
                  <a:lnTo>
                    <a:pt x="83340" y="466280"/>
                  </a:lnTo>
                  <a:lnTo>
                    <a:pt x="52767" y="510043"/>
                  </a:lnTo>
                  <a:lnTo>
                    <a:pt x="37423" y="540658"/>
                  </a:lnTo>
                  <a:lnTo>
                    <a:pt x="17628" y="581323"/>
                  </a:lnTo>
                  <a:lnTo>
                    <a:pt x="5516" y="621667"/>
                  </a:lnTo>
                  <a:lnTo>
                    <a:pt x="898" y="659786"/>
                  </a:lnTo>
                  <a:lnTo>
                    <a:pt x="0" y="704131"/>
                  </a:lnTo>
                  <a:lnTo>
                    <a:pt x="5144" y="737357"/>
                  </a:lnTo>
                  <a:lnTo>
                    <a:pt x="23989" y="776486"/>
                  </a:lnTo>
                  <a:lnTo>
                    <a:pt x="44517" y="808625"/>
                  </a:lnTo>
                  <a:lnTo>
                    <a:pt x="77922" y="845954"/>
                  </a:lnTo>
                  <a:lnTo>
                    <a:pt x="115413" y="882898"/>
                  </a:lnTo>
                  <a:lnTo>
                    <a:pt x="149437" y="908873"/>
                  </a:lnTo>
                  <a:lnTo>
                    <a:pt x="187886" y="936560"/>
                  </a:lnTo>
                  <a:lnTo>
                    <a:pt x="226693" y="962476"/>
                  </a:lnTo>
                  <a:lnTo>
                    <a:pt x="258260" y="981187"/>
                  </a:lnTo>
                  <a:lnTo>
                    <a:pt x="290370" y="996999"/>
                  </a:lnTo>
                  <a:lnTo>
                    <a:pt x="322941" y="1011303"/>
                  </a:lnTo>
                  <a:lnTo>
                    <a:pt x="357261" y="1026480"/>
                  </a:lnTo>
                  <a:lnTo>
                    <a:pt x="392358" y="1038517"/>
                  </a:lnTo>
                  <a:lnTo>
                    <a:pt x="427800" y="1048938"/>
                  </a:lnTo>
                  <a:lnTo>
                    <a:pt x="463396" y="1060184"/>
                  </a:lnTo>
                  <a:lnTo>
                    <a:pt x="500824" y="1068269"/>
                  </a:lnTo>
                  <a:lnTo>
                    <a:pt x="540169" y="1073406"/>
                  </a:lnTo>
                  <a:lnTo>
                    <a:pt x="581909" y="1075689"/>
                  </a:lnTo>
                  <a:lnTo>
                    <a:pt x="622949" y="1076703"/>
                  </a:lnTo>
                  <a:lnTo>
                    <a:pt x="664562" y="1076493"/>
                  </a:lnTo>
                  <a:lnTo>
                    <a:pt x="686770" y="1075511"/>
                  </a:lnTo>
                  <a:lnTo>
                    <a:pt x="709514" y="1074195"/>
                  </a:lnTo>
                  <a:lnTo>
                    <a:pt x="731952" y="1071994"/>
                  </a:lnTo>
                  <a:lnTo>
                    <a:pt x="776287" y="1066021"/>
                  </a:lnTo>
                  <a:lnTo>
                    <a:pt x="798957" y="1061253"/>
                  </a:lnTo>
                  <a:lnTo>
                    <a:pt x="822008" y="1055429"/>
                  </a:lnTo>
                  <a:lnTo>
                    <a:pt x="845313" y="1048901"/>
                  </a:lnTo>
                  <a:lnTo>
                    <a:pt x="869448" y="1042564"/>
                  </a:lnTo>
                  <a:lnTo>
                    <a:pt x="894138" y="1036355"/>
                  </a:lnTo>
                  <a:lnTo>
                    <a:pt x="919197" y="1030231"/>
                  </a:lnTo>
                  <a:lnTo>
                    <a:pt x="943840" y="1022841"/>
                  </a:lnTo>
                  <a:lnTo>
                    <a:pt x="968206" y="1014607"/>
                  </a:lnTo>
                  <a:lnTo>
                    <a:pt x="992387" y="1005811"/>
                  </a:lnTo>
                  <a:lnTo>
                    <a:pt x="1016446" y="995978"/>
                  </a:lnTo>
                  <a:lnTo>
                    <a:pt x="1040423" y="985454"/>
                  </a:lnTo>
                  <a:lnTo>
                    <a:pt x="1064345" y="974469"/>
                  </a:lnTo>
                  <a:lnTo>
                    <a:pt x="1089553" y="964500"/>
                  </a:lnTo>
                  <a:lnTo>
                    <a:pt x="1115619" y="955208"/>
                  </a:lnTo>
                  <a:lnTo>
                    <a:pt x="1142257" y="946368"/>
                  </a:lnTo>
                  <a:lnTo>
                    <a:pt x="1168614" y="936505"/>
                  </a:lnTo>
                  <a:lnTo>
                    <a:pt x="1194785" y="925962"/>
                  </a:lnTo>
                  <a:lnTo>
                    <a:pt x="1220831" y="914964"/>
                  </a:lnTo>
                  <a:lnTo>
                    <a:pt x="1246132" y="903663"/>
                  </a:lnTo>
                  <a:lnTo>
                    <a:pt x="1270938" y="892161"/>
                  </a:lnTo>
                  <a:lnTo>
                    <a:pt x="1295412" y="880523"/>
                  </a:lnTo>
                  <a:lnTo>
                    <a:pt x="1319666" y="868797"/>
                  </a:lnTo>
                  <a:lnTo>
                    <a:pt x="1343772" y="857010"/>
                  </a:lnTo>
                  <a:lnTo>
                    <a:pt x="1367781" y="845184"/>
                  </a:lnTo>
                  <a:lnTo>
                    <a:pt x="1391724" y="833331"/>
                  </a:lnTo>
                  <a:lnTo>
                    <a:pt x="1415624" y="821460"/>
                  </a:lnTo>
                  <a:lnTo>
                    <a:pt x="1439494" y="809577"/>
                  </a:lnTo>
                  <a:lnTo>
                    <a:pt x="1463345" y="797687"/>
                  </a:lnTo>
                  <a:lnTo>
                    <a:pt x="1487184" y="785791"/>
                  </a:lnTo>
                  <a:lnTo>
                    <a:pt x="1511013" y="773892"/>
                  </a:lnTo>
                  <a:lnTo>
                    <a:pt x="1534837" y="761990"/>
                  </a:lnTo>
                  <a:lnTo>
                    <a:pt x="1558657" y="750087"/>
                  </a:lnTo>
                  <a:lnTo>
                    <a:pt x="1582475" y="738183"/>
                  </a:lnTo>
                  <a:lnTo>
                    <a:pt x="1605630" y="726939"/>
                  </a:lnTo>
                  <a:lnTo>
                    <a:pt x="1628342" y="716137"/>
                  </a:lnTo>
                  <a:lnTo>
                    <a:pt x="1672320" y="694653"/>
                  </a:lnTo>
                  <a:lnTo>
                    <a:pt x="1713913" y="671875"/>
                  </a:lnTo>
                  <a:lnTo>
                    <a:pt x="1752684" y="652050"/>
                  </a:lnTo>
                  <a:lnTo>
                    <a:pt x="1789760" y="633758"/>
                  </a:lnTo>
                  <a:lnTo>
                    <a:pt x="1826081" y="614604"/>
                  </a:lnTo>
                  <a:lnTo>
                    <a:pt x="1860303" y="596831"/>
                  </a:lnTo>
                  <a:lnTo>
                    <a:pt x="1891830" y="578789"/>
                  </a:lnTo>
                  <a:lnTo>
                    <a:pt x="1929907" y="546981"/>
                  </a:lnTo>
                  <a:lnTo>
                    <a:pt x="1968153" y="502582"/>
                  </a:lnTo>
                  <a:lnTo>
                    <a:pt x="1987848" y="462388"/>
                  </a:lnTo>
                  <a:lnTo>
                    <a:pt x="1991633" y="453118"/>
                  </a:lnTo>
                  <a:lnTo>
                    <a:pt x="1992311" y="432235"/>
                  </a:lnTo>
                  <a:lnTo>
                    <a:pt x="1988288" y="392811"/>
                  </a:lnTo>
                  <a:lnTo>
                    <a:pt x="1982080" y="350039"/>
                  </a:lnTo>
                  <a:lnTo>
                    <a:pt x="1973110" y="315161"/>
                  </a:lnTo>
                  <a:lnTo>
                    <a:pt x="1965309" y="279691"/>
                  </a:lnTo>
                  <a:lnTo>
                    <a:pt x="1954251" y="244047"/>
                  </a:lnTo>
                  <a:lnTo>
                    <a:pt x="1938700" y="208350"/>
                  </a:lnTo>
                  <a:lnTo>
                    <a:pt x="1921525" y="172637"/>
                  </a:lnTo>
                  <a:lnTo>
                    <a:pt x="1903208" y="137582"/>
                  </a:lnTo>
                  <a:lnTo>
                    <a:pt x="1871886" y="97536"/>
                  </a:lnTo>
                  <a:lnTo>
                    <a:pt x="1837206" y="60791"/>
                  </a:lnTo>
                  <a:lnTo>
                    <a:pt x="1797357" y="27760"/>
                  </a:lnTo>
                  <a:lnTo>
                    <a:pt x="17491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28" name="SMARTInkShape-1709">
            <a:extLst>
              <a:ext uri="{FF2B5EF4-FFF2-40B4-BE49-F238E27FC236}">
                <a16:creationId xmlns:a16="http://schemas.microsoft.com/office/drawing/2014/main" id="{E6606FB5-A354-4D5C-80E8-B8A3A19131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202531" y="3615735"/>
            <a:ext cx="432927" cy="757200"/>
          </a:xfrm>
          <a:custGeom>
            <a:avLst/>
            <a:gdLst/>
            <a:ahLst/>
            <a:cxnLst/>
            <a:rect l="0" t="0" r="0" b="0"/>
            <a:pathLst>
              <a:path w="432927" h="757200">
                <a:moveTo>
                  <a:pt x="410766" y="152593"/>
                </a:moveTo>
                <a:lnTo>
                  <a:pt x="410766" y="152593"/>
                </a:lnTo>
                <a:lnTo>
                  <a:pt x="410766" y="139182"/>
                </a:lnTo>
                <a:lnTo>
                  <a:pt x="417087" y="126571"/>
                </a:lnTo>
                <a:lnTo>
                  <a:pt x="417626" y="121354"/>
                </a:lnTo>
                <a:lnTo>
                  <a:pt x="409520" y="81069"/>
                </a:lnTo>
                <a:lnTo>
                  <a:pt x="402680" y="63271"/>
                </a:lnTo>
                <a:lnTo>
                  <a:pt x="395266" y="52040"/>
                </a:lnTo>
                <a:lnTo>
                  <a:pt x="362164" y="22394"/>
                </a:lnTo>
                <a:lnTo>
                  <a:pt x="321888" y="5197"/>
                </a:lnTo>
                <a:lnTo>
                  <a:pt x="290064" y="0"/>
                </a:lnTo>
                <a:lnTo>
                  <a:pt x="251937" y="7088"/>
                </a:lnTo>
                <a:lnTo>
                  <a:pt x="217744" y="14818"/>
                </a:lnTo>
                <a:lnTo>
                  <a:pt x="176009" y="29089"/>
                </a:lnTo>
                <a:lnTo>
                  <a:pt x="139243" y="47207"/>
                </a:lnTo>
                <a:lnTo>
                  <a:pt x="100682" y="80525"/>
                </a:lnTo>
                <a:lnTo>
                  <a:pt x="83774" y="97412"/>
                </a:lnTo>
                <a:lnTo>
                  <a:pt x="58543" y="141807"/>
                </a:lnTo>
                <a:lnTo>
                  <a:pt x="50860" y="169388"/>
                </a:lnTo>
                <a:lnTo>
                  <a:pt x="49815" y="213487"/>
                </a:lnTo>
                <a:lnTo>
                  <a:pt x="53890" y="231912"/>
                </a:lnTo>
                <a:lnTo>
                  <a:pt x="68664" y="257822"/>
                </a:lnTo>
                <a:lnTo>
                  <a:pt x="104379" y="294107"/>
                </a:lnTo>
                <a:lnTo>
                  <a:pt x="137863" y="320641"/>
                </a:lnTo>
                <a:lnTo>
                  <a:pt x="172920" y="347685"/>
                </a:lnTo>
                <a:lnTo>
                  <a:pt x="210206" y="370691"/>
                </a:lnTo>
                <a:lnTo>
                  <a:pt x="248815" y="393604"/>
                </a:lnTo>
                <a:lnTo>
                  <a:pt x="285390" y="419575"/>
                </a:lnTo>
                <a:lnTo>
                  <a:pt x="321362" y="447555"/>
                </a:lnTo>
                <a:lnTo>
                  <a:pt x="357156" y="475689"/>
                </a:lnTo>
                <a:lnTo>
                  <a:pt x="379002" y="491983"/>
                </a:lnTo>
                <a:lnTo>
                  <a:pt x="409195" y="533018"/>
                </a:lnTo>
                <a:lnTo>
                  <a:pt x="431108" y="570006"/>
                </a:lnTo>
                <a:lnTo>
                  <a:pt x="432926" y="577713"/>
                </a:lnTo>
                <a:lnTo>
                  <a:pt x="426293" y="616842"/>
                </a:lnTo>
                <a:lnTo>
                  <a:pt x="414264" y="642118"/>
                </a:lnTo>
                <a:lnTo>
                  <a:pt x="375443" y="675864"/>
                </a:lnTo>
                <a:lnTo>
                  <a:pt x="344296" y="697677"/>
                </a:lnTo>
                <a:lnTo>
                  <a:pt x="317062" y="713014"/>
                </a:lnTo>
                <a:lnTo>
                  <a:pt x="274376" y="726690"/>
                </a:lnTo>
                <a:lnTo>
                  <a:pt x="241669" y="737154"/>
                </a:lnTo>
                <a:lnTo>
                  <a:pt x="209053" y="743127"/>
                </a:lnTo>
                <a:lnTo>
                  <a:pt x="176256" y="747105"/>
                </a:lnTo>
                <a:lnTo>
                  <a:pt x="141836" y="753282"/>
                </a:lnTo>
                <a:lnTo>
                  <a:pt x="106695" y="756910"/>
                </a:lnTo>
                <a:lnTo>
                  <a:pt x="73217" y="757199"/>
                </a:lnTo>
                <a:lnTo>
                  <a:pt x="34041" y="751247"/>
                </a:lnTo>
                <a:lnTo>
                  <a:pt x="0" y="7479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9" name="SMARTInkShape-1710">
            <a:extLst>
              <a:ext uri="{FF2B5EF4-FFF2-40B4-BE49-F238E27FC236}">
                <a16:creationId xmlns:a16="http://schemas.microsoft.com/office/drawing/2014/main" id="{55039609-8003-4F99-A8CE-F93395D5898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71090" y="3969003"/>
            <a:ext cx="1098872" cy="1018694"/>
          </a:xfrm>
          <a:custGeom>
            <a:avLst/>
            <a:gdLst/>
            <a:ahLst/>
            <a:cxnLst/>
            <a:rect l="0" t="0" r="0" b="0"/>
            <a:pathLst>
              <a:path w="1098872" h="1018694">
                <a:moveTo>
                  <a:pt x="904582" y="305341"/>
                </a:moveTo>
                <a:lnTo>
                  <a:pt x="904582" y="305341"/>
                </a:lnTo>
                <a:lnTo>
                  <a:pt x="904582" y="302180"/>
                </a:lnTo>
                <a:lnTo>
                  <a:pt x="883408" y="258021"/>
                </a:lnTo>
                <a:lnTo>
                  <a:pt x="864353" y="228040"/>
                </a:lnTo>
                <a:lnTo>
                  <a:pt x="831445" y="185120"/>
                </a:lnTo>
                <a:lnTo>
                  <a:pt x="804272" y="150216"/>
                </a:lnTo>
                <a:lnTo>
                  <a:pt x="760046" y="111711"/>
                </a:lnTo>
                <a:lnTo>
                  <a:pt x="720278" y="83412"/>
                </a:lnTo>
                <a:lnTo>
                  <a:pt x="690598" y="66256"/>
                </a:lnTo>
                <a:lnTo>
                  <a:pt x="658004" y="51576"/>
                </a:lnTo>
                <a:lnTo>
                  <a:pt x="624997" y="38436"/>
                </a:lnTo>
                <a:lnTo>
                  <a:pt x="594893" y="25982"/>
                </a:lnTo>
                <a:lnTo>
                  <a:pt x="562552" y="15596"/>
                </a:lnTo>
                <a:lnTo>
                  <a:pt x="528334" y="7232"/>
                </a:lnTo>
                <a:lnTo>
                  <a:pt x="493283" y="1310"/>
                </a:lnTo>
                <a:lnTo>
                  <a:pt x="457861" y="0"/>
                </a:lnTo>
                <a:lnTo>
                  <a:pt x="422273" y="2285"/>
                </a:lnTo>
                <a:lnTo>
                  <a:pt x="386613" y="7710"/>
                </a:lnTo>
                <a:lnTo>
                  <a:pt x="352684" y="12767"/>
                </a:lnTo>
                <a:lnTo>
                  <a:pt x="320628" y="18542"/>
                </a:lnTo>
                <a:lnTo>
                  <a:pt x="290946" y="27724"/>
                </a:lnTo>
                <a:lnTo>
                  <a:pt x="260556" y="38419"/>
                </a:lnTo>
                <a:lnTo>
                  <a:pt x="217225" y="59124"/>
                </a:lnTo>
                <a:lnTo>
                  <a:pt x="179250" y="84441"/>
                </a:lnTo>
                <a:lnTo>
                  <a:pt x="142863" y="112227"/>
                </a:lnTo>
                <a:lnTo>
                  <a:pt x="110474" y="145596"/>
                </a:lnTo>
                <a:lnTo>
                  <a:pt x="82357" y="184146"/>
                </a:lnTo>
                <a:lnTo>
                  <a:pt x="56607" y="225554"/>
                </a:lnTo>
                <a:lnTo>
                  <a:pt x="36410" y="262959"/>
                </a:lnTo>
                <a:lnTo>
                  <a:pt x="21386" y="300941"/>
                </a:lnTo>
                <a:lnTo>
                  <a:pt x="10981" y="339756"/>
                </a:lnTo>
                <a:lnTo>
                  <a:pt x="3047" y="376392"/>
                </a:lnTo>
                <a:lnTo>
                  <a:pt x="697" y="412383"/>
                </a:lnTo>
                <a:lnTo>
                  <a:pt x="0" y="451710"/>
                </a:lnTo>
                <a:lnTo>
                  <a:pt x="3321" y="495112"/>
                </a:lnTo>
                <a:lnTo>
                  <a:pt x="10921" y="539060"/>
                </a:lnTo>
                <a:lnTo>
                  <a:pt x="19125" y="582068"/>
                </a:lnTo>
                <a:lnTo>
                  <a:pt x="31698" y="621711"/>
                </a:lnTo>
                <a:lnTo>
                  <a:pt x="47991" y="664546"/>
                </a:lnTo>
                <a:lnTo>
                  <a:pt x="67150" y="707223"/>
                </a:lnTo>
                <a:lnTo>
                  <a:pt x="94168" y="750879"/>
                </a:lnTo>
                <a:lnTo>
                  <a:pt x="118903" y="789395"/>
                </a:lnTo>
                <a:lnTo>
                  <a:pt x="144018" y="828000"/>
                </a:lnTo>
                <a:lnTo>
                  <a:pt x="174537" y="864574"/>
                </a:lnTo>
                <a:lnTo>
                  <a:pt x="216314" y="903644"/>
                </a:lnTo>
                <a:lnTo>
                  <a:pt x="250418" y="931379"/>
                </a:lnTo>
                <a:lnTo>
                  <a:pt x="293970" y="960962"/>
                </a:lnTo>
                <a:lnTo>
                  <a:pt x="314376" y="975082"/>
                </a:lnTo>
                <a:lnTo>
                  <a:pt x="354291" y="991130"/>
                </a:lnTo>
                <a:lnTo>
                  <a:pt x="391842" y="1006836"/>
                </a:lnTo>
                <a:lnTo>
                  <a:pt x="428104" y="1015606"/>
                </a:lnTo>
                <a:lnTo>
                  <a:pt x="463983" y="1018498"/>
                </a:lnTo>
                <a:lnTo>
                  <a:pt x="500411" y="1018693"/>
                </a:lnTo>
                <a:lnTo>
                  <a:pt x="539574" y="1015518"/>
                </a:lnTo>
                <a:lnTo>
                  <a:pt x="577930" y="1012298"/>
                </a:lnTo>
                <a:lnTo>
                  <a:pt x="620897" y="999658"/>
                </a:lnTo>
                <a:lnTo>
                  <a:pt x="660013" y="983346"/>
                </a:lnTo>
                <a:lnTo>
                  <a:pt x="701295" y="965945"/>
                </a:lnTo>
                <a:lnTo>
                  <a:pt x="745424" y="946898"/>
                </a:lnTo>
                <a:lnTo>
                  <a:pt x="784884" y="921558"/>
                </a:lnTo>
                <a:lnTo>
                  <a:pt x="824945" y="896337"/>
                </a:lnTo>
                <a:lnTo>
                  <a:pt x="862245" y="868874"/>
                </a:lnTo>
                <a:lnTo>
                  <a:pt x="897770" y="842363"/>
                </a:lnTo>
                <a:lnTo>
                  <a:pt x="941503" y="800283"/>
                </a:lnTo>
                <a:lnTo>
                  <a:pt x="981843" y="756767"/>
                </a:lnTo>
                <a:lnTo>
                  <a:pt x="1010303" y="721760"/>
                </a:lnTo>
                <a:lnTo>
                  <a:pt x="1033362" y="686252"/>
                </a:lnTo>
                <a:lnTo>
                  <a:pt x="1055922" y="650596"/>
                </a:lnTo>
                <a:lnTo>
                  <a:pt x="1073043" y="614895"/>
                </a:lnTo>
                <a:lnTo>
                  <a:pt x="1083333" y="579182"/>
                </a:lnTo>
                <a:lnTo>
                  <a:pt x="1093732" y="543465"/>
                </a:lnTo>
                <a:lnTo>
                  <a:pt x="1098871" y="507747"/>
                </a:lnTo>
                <a:lnTo>
                  <a:pt x="1094073" y="472028"/>
                </a:lnTo>
                <a:lnTo>
                  <a:pt x="1087434" y="433149"/>
                </a:lnTo>
                <a:lnTo>
                  <a:pt x="1074956" y="395465"/>
                </a:lnTo>
                <a:lnTo>
                  <a:pt x="1052371" y="352843"/>
                </a:lnTo>
                <a:lnTo>
                  <a:pt x="1021572" y="309861"/>
                </a:lnTo>
                <a:lnTo>
                  <a:pt x="998911" y="280009"/>
                </a:lnTo>
                <a:lnTo>
                  <a:pt x="958548" y="236981"/>
                </a:lnTo>
                <a:lnTo>
                  <a:pt x="923937" y="210797"/>
                </a:lnTo>
                <a:lnTo>
                  <a:pt x="882096" y="183726"/>
                </a:lnTo>
                <a:lnTo>
                  <a:pt x="859825" y="170686"/>
                </a:lnTo>
                <a:lnTo>
                  <a:pt x="837041" y="158024"/>
                </a:lnTo>
                <a:lnTo>
                  <a:pt x="813914" y="145614"/>
                </a:lnTo>
                <a:lnTo>
                  <a:pt x="790559" y="134033"/>
                </a:lnTo>
                <a:lnTo>
                  <a:pt x="767050" y="123005"/>
                </a:lnTo>
                <a:lnTo>
                  <a:pt x="723071" y="103256"/>
                </a:lnTo>
                <a:lnTo>
                  <a:pt x="688091" y="87864"/>
                </a:lnTo>
                <a:lnTo>
                  <a:pt x="654551" y="7316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371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Comic Sans MS</vt:lpstr>
      <vt:lpstr>Gill Sans MT</vt:lpstr>
      <vt:lpstr>Times New Roman</vt:lpstr>
      <vt:lpstr>Parcel</vt:lpstr>
      <vt:lpstr>Progressive Presidents Unit 5 Part 2.2</vt:lpstr>
      <vt:lpstr>I. Theodore Roosevelt (1901-1909)     1. a.k.a. “The Trust Buster”    </vt:lpstr>
      <vt:lpstr>PowerPoint Presentation</vt:lpstr>
      <vt:lpstr>1904 Election Results</vt:lpstr>
      <vt:lpstr>2. 1st Trust Busting Case</vt:lpstr>
      <vt:lpstr>PowerPoint Presentation</vt:lpstr>
      <vt:lpstr>3. Political Platform</vt:lpstr>
      <vt:lpstr>4. Expanded Interstate Commerce Act 1887</vt:lpstr>
      <vt:lpstr>5. Meat Inspection Act 1906</vt:lpstr>
      <vt:lpstr>6. Pure Food &amp; Drug Act 1906</vt:lpstr>
      <vt:lpstr>1908 Election Results</vt:lpstr>
      <vt:lpstr>II. William Taft        1. Poor Politician </vt:lpstr>
      <vt:lpstr>2. Taft’s Accomplishments</vt:lpstr>
      <vt:lpstr>Progressive Presidents</vt:lpstr>
      <vt:lpstr>1912 Election Results</vt:lpstr>
      <vt:lpstr>TR-to-Wilson</vt:lpstr>
      <vt:lpstr>III. Woodrow Wilson (1913-1921)</vt:lpstr>
      <vt:lpstr>1. Accomplishments </vt:lpstr>
      <vt:lpstr>2. Keating-Owen Child Labor Act 1916</vt:lpstr>
      <vt:lpstr>PowerPoint Presentation</vt:lpstr>
      <vt:lpstr>IV. Conservation </vt:lpstr>
      <vt:lpstr>PowerPoint Presentation</vt:lpstr>
      <vt:lpstr>Results of 1916 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Presidents Unit 5 Part 2.2</dc:title>
  <dc:creator>Veronica Oliver</dc:creator>
  <cp:lastModifiedBy>Veronica Oliver</cp:lastModifiedBy>
  <cp:revision>6</cp:revision>
  <dcterms:created xsi:type="dcterms:W3CDTF">2019-11-12T03:45:27Z</dcterms:created>
  <dcterms:modified xsi:type="dcterms:W3CDTF">2019-11-12T15:42:01Z</dcterms:modified>
</cp:coreProperties>
</file>