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5" r:id="rId1"/>
  </p:sldMasterIdLst>
  <p:sldIdLst>
    <p:sldId id="279" r:id="rId2"/>
    <p:sldId id="280" r:id="rId3"/>
    <p:sldId id="347" r:id="rId4"/>
    <p:sldId id="256" r:id="rId5"/>
    <p:sldId id="335" r:id="rId6"/>
    <p:sldId id="336" r:id="rId7"/>
    <p:sldId id="288" r:id="rId8"/>
    <p:sldId id="289" r:id="rId9"/>
    <p:sldId id="268" r:id="rId10"/>
    <p:sldId id="257" r:id="rId11"/>
    <p:sldId id="338" r:id="rId12"/>
    <p:sldId id="258" r:id="rId13"/>
    <p:sldId id="346" r:id="rId14"/>
    <p:sldId id="339" r:id="rId15"/>
    <p:sldId id="337" r:id="rId16"/>
    <p:sldId id="340" r:id="rId17"/>
    <p:sldId id="259" r:id="rId18"/>
    <p:sldId id="342" r:id="rId19"/>
    <p:sldId id="260" r:id="rId20"/>
    <p:sldId id="341" r:id="rId21"/>
    <p:sldId id="281" r:id="rId22"/>
    <p:sldId id="343" r:id="rId23"/>
    <p:sldId id="261" r:id="rId24"/>
    <p:sldId id="262" r:id="rId25"/>
    <p:sldId id="345" r:id="rId26"/>
    <p:sldId id="277" r:id="rId27"/>
    <p:sldId id="263" r:id="rId28"/>
    <p:sldId id="344" r:id="rId29"/>
    <p:sldId id="265" r:id="rId30"/>
    <p:sldId id="273"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5C8D873-ACE2-4B1B-8BC3-DFC4D4108354}" type="slidenum">
              <a:rPr lang="en-US" altLang="en-US" smtClean="0"/>
              <a:pPr>
                <a:defRPr/>
              </a:pPr>
              <a:t>‹#›</a:t>
            </a:fld>
            <a:endParaRPr lang="en-US" altLang="en-US"/>
          </a:p>
        </p:txBody>
      </p:sp>
    </p:spTree>
    <p:extLst>
      <p:ext uri="{BB962C8B-B14F-4D97-AF65-F5344CB8AC3E}">
        <p14:creationId xmlns:p14="http://schemas.microsoft.com/office/powerpoint/2010/main" val="4154299951"/>
      </p:ext>
    </p:extLst>
  </p:cSld>
  <p:clrMapOvr>
    <a:overrideClrMapping bg1="dk1" tx1="lt1" bg2="dk2" tx2="lt2" accent1="accent1" accent2="accent2" accent3="accent3" accent4="accent4" accent5="accent5" accent6="accent6" hlink="hlink" folHlink="folHlink"/>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DBC49A-D114-41E0-A1F8-ABF6E1BD42ED}" type="slidenum">
              <a:rPr lang="en-US" altLang="en-US" smtClean="0"/>
              <a:pPr>
                <a:defRPr/>
              </a:pPr>
              <a:t>‹#›</a:t>
            </a:fld>
            <a:endParaRPr lang="en-US" altLang="en-US"/>
          </a:p>
        </p:txBody>
      </p:sp>
    </p:spTree>
    <p:extLst>
      <p:ext uri="{BB962C8B-B14F-4D97-AF65-F5344CB8AC3E}">
        <p14:creationId xmlns:p14="http://schemas.microsoft.com/office/powerpoint/2010/main" val="1100333313"/>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523B76-DC3D-4E60-B96F-B4729E825D41}" type="slidenum">
              <a:rPr lang="en-US" altLang="en-US" smtClean="0"/>
              <a:pPr>
                <a:defRPr/>
              </a:pPr>
              <a:t>‹#›</a:t>
            </a:fld>
            <a:endParaRPr lang="en-US" altLang="en-US"/>
          </a:p>
        </p:txBody>
      </p:sp>
    </p:spTree>
    <p:extLst>
      <p:ext uri="{BB962C8B-B14F-4D97-AF65-F5344CB8AC3E}">
        <p14:creationId xmlns:p14="http://schemas.microsoft.com/office/powerpoint/2010/main" val="2082365110"/>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820025A-3F44-4B90-822F-F1356C35AB34}" type="slidenum">
              <a:rPr lang="en-US" altLang="en-US" smtClean="0"/>
              <a:pPr>
                <a:defRPr/>
              </a:pPr>
              <a:t>‹#›</a:t>
            </a:fld>
            <a:endParaRPr lang="en-US" altLang="en-US"/>
          </a:p>
        </p:txBody>
      </p:sp>
    </p:spTree>
    <p:extLst>
      <p:ext uri="{BB962C8B-B14F-4D97-AF65-F5344CB8AC3E}">
        <p14:creationId xmlns:p14="http://schemas.microsoft.com/office/powerpoint/2010/main" val="3472311423"/>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C610370-8441-4DE0-A28A-61122CCF18A4}" type="slidenum">
              <a:rPr lang="en-US" altLang="en-US" smtClean="0"/>
              <a:pPr>
                <a:defRPr/>
              </a:pPr>
              <a:t>‹#›</a:t>
            </a:fld>
            <a:endParaRPr lang="en-US" altLang="en-US"/>
          </a:p>
        </p:txBody>
      </p:sp>
    </p:spTree>
    <p:extLst>
      <p:ext uri="{BB962C8B-B14F-4D97-AF65-F5344CB8AC3E}">
        <p14:creationId xmlns:p14="http://schemas.microsoft.com/office/powerpoint/2010/main" val="343514696"/>
      </p:ext>
    </p:extLst>
  </p:cSld>
  <p:clrMapOvr>
    <a:overrideClrMapping bg1="dk1" tx1="lt1" bg2="dk2" tx2="lt2" accent1="accent1" accent2="accent2" accent3="accent3" accent4="accent4" accent5="accent5" accent6="accent6" hlink="hlink" folHlink="folHlink"/>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4FD935A0-329D-4EEF-8991-F5A5B9049A8A}" type="slidenum">
              <a:rPr lang="en-US" altLang="en-US" smtClean="0"/>
              <a:pPr>
                <a:defRPr/>
              </a:pPr>
              <a:t>‹#›</a:t>
            </a:fld>
            <a:endParaRPr lang="en-US" altLang="en-US"/>
          </a:p>
        </p:txBody>
      </p:sp>
    </p:spTree>
    <p:extLst>
      <p:ext uri="{BB962C8B-B14F-4D97-AF65-F5344CB8AC3E}">
        <p14:creationId xmlns:p14="http://schemas.microsoft.com/office/powerpoint/2010/main" val="3324552694"/>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9637E8-899C-4B52-A703-B5E5A7A5844E}" type="slidenum">
              <a:rPr lang="en-US" altLang="en-US" smtClean="0"/>
              <a:pPr>
                <a:defRPr/>
              </a:pPr>
              <a:t>‹#›</a:t>
            </a:fld>
            <a:endParaRPr lang="en-US" alt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5005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7C0536-9BE6-41C1-8575-612BD420D463}" type="slidenum">
              <a:rPr lang="en-US" altLang="en-US" smtClean="0"/>
              <a:pPr>
                <a:defRPr/>
              </a:pPr>
              <a:t>‹#›</a:t>
            </a:fld>
            <a:endParaRPr lang="en-US" altLang="en-US"/>
          </a:p>
        </p:txBody>
      </p:sp>
    </p:spTree>
    <p:extLst>
      <p:ext uri="{BB962C8B-B14F-4D97-AF65-F5344CB8AC3E}">
        <p14:creationId xmlns:p14="http://schemas.microsoft.com/office/powerpoint/2010/main" val="675679958"/>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F1B884C-6376-48FA-9894-31CB7FF038E9}" type="slidenum">
              <a:rPr lang="en-US" altLang="en-US" smtClean="0"/>
              <a:pPr>
                <a:defRPr/>
              </a:pPr>
              <a:t>‹#›</a:t>
            </a:fld>
            <a:endParaRPr lang="en-US" altLang="en-US"/>
          </a:p>
        </p:txBody>
      </p:sp>
    </p:spTree>
    <p:extLst>
      <p:ext uri="{BB962C8B-B14F-4D97-AF65-F5344CB8AC3E}">
        <p14:creationId xmlns:p14="http://schemas.microsoft.com/office/powerpoint/2010/main" val="2729234263"/>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a:p>
        </p:txBody>
      </p:sp>
      <p:sp>
        <p:nvSpPr>
          <p:cNvPr id="11" name="Slide Number Placeholder 10"/>
          <p:cNvSpPr>
            <a:spLocks noGrp="1"/>
          </p:cNvSpPr>
          <p:nvPr>
            <p:ph type="sldNum" sz="quarter" idx="12"/>
          </p:nvPr>
        </p:nvSpPr>
        <p:spPr/>
        <p:txBody>
          <a:bodyPr/>
          <a:lstStyle/>
          <a:p>
            <a:pPr>
              <a:defRPr/>
            </a:pPr>
            <a:fld id="{6EA049A9-6DF6-41E2-B574-849C9CD5E2B7}" type="slidenum">
              <a:rPr lang="en-US" altLang="en-US" smtClean="0"/>
              <a:pPr>
                <a:defRPr/>
              </a:pPr>
              <a:t>‹#›</a:t>
            </a:fld>
            <a:endParaRPr lang="en-US" altLang="en-US"/>
          </a:p>
        </p:txBody>
      </p:sp>
    </p:spTree>
    <p:extLst>
      <p:ext uri="{BB962C8B-B14F-4D97-AF65-F5344CB8AC3E}">
        <p14:creationId xmlns:p14="http://schemas.microsoft.com/office/powerpoint/2010/main" val="1180111249"/>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a:p>
        </p:txBody>
      </p:sp>
      <p:sp>
        <p:nvSpPr>
          <p:cNvPr id="10" name="Slide Number Placeholder 9"/>
          <p:cNvSpPr>
            <a:spLocks noGrp="1"/>
          </p:cNvSpPr>
          <p:nvPr>
            <p:ph type="sldNum" sz="quarter" idx="12"/>
          </p:nvPr>
        </p:nvSpPr>
        <p:spPr/>
        <p:txBody>
          <a:bodyPr/>
          <a:lstStyle/>
          <a:p>
            <a:pPr>
              <a:defRPr/>
            </a:pPr>
            <a:fld id="{FF051363-5D90-47D1-8BA2-8AF614A52B4C}" type="slidenum">
              <a:rPr lang="en-US" altLang="en-US" smtClean="0"/>
              <a:pPr>
                <a:defRPr/>
              </a:pPr>
              <a:t>‹#›</a:t>
            </a:fld>
            <a:endParaRPr lang="en-US" altLang="en-US"/>
          </a:p>
        </p:txBody>
      </p:sp>
    </p:spTree>
    <p:extLst>
      <p:ext uri="{BB962C8B-B14F-4D97-AF65-F5344CB8AC3E}">
        <p14:creationId xmlns:p14="http://schemas.microsoft.com/office/powerpoint/2010/main" val="3725076788"/>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009637E8-899C-4B52-A703-B5E5A7A5844E}" type="slidenum">
              <a:rPr lang="en-US" altLang="en-US" smtClean="0"/>
              <a:pPr>
                <a:defRPr/>
              </a:pPr>
              <a:t>‹#›</a:t>
            </a:fld>
            <a:endParaRPr lang="en-US" altLang="en-US"/>
          </a:p>
        </p:txBody>
      </p:sp>
    </p:spTree>
    <p:extLst>
      <p:ext uri="{BB962C8B-B14F-4D97-AF65-F5344CB8AC3E}">
        <p14:creationId xmlns:p14="http://schemas.microsoft.com/office/powerpoint/2010/main" val="33604144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zoom dir="in"/>
  </p:transition>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upload.wikimedia.org/wikipedia/commons/3/3c/FERA_camp_in_Pennsylvania.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youtube.com/watch?time_continue=1&amp;v=a3xgYIPpIQ4"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s://www.youtube.com/watch?time_continue=1&amp;v=0rjtOWn5mj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4.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www.youtube.com/watch?v=zaI7GsxdmvM"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amNpxQANk0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video.search.yahoo.com/yhs/search?fr=yhs-mozilla-002&amp;hsimp=yhs-002&amp;hspart=mozilla&amp;p=us+history+video+clips+new+deal#id=40&amp;vid=8d89ec28f80f0f7d45c17f87d7334cbd&amp;action=view"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presidency.ucsb.edu/mediaplay.php?id=14916&amp;admin=32"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presidency.ucsb.edu/mediaplay.php?id=14916&amp;admin=32"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PoV7GGN-u7Q"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www.presidency.ucsb.edu/mediaplay.php?id=14540&amp;admin=32"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hyperlink" Target="http://www.bea.gov/bea/regional/sp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slideLayout" Target="../slideLayouts/slideLayout2.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image" Target="../media/image11.jpeg"/><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image" Target="../media/image12.jpe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image" Target="../media/image13.jpeg"/><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581B-302B-44AE-B839-D94F508C0C7D}"/>
              </a:ext>
            </a:extLst>
          </p:cNvPr>
          <p:cNvSpPr>
            <a:spLocks noGrp="1"/>
          </p:cNvSpPr>
          <p:nvPr>
            <p:ph type="ctrTitle"/>
          </p:nvPr>
        </p:nvSpPr>
        <p:spPr/>
        <p:txBody>
          <a:bodyPr/>
          <a:lstStyle/>
          <a:p>
            <a:pPr>
              <a:defRPr/>
            </a:pPr>
            <a:r>
              <a:rPr lang="en-US" dirty="0"/>
              <a:t>Great Depression &amp; New Deal Part 2 </a:t>
            </a:r>
          </a:p>
        </p:txBody>
      </p:sp>
      <p:sp>
        <p:nvSpPr>
          <p:cNvPr id="5123" name="Subtitle 2">
            <a:extLst>
              <a:ext uri="{FF2B5EF4-FFF2-40B4-BE49-F238E27FC236}">
                <a16:creationId xmlns:a16="http://schemas.microsoft.com/office/drawing/2014/main" id="{240D6271-8567-45E4-BA14-2F54DC04B471}"/>
              </a:ext>
            </a:extLst>
          </p:cNvPr>
          <p:cNvSpPr>
            <a:spLocks noGrp="1"/>
          </p:cNvSpPr>
          <p:nvPr>
            <p:ph type="subTitle" idx="1"/>
          </p:nvPr>
        </p:nvSpPr>
        <p:spPr>
          <a:xfrm>
            <a:off x="1828800" y="4236720"/>
            <a:ext cx="6020365" cy="2657856"/>
          </a:xfrm>
        </p:spPr>
        <p:txBody>
          <a:bodyPr>
            <a:normAutofit/>
          </a:bodyPr>
          <a:lstStyle/>
          <a:p>
            <a:pPr marR="0" algn="ctr"/>
            <a:r>
              <a:rPr lang="en-US" altLang="en-US" sz="3200" b="1" dirty="0"/>
              <a:t>How did the New Deal change the social, economic, and political landscape of the United States for future generations? </a:t>
            </a:r>
          </a:p>
          <a:p>
            <a:pPr marR="0" algn="ctr"/>
            <a:endParaRPr lang="en-US" altLang="en-US" sz="3200" dirty="0"/>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316C67-4827-4A11-B429-727EDA4A4E8C}"/>
              </a:ext>
            </a:extLst>
          </p:cNvPr>
          <p:cNvSpPr>
            <a:spLocks noGrp="1"/>
          </p:cNvSpPr>
          <p:nvPr>
            <p:ph type="title"/>
          </p:nvPr>
        </p:nvSpPr>
        <p:spPr>
          <a:xfrm>
            <a:off x="12578" y="100013"/>
            <a:ext cx="3845169" cy="1143000"/>
          </a:xfrm>
        </p:spPr>
        <p:txBody>
          <a:bodyPr/>
          <a:lstStyle/>
          <a:p>
            <a:pPr eaLnBrk="1" hangingPunct="1"/>
            <a:r>
              <a:rPr lang="en-US" altLang="en-US" dirty="0"/>
              <a:t>V. Relief Legislation </a:t>
            </a:r>
          </a:p>
        </p:txBody>
      </p:sp>
      <p:sp>
        <p:nvSpPr>
          <p:cNvPr id="5123" name="Rectangle 3">
            <a:extLst>
              <a:ext uri="{FF2B5EF4-FFF2-40B4-BE49-F238E27FC236}">
                <a16:creationId xmlns:a16="http://schemas.microsoft.com/office/drawing/2014/main" id="{CF19B1E0-C629-4542-9329-FAA610AC543F}"/>
              </a:ext>
            </a:extLst>
          </p:cNvPr>
          <p:cNvSpPr>
            <a:spLocks noGrp="1"/>
          </p:cNvSpPr>
          <p:nvPr>
            <p:ph idx="1"/>
          </p:nvPr>
        </p:nvSpPr>
        <p:spPr>
          <a:xfrm>
            <a:off x="117231" y="1609725"/>
            <a:ext cx="4114800" cy="5029200"/>
          </a:xfrm>
        </p:spPr>
        <p:txBody>
          <a:bodyPr/>
          <a:lstStyle/>
          <a:p>
            <a:pPr eaLnBrk="1" hangingPunct="1">
              <a:buFontTx/>
              <a:buChar char="1"/>
            </a:pPr>
            <a:r>
              <a:rPr lang="en-US" altLang="en-US" sz="3600" dirty="0"/>
              <a:t>Bank Holiday </a:t>
            </a:r>
          </a:p>
          <a:p>
            <a:pPr eaLnBrk="1" hangingPunct="1">
              <a:buFont typeface="Wingdings" panose="05000000000000000000" pitchFamily="2" charset="2"/>
              <a:buChar char="ü"/>
            </a:pPr>
            <a:r>
              <a:rPr lang="en-US" altLang="en-US" sz="3600" dirty="0"/>
              <a:t>Emergency Banking Act 1933</a:t>
            </a:r>
          </a:p>
          <a:p>
            <a:pPr eaLnBrk="1" hangingPunct="1">
              <a:buFont typeface="Wingdings" panose="05000000000000000000" pitchFamily="2" charset="2"/>
              <a:buChar char="ü"/>
            </a:pPr>
            <a:r>
              <a:rPr lang="en-US" altLang="en-US" sz="3600" dirty="0"/>
              <a:t>closed the banks to stop people from withdrawing $</a:t>
            </a:r>
          </a:p>
          <a:p>
            <a:pPr eaLnBrk="1" hangingPunct="1">
              <a:buFontTx/>
              <a:buChar char="2"/>
            </a:pPr>
            <a:endParaRPr lang="en-US" altLang="en-US" sz="3600" dirty="0"/>
          </a:p>
          <a:p>
            <a:pPr eaLnBrk="1" hangingPunct="1">
              <a:buFontTx/>
              <a:buChar char="2"/>
            </a:pPr>
            <a:endParaRPr lang="en-US" altLang="en-US" sz="3600" dirty="0"/>
          </a:p>
        </p:txBody>
      </p:sp>
      <p:sp>
        <p:nvSpPr>
          <p:cNvPr id="15" name="Rectangle 14">
            <a:extLst>
              <a:ext uri="{FF2B5EF4-FFF2-40B4-BE49-F238E27FC236}">
                <a16:creationId xmlns:a16="http://schemas.microsoft.com/office/drawing/2014/main" id="{740D6C9C-BEE0-4973-9CE9-F05889964F5F}"/>
              </a:ext>
            </a:extLst>
          </p:cNvPr>
          <p:cNvSpPr/>
          <p:nvPr/>
        </p:nvSpPr>
        <p:spPr>
          <a:xfrm>
            <a:off x="12578" y="5486400"/>
            <a:ext cx="3340222" cy="738664"/>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pic>
        <p:nvPicPr>
          <p:cNvPr id="17" name="Picture 16">
            <a:extLst>
              <a:ext uri="{FF2B5EF4-FFF2-40B4-BE49-F238E27FC236}">
                <a16:creationId xmlns:a16="http://schemas.microsoft.com/office/drawing/2014/main" id="{E21F3ACB-5F68-4D1B-A917-E9958AA30517}"/>
              </a:ext>
            </a:extLst>
          </p:cNvPr>
          <p:cNvPicPr>
            <a:picLocks noChangeAspect="1"/>
          </p:cNvPicPr>
          <p:nvPr/>
        </p:nvPicPr>
        <p:blipFill>
          <a:blip r:embed="rId2"/>
          <a:stretch>
            <a:fillRect/>
          </a:stretch>
        </p:blipFill>
        <p:spPr>
          <a:xfrm>
            <a:off x="4948547" y="118301"/>
            <a:ext cx="3569603" cy="1532235"/>
          </a:xfrm>
          <a:prstGeom prst="rect">
            <a:avLst/>
          </a:prstGeom>
        </p:spPr>
      </p:pic>
      <p:pic>
        <p:nvPicPr>
          <p:cNvPr id="18" name="Picture 2">
            <a:extLst>
              <a:ext uri="{FF2B5EF4-FFF2-40B4-BE49-F238E27FC236}">
                <a16:creationId xmlns:a16="http://schemas.microsoft.com/office/drawing/2014/main" id="{2BE879BC-B52C-4299-9187-0C19513EC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719" y="2438400"/>
            <a:ext cx="4566703"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316C67-4827-4A11-B429-727EDA4A4E8C}"/>
              </a:ext>
            </a:extLst>
          </p:cNvPr>
          <p:cNvSpPr>
            <a:spLocks noGrp="1"/>
          </p:cNvSpPr>
          <p:nvPr>
            <p:ph type="title"/>
          </p:nvPr>
        </p:nvSpPr>
        <p:spPr>
          <a:xfrm>
            <a:off x="6096" y="219075"/>
            <a:ext cx="4114800" cy="1143000"/>
          </a:xfrm>
        </p:spPr>
        <p:txBody>
          <a:bodyPr/>
          <a:lstStyle/>
          <a:p>
            <a:pPr eaLnBrk="1" hangingPunct="1"/>
            <a:r>
              <a:rPr lang="en-US" altLang="en-US" dirty="0"/>
              <a:t>V. Relief Legislation </a:t>
            </a:r>
          </a:p>
        </p:txBody>
      </p:sp>
      <p:sp>
        <p:nvSpPr>
          <p:cNvPr id="5123" name="Rectangle 3">
            <a:extLst>
              <a:ext uri="{FF2B5EF4-FFF2-40B4-BE49-F238E27FC236}">
                <a16:creationId xmlns:a16="http://schemas.microsoft.com/office/drawing/2014/main" id="{CF19B1E0-C629-4542-9329-FAA610AC543F}"/>
              </a:ext>
            </a:extLst>
          </p:cNvPr>
          <p:cNvSpPr>
            <a:spLocks noGrp="1"/>
          </p:cNvSpPr>
          <p:nvPr>
            <p:ph idx="1"/>
          </p:nvPr>
        </p:nvSpPr>
        <p:spPr>
          <a:xfrm>
            <a:off x="117231" y="1609725"/>
            <a:ext cx="4226169" cy="5029200"/>
          </a:xfrm>
        </p:spPr>
        <p:txBody>
          <a:bodyPr/>
          <a:lstStyle/>
          <a:p>
            <a:pPr marL="0" indent="0" eaLnBrk="1" hangingPunct="1">
              <a:buNone/>
            </a:pPr>
            <a:r>
              <a:rPr lang="en-US" altLang="en-US" sz="3600" dirty="0"/>
              <a:t>A. Bank Holiday </a:t>
            </a:r>
          </a:p>
          <a:p>
            <a:pPr eaLnBrk="1" hangingPunct="1">
              <a:buFont typeface="Wingdings" panose="05000000000000000000" pitchFamily="2" charset="2"/>
              <a:buChar char="ü"/>
            </a:pPr>
            <a:r>
              <a:rPr lang="en-US" altLang="en-US" sz="3600" dirty="0"/>
              <a:t>prevent collapse of banks</a:t>
            </a:r>
          </a:p>
          <a:p>
            <a:pPr eaLnBrk="1" hangingPunct="1">
              <a:buFont typeface="Wingdings" panose="05000000000000000000" pitchFamily="2" charset="2"/>
              <a:buChar char="ü"/>
            </a:pPr>
            <a:r>
              <a:rPr lang="en-US" altLang="en-US" sz="3600" dirty="0"/>
              <a:t>only sound banks reopen </a:t>
            </a:r>
          </a:p>
          <a:p>
            <a:pPr eaLnBrk="1" hangingPunct="1">
              <a:buFontTx/>
              <a:buChar char="2"/>
            </a:pPr>
            <a:endParaRPr lang="en-US" altLang="en-US" sz="3600" dirty="0"/>
          </a:p>
          <a:p>
            <a:pPr eaLnBrk="1" hangingPunct="1">
              <a:buFontTx/>
              <a:buChar char="2"/>
            </a:pPr>
            <a:endParaRPr lang="en-US" altLang="en-US" sz="3600" dirty="0"/>
          </a:p>
        </p:txBody>
      </p:sp>
      <p:sp>
        <p:nvSpPr>
          <p:cNvPr id="15" name="Rectangle 14">
            <a:extLst>
              <a:ext uri="{FF2B5EF4-FFF2-40B4-BE49-F238E27FC236}">
                <a16:creationId xmlns:a16="http://schemas.microsoft.com/office/drawing/2014/main" id="{740D6C9C-BEE0-4973-9CE9-F05889964F5F}"/>
              </a:ext>
            </a:extLst>
          </p:cNvPr>
          <p:cNvSpPr/>
          <p:nvPr/>
        </p:nvSpPr>
        <p:spPr>
          <a:xfrm>
            <a:off x="117231" y="5486400"/>
            <a:ext cx="3531225" cy="738664"/>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pic>
        <p:nvPicPr>
          <p:cNvPr id="16" name="Picture 6">
            <a:extLst>
              <a:ext uri="{FF2B5EF4-FFF2-40B4-BE49-F238E27FC236}">
                <a16:creationId xmlns:a16="http://schemas.microsoft.com/office/drawing/2014/main" id="{0F9F83DF-0509-4C66-81F3-45E1D0E03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
            <a:ext cx="308662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extLst>
              <a:ext uri="{FF2B5EF4-FFF2-40B4-BE49-F238E27FC236}">
                <a16:creationId xmlns:a16="http://schemas.microsoft.com/office/drawing/2014/main" id="{F24B7D19-9DD6-4C6F-931B-46D9FB6E9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831" y="4320203"/>
            <a:ext cx="3810000" cy="253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3545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Effect transition="in" filter="dissolve">
                                      <p:cBhvr>
                                        <p:cTn id="18" dur="500"/>
                                        <p:tgtEl>
                                          <p:spTgt spid="5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3">
                                            <p:txEl>
                                              <p:pRg st="2" end="2"/>
                                            </p:txEl>
                                          </p:spTgt>
                                        </p:tgtEl>
                                        <p:attrNameLst>
                                          <p:attrName>style.visibility</p:attrName>
                                        </p:attrNameLst>
                                      </p:cBhvr>
                                      <p:to>
                                        <p:strVal val="visible"/>
                                      </p:to>
                                    </p:set>
                                    <p:animEffect transition="in" filter="dissolv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9494069-223D-49FC-8116-A137555C30F2}"/>
              </a:ext>
            </a:extLst>
          </p:cNvPr>
          <p:cNvSpPr>
            <a:spLocks noGrp="1"/>
          </p:cNvSpPr>
          <p:nvPr>
            <p:ph idx="1"/>
          </p:nvPr>
        </p:nvSpPr>
        <p:spPr>
          <a:xfrm>
            <a:off x="38100" y="1447800"/>
            <a:ext cx="3845169" cy="4800600"/>
          </a:xfrm>
        </p:spPr>
        <p:txBody>
          <a:bodyPr>
            <a:normAutofit/>
          </a:bodyPr>
          <a:lstStyle/>
          <a:p>
            <a:pPr marL="0" indent="0" eaLnBrk="1" hangingPunct="1">
              <a:buNone/>
            </a:pPr>
            <a:r>
              <a:rPr lang="en-US" altLang="en-US" sz="3600" dirty="0"/>
              <a:t>B. FERA 1933 </a:t>
            </a:r>
          </a:p>
          <a:p>
            <a:pPr eaLnBrk="1" hangingPunct="1">
              <a:buFont typeface="Wingdings" panose="05000000000000000000" pitchFamily="2" charset="2"/>
              <a:buChar char="ü"/>
            </a:pPr>
            <a:r>
              <a:rPr lang="en-US" altLang="en-US" sz="3600" dirty="0"/>
              <a:t>Federal Emergency Relief Act </a:t>
            </a:r>
          </a:p>
          <a:p>
            <a:pPr eaLnBrk="1" hangingPunct="1">
              <a:buFont typeface="Wingdings" panose="05000000000000000000" pitchFamily="2" charset="2"/>
              <a:buChar char="ü"/>
            </a:pPr>
            <a:r>
              <a:rPr lang="en-US" altLang="en-US" sz="3600" dirty="0"/>
              <a:t>direct aid to help poor</a:t>
            </a:r>
          </a:p>
        </p:txBody>
      </p:sp>
      <p:sp>
        <p:nvSpPr>
          <p:cNvPr id="4" name="Rectangle 2">
            <a:extLst>
              <a:ext uri="{FF2B5EF4-FFF2-40B4-BE49-F238E27FC236}">
                <a16:creationId xmlns:a16="http://schemas.microsoft.com/office/drawing/2014/main" id="{6BE6123B-F4DB-462F-8C7D-31315A45E2B7}"/>
              </a:ext>
            </a:extLst>
          </p:cNvPr>
          <p:cNvSpPr>
            <a:spLocks noGrp="1"/>
          </p:cNvSpPr>
          <p:nvPr>
            <p:ph type="title"/>
          </p:nvPr>
        </p:nvSpPr>
        <p:spPr>
          <a:xfrm>
            <a:off x="12578" y="100013"/>
            <a:ext cx="3845169" cy="1143000"/>
          </a:xfrm>
        </p:spPr>
        <p:txBody>
          <a:bodyPr/>
          <a:lstStyle/>
          <a:p>
            <a:pPr eaLnBrk="1" hangingPunct="1"/>
            <a:r>
              <a:rPr lang="en-US" altLang="en-US" dirty="0"/>
              <a:t>V. Relief Legislation </a:t>
            </a:r>
          </a:p>
        </p:txBody>
      </p:sp>
      <p:sp>
        <p:nvSpPr>
          <p:cNvPr id="5" name="Rectangle 4">
            <a:extLst>
              <a:ext uri="{FF2B5EF4-FFF2-40B4-BE49-F238E27FC236}">
                <a16:creationId xmlns:a16="http://schemas.microsoft.com/office/drawing/2014/main" id="{5C21C620-33D9-4FC1-9E7D-A75878F68D0E}"/>
              </a:ext>
            </a:extLst>
          </p:cNvPr>
          <p:cNvSpPr/>
          <p:nvPr/>
        </p:nvSpPr>
        <p:spPr>
          <a:xfrm>
            <a:off x="12578" y="5486400"/>
            <a:ext cx="3340222" cy="738664"/>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pic>
        <p:nvPicPr>
          <p:cNvPr id="6" name="Picture 4">
            <a:hlinkClick r:id="rId2"/>
            <a:extLst>
              <a:ext uri="{FF2B5EF4-FFF2-40B4-BE49-F238E27FC236}">
                <a16:creationId xmlns:a16="http://schemas.microsoft.com/office/drawing/2014/main" id="{69E4BE7E-D747-4AE7-8216-4512BA6B0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924" y="1484376"/>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D424EAF-0B7D-4650-9915-EFA46BC81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63"/>
            <a:ext cx="54864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5199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9494069-223D-49FC-8116-A137555C30F2}"/>
              </a:ext>
            </a:extLst>
          </p:cNvPr>
          <p:cNvSpPr>
            <a:spLocks noGrp="1"/>
          </p:cNvSpPr>
          <p:nvPr>
            <p:ph idx="1"/>
          </p:nvPr>
        </p:nvSpPr>
        <p:spPr>
          <a:xfrm>
            <a:off x="38100" y="1447800"/>
            <a:ext cx="3845169" cy="4800600"/>
          </a:xfrm>
        </p:spPr>
        <p:txBody>
          <a:bodyPr>
            <a:normAutofit/>
          </a:bodyPr>
          <a:lstStyle/>
          <a:p>
            <a:pPr marL="0" indent="0" eaLnBrk="1" hangingPunct="1">
              <a:buNone/>
            </a:pPr>
            <a:r>
              <a:rPr lang="en-US" altLang="en-US" sz="3600" dirty="0"/>
              <a:t>C. PWA 1933 </a:t>
            </a:r>
          </a:p>
          <a:p>
            <a:pPr eaLnBrk="1" hangingPunct="1">
              <a:buFont typeface="Wingdings" panose="05000000000000000000" pitchFamily="2" charset="2"/>
              <a:buChar char="ü"/>
            </a:pPr>
            <a:r>
              <a:rPr lang="en-US" altLang="en-US" sz="3600" dirty="0"/>
              <a:t> Public Works Administration </a:t>
            </a:r>
          </a:p>
          <a:p>
            <a:pPr eaLnBrk="1" hangingPunct="1">
              <a:buFont typeface="Wingdings" panose="05000000000000000000" pitchFamily="2" charset="2"/>
              <a:buChar char="ü"/>
            </a:pPr>
            <a:r>
              <a:rPr lang="en-US" altLang="en-US" sz="3600" dirty="0"/>
              <a:t> created construction projects</a:t>
            </a:r>
          </a:p>
        </p:txBody>
      </p:sp>
      <p:sp>
        <p:nvSpPr>
          <p:cNvPr id="4" name="Rectangle 2">
            <a:extLst>
              <a:ext uri="{FF2B5EF4-FFF2-40B4-BE49-F238E27FC236}">
                <a16:creationId xmlns:a16="http://schemas.microsoft.com/office/drawing/2014/main" id="{6BE6123B-F4DB-462F-8C7D-31315A45E2B7}"/>
              </a:ext>
            </a:extLst>
          </p:cNvPr>
          <p:cNvSpPr>
            <a:spLocks noGrp="1"/>
          </p:cNvSpPr>
          <p:nvPr>
            <p:ph type="title"/>
          </p:nvPr>
        </p:nvSpPr>
        <p:spPr>
          <a:xfrm>
            <a:off x="12578" y="100013"/>
            <a:ext cx="3845169" cy="1143000"/>
          </a:xfrm>
        </p:spPr>
        <p:txBody>
          <a:bodyPr/>
          <a:lstStyle/>
          <a:p>
            <a:pPr eaLnBrk="1" hangingPunct="1"/>
            <a:r>
              <a:rPr lang="en-US" altLang="en-US" dirty="0"/>
              <a:t>V. Relief Legislation </a:t>
            </a:r>
          </a:p>
        </p:txBody>
      </p:sp>
      <p:sp>
        <p:nvSpPr>
          <p:cNvPr id="5" name="Rectangle 4">
            <a:extLst>
              <a:ext uri="{FF2B5EF4-FFF2-40B4-BE49-F238E27FC236}">
                <a16:creationId xmlns:a16="http://schemas.microsoft.com/office/drawing/2014/main" id="{5C21C620-33D9-4FC1-9E7D-A75878F68D0E}"/>
              </a:ext>
            </a:extLst>
          </p:cNvPr>
          <p:cNvSpPr/>
          <p:nvPr/>
        </p:nvSpPr>
        <p:spPr>
          <a:xfrm>
            <a:off x="12578" y="5486400"/>
            <a:ext cx="3340222" cy="738664"/>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pic>
        <p:nvPicPr>
          <p:cNvPr id="6" name="Picture 8">
            <a:extLst>
              <a:ext uri="{FF2B5EF4-FFF2-40B4-BE49-F238E27FC236}">
                <a16:creationId xmlns:a16="http://schemas.microsoft.com/office/drawing/2014/main" id="{FE555605-91A8-43D0-94F2-71B377DAB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403" y="3429000"/>
            <a:ext cx="477559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162846E-545E-48FE-BED5-3C5583118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0754"/>
            <a:ext cx="3886200" cy="324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4661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56F7-0E76-462D-B589-3F9FC138F2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B0BA1D-A730-4C1D-AF61-6F7DFD2FBB10}"/>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A54460A2-44A4-485A-9B6F-F9657C6BF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7239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2505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CE33AE-DCDD-4B59-AAD4-55E6163C9CFB}"/>
              </a:ext>
            </a:extLst>
          </p:cNvPr>
          <p:cNvSpPr>
            <a:spLocks noGrp="1"/>
          </p:cNvSpPr>
          <p:nvPr>
            <p:ph type="title"/>
          </p:nvPr>
        </p:nvSpPr>
        <p:spPr>
          <a:xfrm>
            <a:off x="1393400" y="350672"/>
            <a:ext cx="5937755" cy="1188720"/>
          </a:xfrm>
        </p:spPr>
        <p:txBody>
          <a:bodyPr>
            <a:noAutofit/>
          </a:bodyPr>
          <a:lstStyle/>
          <a:p>
            <a:pPr eaLnBrk="1" hangingPunct="1"/>
            <a:r>
              <a:rPr lang="en-US" altLang="en-US" sz="4000" dirty="0"/>
              <a:t>VI. Recovery Legislation </a:t>
            </a:r>
          </a:p>
        </p:txBody>
      </p:sp>
      <p:sp>
        <p:nvSpPr>
          <p:cNvPr id="7171" name="Rectangle 3">
            <a:extLst>
              <a:ext uri="{FF2B5EF4-FFF2-40B4-BE49-F238E27FC236}">
                <a16:creationId xmlns:a16="http://schemas.microsoft.com/office/drawing/2014/main" id="{E7637D33-1539-4D87-A507-4526D154FB89}"/>
              </a:ext>
            </a:extLst>
          </p:cNvPr>
          <p:cNvSpPr>
            <a:spLocks noGrp="1"/>
          </p:cNvSpPr>
          <p:nvPr>
            <p:ph idx="1"/>
          </p:nvPr>
        </p:nvSpPr>
        <p:spPr>
          <a:xfrm>
            <a:off x="0" y="1866583"/>
            <a:ext cx="4495800" cy="4114800"/>
          </a:xfrm>
        </p:spPr>
        <p:txBody>
          <a:bodyPr>
            <a:normAutofit fontScale="92500"/>
          </a:bodyPr>
          <a:lstStyle/>
          <a:p>
            <a:pPr marL="742950" indent="-742950" eaLnBrk="1" hangingPunct="1">
              <a:buAutoNum type="alphaUcPeriod"/>
            </a:pPr>
            <a:r>
              <a:rPr lang="en-US" altLang="en-US" sz="3600" dirty="0"/>
              <a:t>CCC 1933 </a:t>
            </a:r>
          </a:p>
          <a:p>
            <a:pPr eaLnBrk="1" hangingPunct="1">
              <a:buFont typeface="Wingdings" panose="05000000000000000000" pitchFamily="2" charset="2"/>
              <a:buChar char="ü"/>
            </a:pPr>
            <a:r>
              <a:rPr lang="en-US" altLang="en-US" sz="3600" dirty="0"/>
              <a:t>Civilian Conservation Corps </a:t>
            </a:r>
          </a:p>
          <a:p>
            <a:pPr eaLnBrk="1" hangingPunct="1">
              <a:buFont typeface="Wingdings" panose="05000000000000000000" pitchFamily="2" charset="2"/>
              <a:buChar char="ü"/>
            </a:pPr>
            <a:r>
              <a:rPr lang="en-US" altLang="en-US" sz="3600" dirty="0"/>
              <a:t>provided jobs to build roads, landing fields, soil erosion, and flood control projects</a:t>
            </a:r>
          </a:p>
        </p:txBody>
      </p:sp>
      <p:sp>
        <p:nvSpPr>
          <p:cNvPr id="14340" name="Rectangle 1">
            <a:extLst>
              <a:ext uri="{FF2B5EF4-FFF2-40B4-BE49-F238E27FC236}">
                <a16:creationId xmlns:a16="http://schemas.microsoft.com/office/drawing/2014/main" id="{B56EE173-3691-4338-B5C6-E9356E0AD5C0}"/>
              </a:ext>
            </a:extLst>
          </p:cNvPr>
          <p:cNvSpPr>
            <a:spLocks noChangeArrowheads="1"/>
          </p:cNvSpPr>
          <p:nvPr/>
        </p:nvSpPr>
        <p:spPr bwMode="auto">
          <a:xfrm>
            <a:off x="68490" y="5964302"/>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hlinkClick r:id="rId2"/>
              </a:rPr>
              <a:t>https://www.youtube.com/watch?time_continue=1&amp;v=a3xgYIPpIQ4</a:t>
            </a:r>
            <a:endParaRPr lang="en-US" altLang="en-US" sz="1600" dirty="0"/>
          </a:p>
        </p:txBody>
      </p:sp>
      <p:pic>
        <p:nvPicPr>
          <p:cNvPr id="5" name="Picture 2">
            <a:extLst>
              <a:ext uri="{FF2B5EF4-FFF2-40B4-BE49-F238E27FC236}">
                <a16:creationId xmlns:a16="http://schemas.microsoft.com/office/drawing/2014/main" id="{8A9A8552-FBE2-47F7-AD27-2BFE791E7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1081709" cy="1081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device&#10;&#10;Description automatically generated">
            <a:hlinkClick r:id="rId4"/>
            <a:extLst>
              <a:ext uri="{FF2B5EF4-FFF2-40B4-BE49-F238E27FC236}">
                <a16:creationId xmlns:a16="http://schemas.microsoft.com/office/drawing/2014/main" id="{05B1AE83-A52A-4CE4-AD4D-C2F6490EC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846" y="43306"/>
            <a:ext cx="1353284" cy="921385"/>
          </a:xfrm>
          <a:prstGeom prst="rect">
            <a:avLst/>
          </a:prstGeom>
        </p:spPr>
      </p:pic>
      <p:pic>
        <p:nvPicPr>
          <p:cNvPr id="7" name="Picture 7">
            <a:extLst>
              <a:ext uri="{FF2B5EF4-FFF2-40B4-BE49-F238E27FC236}">
                <a16:creationId xmlns:a16="http://schemas.microsoft.com/office/drawing/2014/main" id="{88F9B5FE-9404-4C9D-A8CA-070BDBD80A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277" y="1631206"/>
            <a:ext cx="479560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EA6CAE26-3868-43BE-8B08-2F0D0AEC1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724220"/>
            <a:ext cx="1676400" cy="213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A81D18E6-9A38-4E32-BC34-430AF3DD58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5180" y="4818943"/>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1814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dissolve">
                                      <p:cBhvr>
                                        <p:cTn id="18" dur="5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dissolve">
                                      <p:cBhvr>
                                        <p:cTn id="23" dur="5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out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ou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CE33AE-DCDD-4B59-AAD4-55E6163C9CFB}"/>
              </a:ext>
            </a:extLst>
          </p:cNvPr>
          <p:cNvSpPr>
            <a:spLocks noGrp="1"/>
          </p:cNvSpPr>
          <p:nvPr>
            <p:ph type="title"/>
          </p:nvPr>
        </p:nvSpPr>
        <p:spPr>
          <a:xfrm>
            <a:off x="152400" y="116139"/>
            <a:ext cx="6629400" cy="1188720"/>
          </a:xfrm>
        </p:spPr>
        <p:txBody>
          <a:bodyPr>
            <a:noAutofit/>
          </a:bodyPr>
          <a:lstStyle/>
          <a:p>
            <a:pPr eaLnBrk="1" hangingPunct="1"/>
            <a:r>
              <a:rPr lang="en-US" altLang="en-US" sz="3600" dirty="0"/>
              <a:t>VI. Recovery Legislation </a:t>
            </a:r>
          </a:p>
        </p:txBody>
      </p:sp>
      <p:sp>
        <p:nvSpPr>
          <p:cNvPr id="7171" name="Rectangle 3">
            <a:extLst>
              <a:ext uri="{FF2B5EF4-FFF2-40B4-BE49-F238E27FC236}">
                <a16:creationId xmlns:a16="http://schemas.microsoft.com/office/drawing/2014/main" id="{E7637D33-1539-4D87-A507-4526D154FB89}"/>
              </a:ext>
            </a:extLst>
          </p:cNvPr>
          <p:cNvSpPr>
            <a:spLocks noGrp="1"/>
          </p:cNvSpPr>
          <p:nvPr>
            <p:ph idx="1"/>
          </p:nvPr>
        </p:nvSpPr>
        <p:spPr>
          <a:xfrm>
            <a:off x="-18288" y="1467191"/>
            <a:ext cx="6800088" cy="4190186"/>
          </a:xfrm>
        </p:spPr>
        <p:txBody>
          <a:bodyPr/>
          <a:lstStyle/>
          <a:p>
            <a:pPr marL="0" indent="0" eaLnBrk="1" hangingPunct="1">
              <a:buNone/>
            </a:pPr>
            <a:r>
              <a:rPr lang="en-US" altLang="en-US" sz="3600" dirty="0"/>
              <a:t>B. TVA 1933 </a:t>
            </a:r>
          </a:p>
          <a:p>
            <a:pPr eaLnBrk="1" hangingPunct="1">
              <a:buFont typeface="Wingdings" panose="05000000000000000000" pitchFamily="2" charset="2"/>
              <a:buChar char="ü"/>
            </a:pPr>
            <a:r>
              <a:rPr lang="en-US" altLang="en-US" sz="3600" dirty="0"/>
              <a:t>Tennessee Valley Authority </a:t>
            </a:r>
          </a:p>
          <a:p>
            <a:pPr eaLnBrk="1" hangingPunct="1">
              <a:buFont typeface="Wingdings" panose="05000000000000000000" pitchFamily="2" charset="2"/>
              <a:buChar char="ü"/>
            </a:pPr>
            <a:r>
              <a:rPr lang="en-US" altLang="en-US" sz="3600" dirty="0"/>
              <a:t>provide jobs, electricity, and dams (control floods) in poor rural areas </a:t>
            </a:r>
          </a:p>
        </p:txBody>
      </p:sp>
      <p:pic>
        <p:nvPicPr>
          <p:cNvPr id="7" name="Picture 6">
            <a:extLst>
              <a:ext uri="{FF2B5EF4-FFF2-40B4-BE49-F238E27FC236}">
                <a16:creationId xmlns:a16="http://schemas.microsoft.com/office/drawing/2014/main" id="{B88869DA-5190-4DA7-ACC6-612C80FB6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050" y="3995428"/>
            <a:ext cx="2101988" cy="284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7A10137-3D02-4C41-A187-6FC68016A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841" y="3859807"/>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8BE004E-BB6C-4819-B346-4FDC816A0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8" y="4495800"/>
            <a:ext cx="4374602" cy="2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4DC8D190-8188-49EF-87B3-A7AE8A9E8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091" y="5416045"/>
            <a:ext cx="95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lose up of a device&#10;&#10;Description automatically generated">
            <a:hlinkClick r:id="rId6"/>
            <a:extLst>
              <a:ext uri="{FF2B5EF4-FFF2-40B4-BE49-F238E27FC236}">
                <a16:creationId xmlns:a16="http://schemas.microsoft.com/office/drawing/2014/main" id="{6681925D-D93C-4A55-AD95-99A2BB807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4125" y="316703"/>
            <a:ext cx="1451354" cy="988156"/>
          </a:xfrm>
          <a:prstGeom prst="rect">
            <a:avLst/>
          </a:prstGeom>
        </p:spPr>
      </p:pic>
      <p:pic>
        <p:nvPicPr>
          <p:cNvPr id="12" name="Picture 4">
            <a:extLst>
              <a:ext uri="{FF2B5EF4-FFF2-40B4-BE49-F238E27FC236}">
                <a16:creationId xmlns:a16="http://schemas.microsoft.com/office/drawing/2014/main" id="{1EB3F4FE-2289-446B-8EE3-7CF813BD7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1707" y="1429085"/>
            <a:ext cx="956189" cy="9561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0ABF140-793E-4BD7-B582-B8499C465A8B}"/>
              </a:ext>
            </a:extLst>
          </p:cNvPr>
          <p:cNvSpPr/>
          <p:nvPr/>
        </p:nvSpPr>
        <p:spPr>
          <a:xfrm>
            <a:off x="7091978" y="2568861"/>
            <a:ext cx="1855645" cy="461665"/>
          </a:xfrm>
          <a:prstGeom prst="rect">
            <a:avLst/>
          </a:prstGeom>
        </p:spPr>
        <p:txBody>
          <a:bodyPr wrap="square">
            <a:spAutoFit/>
          </a:bodyPr>
          <a:lstStyle/>
          <a:p>
            <a:r>
              <a:rPr lang="en-US" sz="1200" dirty="0">
                <a:hlinkClick r:id="rId6"/>
              </a:rPr>
              <a:t>https://www.youtube.com/watch?v=zaI7GsxdmvM</a:t>
            </a:r>
            <a:endParaRPr lang="en-US" sz="12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Effect transition="in" filter="dissolve">
                                      <p:cBhvr>
                                        <p:cTn id="13" dur="500"/>
                                        <p:tgtEl>
                                          <p:spTgt spid="7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171">
                                            <p:txEl>
                                              <p:pRg st="1" end="1"/>
                                            </p:txEl>
                                          </p:spTgt>
                                        </p:tgtEl>
                                        <p:attrNameLst>
                                          <p:attrName>style.visibility</p:attrName>
                                        </p:attrNameLst>
                                      </p:cBhvr>
                                      <p:to>
                                        <p:strVal val="visible"/>
                                      </p:to>
                                    </p:set>
                                    <p:animEffect transition="in" filter="dissolve">
                                      <p:cBhvr>
                                        <p:cTn id="18" dur="500"/>
                                        <p:tgtEl>
                                          <p:spTgt spid="7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Effect transition="in" filter="dissolve">
                                      <p:cBhvr>
                                        <p:cTn id="23" dur="5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Righ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443035"/>
            <a:ext cx="2978949"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C3BDDD-E877-4DB3-ACE7-57F87E4DB72B}"/>
              </a:ext>
            </a:extLst>
          </p:cNvPr>
          <p:cNvSpPr>
            <a:spLocks noGrp="1"/>
          </p:cNvSpPr>
          <p:nvPr>
            <p:ph type="title"/>
          </p:nvPr>
        </p:nvSpPr>
        <p:spPr>
          <a:xfrm>
            <a:off x="945654" y="1586484"/>
            <a:ext cx="2763774" cy="3685032"/>
          </a:xfrm>
          <a:prstGeom prst="ellipse">
            <a:avLst/>
          </a:prstGeom>
          <a:solidFill>
            <a:schemeClr val="accent2">
              <a:lumMod val="75000"/>
            </a:schemeClr>
          </a:solidFill>
          <a:ln>
            <a:noFill/>
          </a:ln>
        </p:spPr>
        <p:txBody>
          <a:bodyPr vert="horz" lIns="182880" tIns="182880" rIns="182880" bIns="182880" rtlCol="0" anchor="ctr">
            <a:noAutofit/>
          </a:bodyPr>
          <a:lstStyle/>
          <a:p>
            <a:r>
              <a:rPr lang="en-US" sz="1400" b="1" dirty="0">
                <a:solidFill>
                  <a:schemeClr val="bg1"/>
                </a:solidFill>
              </a:rPr>
              <a:t>Directions: Create an Instagram post for the CCC or the TVA. The post needs to include a description of the picture</a:t>
            </a:r>
            <a:endParaRPr lang="en-US" sz="1200" kern="1200" cap="all" spc="200" baseline="0" dirty="0">
              <a:solidFill>
                <a:schemeClr val="bg1"/>
              </a:solidFill>
            </a:endParaRPr>
          </a:p>
        </p:txBody>
      </p:sp>
      <p:pic>
        <p:nvPicPr>
          <p:cNvPr id="7" name="Picture 6">
            <a:extLst>
              <a:ext uri="{FF2B5EF4-FFF2-40B4-BE49-F238E27FC236}">
                <a16:creationId xmlns:a16="http://schemas.microsoft.com/office/drawing/2014/main" id="{4F5D4CD7-B93F-451C-B5C7-EE57EFA2DB72}"/>
              </a:ext>
            </a:extLst>
          </p:cNvPr>
          <p:cNvPicPr>
            <a:picLocks noChangeAspect="1"/>
          </p:cNvPicPr>
          <p:nvPr/>
        </p:nvPicPr>
        <p:blipFill>
          <a:blip r:embed="rId2"/>
          <a:stretch>
            <a:fillRect/>
          </a:stretch>
        </p:blipFill>
        <p:spPr>
          <a:xfrm>
            <a:off x="4572000" y="762000"/>
            <a:ext cx="3395766" cy="5767316"/>
          </a:xfrm>
          <a:prstGeom prst="rect">
            <a:avLst/>
          </a:prstGeom>
        </p:spPr>
      </p:pic>
    </p:spTree>
    <p:extLst>
      <p:ext uri="{BB962C8B-B14F-4D97-AF65-F5344CB8AC3E}">
        <p14:creationId xmlns:p14="http://schemas.microsoft.com/office/powerpoint/2010/main" val="2498361811"/>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E676A72-A397-4A6B-AA46-567003B1CE56}"/>
              </a:ext>
            </a:extLst>
          </p:cNvPr>
          <p:cNvSpPr>
            <a:spLocks noGrp="1"/>
          </p:cNvSpPr>
          <p:nvPr>
            <p:ph idx="1"/>
          </p:nvPr>
        </p:nvSpPr>
        <p:spPr>
          <a:xfrm>
            <a:off x="198681" y="2514600"/>
            <a:ext cx="4297119" cy="3663950"/>
          </a:xfrm>
        </p:spPr>
        <p:txBody>
          <a:bodyPr>
            <a:normAutofit fontScale="92500" lnSpcReduction="10000"/>
          </a:bodyPr>
          <a:lstStyle/>
          <a:p>
            <a:pPr marL="0" indent="0" eaLnBrk="1" hangingPunct="1">
              <a:buNone/>
              <a:defRPr/>
            </a:pPr>
            <a:r>
              <a:rPr lang="en-US" altLang="en-US" sz="3600" dirty="0"/>
              <a:t>C. AAA 1933 </a:t>
            </a:r>
          </a:p>
          <a:p>
            <a:pPr eaLnBrk="1" hangingPunct="1">
              <a:buFont typeface="Wingdings" panose="05000000000000000000" pitchFamily="2" charset="2"/>
              <a:buChar char="ü"/>
              <a:defRPr/>
            </a:pPr>
            <a:r>
              <a:rPr lang="en-US" altLang="en-US" sz="3600" dirty="0"/>
              <a:t> Agricultural Adjustment Act </a:t>
            </a:r>
          </a:p>
          <a:p>
            <a:pPr eaLnBrk="1" hangingPunct="1">
              <a:buFont typeface="Wingdings" panose="05000000000000000000" pitchFamily="2" charset="2"/>
              <a:buChar char="ü"/>
              <a:defRPr/>
            </a:pPr>
            <a:r>
              <a:rPr lang="en-US" altLang="en-US" sz="3400" dirty="0"/>
              <a:t>Use subsidies – pay farmers not to grow</a:t>
            </a:r>
          </a:p>
          <a:p>
            <a:pPr eaLnBrk="1" hangingPunct="1">
              <a:buFont typeface="Wingdings" panose="05000000000000000000" pitchFamily="2" charset="2"/>
              <a:buChar char="ü"/>
              <a:defRPr/>
            </a:pPr>
            <a:r>
              <a:rPr lang="en-US" altLang="en-US" sz="3400" dirty="0"/>
              <a:t>control agricultural overproduction </a:t>
            </a:r>
          </a:p>
          <a:p>
            <a:pPr marL="0" indent="0" eaLnBrk="1" hangingPunct="1">
              <a:buFont typeface="Wingdings 2" panose="05020102010507070707" pitchFamily="18" charset="2"/>
              <a:buNone/>
              <a:defRPr/>
            </a:pPr>
            <a:endParaRPr lang="en-US" altLang="en-US" sz="3600" dirty="0"/>
          </a:p>
          <a:p>
            <a:pPr eaLnBrk="1" hangingPunct="1">
              <a:buFontTx/>
              <a:buChar char="3"/>
              <a:defRPr/>
            </a:pPr>
            <a:endParaRPr lang="en-US" altLang="en-US" sz="3600" dirty="0"/>
          </a:p>
        </p:txBody>
      </p:sp>
      <p:sp>
        <p:nvSpPr>
          <p:cNvPr id="4" name="Rectangle 3">
            <a:extLst>
              <a:ext uri="{FF2B5EF4-FFF2-40B4-BE49-F238E27FC236}">
                <a16:creationId xmlns:a16="http://schemas.microsoft.com/office/drawing/2014/main" id="{57B7F2F5-836D-4024-A1DD-409FCBC1886A}"/>
              </a:ext>
            </a:extLst>
          </p:cNvPr>
          <p:cNvSpPr/>
          <p:nvPr/>
        </p:nvSpPr>
        <p:spPr>
          <a:xfrm>
            <a:off x="198681" y="586081"/>
            <a:ext cx="4114800"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sp>
        <p:nvSpPr>
          <p:cNvPr id="5" name="Rectangle 2">
            <a:extLst>
              <a:ext uri="{FF2B5EF4-FFF2-40B4-BE49-F238E27FC236}">
                <a16:creationId xmlns:a16="http://schemas.microsoft.com/office/drawing/2014/main" id="{A75E1F07-645D-4C5B-9E22-8C0AE4F2730A}"/>
              </a:ext>
            </a:extLst>
          </p:cNvPr>
          <p:cNvSpPr>
            <a:spLocks noGrp="1"/>
          </p:cNvSpPr>
          <p:nvPr>
            <p:ph type="title"/>
          </p:nvPr>
        </p:nvSpPr>
        <p:spPr>
          <a:xfrm>
            <a:off x="4572000" y="-8279"/>
            <a:ext cx="4590288" cy="1188720"/>
          </a:xfrm>
        </p:spPr>
        <p:txBody>
          <a:bodyPr>
            <a:noAutofit/>
          </a:bodyPr>
          <a:lstStyle/>
          <a:p>
            <a:pPr eaLnBrk="1" hangingPunct="1"/>
            <a:r>
              <a:rPr lang="en-US" altLang="en-US" sz="3600" dirty="0"/>
              <a:t>VI. Recovery Legislation </a:t>
            </a:r>
          </a:p>
        </p:txBody>
      </p:sp>
      <p:pic>
        <p:nvPicPr>
          <p:cNvPr id="6" name="Picture 6">
            <a:extLst>
              <a:ext uri="{FF2B5EF4-FFF2-40B4-BE49-F238E27FC236}">
                <a16:creationId xmlns:a16="http://schemas.microsoft.com/office/drawing/2014/main" id="{41588FAE-C485-4F4E-A8B5-0D08DBB99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77" y="1417078"/>
            <a:ext cx="3995928" cy="505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6FB586-3185-4AAA-822A-33C1BD8D4325}"/>
              </a:ext>
            </a:extLst>
          </p:cNvPr>
          <p:cNvSpPr>
            <a:spLocks noGrp="1"/>
          </p:cNvSpPr>
          <p:nvPr>
            <p:ph type="title"/>
          </p:nvPr>
        </p:nvSpPr>
        <p:spPr>
          <a:xfrm>
            <a:off x="609600" y="304800"/>
            <a:ext cx="7772400" cy="838200"/>
          </a:xfrm>
        </p:spPr>
        <p:txBody>
          <a:bodyPr/>
          <a:lstStyle/>
          <a:p>
            <a:pPr eaLnBrk="1" hangingPunct="1"/>
            <a:r>
              <a:rPr lang="en-US" altLang="en-US" dirty="0"/>
              <a:t>IV. The New Deal</a:t>
            </a:r>
          </a:p>
        </p:txBody>
      </p:sp>
      <p:sp>
        <p:nvSpPr>
          <p:cNvPr id="2051" name="Rectangle 3">
            <a:extLst>
              <a:ext uri="{FF2B5EF4-FFF2-40B4-BE49-F238E27FC236}">
                <a16:creationId xmlns:a16="http://schemas.microsoft.com/office/drawing/2014/main" id="{57FF1D33-94A9-4457-8A92-3315BF648857}"/>
              </a:ext>
            </a:extLst>
          </p:cNvPr>
          <p:cNvSpPr>
            <a:spLocks noGrp="1" noChangeArrowheads="1"/>
          </p:cNvSpPr>
          <p:nvPr>
            <p:ph idx="1"/>
          </p:nvPr>
        </p:nvSpPr>
        <p:spPr>
          <a:xfrm>
            <a:off x="0" y="1371600"/>
            <a:ext cx="4953000" cy="4800600"/>
          </a:xfrm>
        </p:spPr>
        <p:txBody>
          <a:bodyPr>
            <a:normAutofit lnSpcReduction="10000"/>
          </a:bodyPr>
          <a:lstStyle/>
          <a:p>
            <a:pPr marL="274320" indent="-274320" eaLnBrk="1" fontAlgn="auto" hangingPunct="1">
              <a:spcAft>
                <a:spcPts val="0"/>
              </a:spcAft>
              <a:buClr>
                <a:schemeClr val="accent3"/>
              </a:buClr>
              <a:buFontTx/>
              <a:buChar char="="/>
              <a:defRPr/>
            </a:pPr>
            <a:r>
              <a:rPr lang="en-US" sz="3600" dirty="0">
                <a:latin typeface="+mj-lt"/>
              </a:rPr>
              <a:t>FDR’s programs to end the Great Depression</a:t>
            </a:r>
          </a:p>
          <a:p>
            <a:pPr marL="274320" indent="-274320" eaLnBrk="1" fontAlgn="auto" hangingPunct="1">
              <a:spcAft>
                <a:spcPts val="0"/>
              </a:spcAft>
              <a:buClr>
                <a:schemeClr val="accent3"/>
              </a:buClr>
              <a:buFontTx/>
              <a:buChar char="a"/>
              <a:defRPr/>
            </a:pPr>
            <a:r>
              <a:rPr lang="en-US" sz="3600" b="1" dirty="0">
                <a:latin typeface="+mj-lt"/>
              </a:rPr>
              <a:t>Relief</a:t>
            </a:r>
            <a:r>
              <a:rPr lang="en-US" sz="3600" dirty="0">
                <a:latin typeface="+mj-lt"/>
              </a:rPr>
              <a:t> = ease suffering</a:t>
            </a:r>
          </a:p>
          <a:p>
            <a:pPr marL="274320" indent="-274320" eaLnBrk="1" fontAlgn="auto" hangingPunct="1">
              <a:spcAft>
                <a:spcPts val="0"/>
              </a:spcAft>
              <a:buClr>
                <a:schemeClr val="accent3"/>
              </a:buClr>
              <a:buFontTx/>
              <a:buChar char="b"/>
              <a:defRPr/>
            </a:pPr>
            <a:r>
              <a:rPr lang="en-US" sz="3600" b="1" dirty="0">
                <a:latin typeface="+mj-lt"/>
              </a:rPr>
              <a:t>Recovery</a:t>
            </a:r>
            <a:r>
              <a:rPr lang="en-US" sz="3600" dirty="0">
                <a:latin typeface="+mj-lt"/>
              </a:rPr>
              <a:t> = create economic growth</a:t>
            </a:r>
          </a:p>
          <a:p>
            <a:pPr marL="274320" indent="-274320" eaLnBrk="1" fontAlgn="auto" hangingPunct="1">
              <a:spcAft>
                <a:spcPts val="0"/>
              </a:spcAft>
              <a:buClr>
                <a:schemeClr val="accent3"/>
              </a:buClr>
              <a:buFontTx/>
              <a:buChar char="c"/>
              <a:defRPr/>
            </a:pPr>
            <a:r>
              <a:rPr lang="en-US" sz="3600" b="1" dirty="0">
                <a:latin typeface="+mj-lt"/>
              </a:rPr>
              <a:t>Reform</a:t>
            </a:r>
            <a:r>
              <a:rPr lang="en-US" sz="3600" dirty="0">
                <a:latin typeface="+mj-lt"/>
              </a:rPr>
              <a:t> = try to prevent future economic problems</a:t>
            </a:r>
          </a:p>
        </p:txBody>
      </p:sp>
      <p:pic>
        <p:nvPicPr>
          <p:cNvPr id="4" name="Picture 10">
            <a:hlinkClick r:id="rId2"/>
            <a:extLst>
              <a:ext uri="{FF2B5EF4-FFF2-40B4-BE49-F238E27FC236}">
                <a16:creationId xmlns:a16="http://schemas.microsoft.com/office/drawing/2014/main" id="{B5B5AB1B-6001-4DB0-B4FD-06BED85F6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863" y="0"/>
            <a:ext cx="4047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05877FEC-A401-4179-95C3-FA8F29773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0" y="38100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649371A-9860-4730-9E49-D702412900DB}"/>
              </a:ext>
            </a:extLst>
          </p:cNvPr>
          <p:cNvSpPr/>
          <p:nvPr/>
        </p:nvSpPr>
        <p:spPr>
          <a:xfrm>
            <a:off x="381000" y="6121153"/>
            <a:ext cx="4572000" cy="584775"/>
          </a:xfrm>
          <a:prstGeom prst="rect">
            <a:avLst/>
          </a:prstGeom>
          <a:ln w="28575">
            <a:solidFill>
              <a:srgbClr val="FF0000"/>
            </a:solidFill>
          </a:ln>
        </p:spPr>
        <p:txBody>
          <a:bodyPr>
            <a:spAutoFit/>
          </a:bodyPr>
          <a:lstStyle/>
          <a:p>
            <a:r>
              <a:rPr lang="en-US" altLang="en-US" sz="1600" b="1" dirty="0">
                <a:solidFill>
                  <a:srgbClr val="FF0000"/>
                </a:solidFill>
                <a:latin typeface="+mj-lt"/>
              </a:rPr>
              <a:t>How did the New Deal attempt to address the problems of the Great Depression? </a:t>
            </a:r>
          </a:p>
        </p:txBody>
      </p:sp>
    </p:spTree>
    <p:extLst>
      <p:ext uri="{BB962C8B-B14F-4D97-AF65-F5344CB8AC3E}">
        <p14:creationId xmlns:p14="http://schemas.microsoft.com/office/powerpoint/2010/main" val="10022644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dissolve">
                                      <p:cBhvr>
                                        <p:cTn id="13" dur="500"/>
                                        <p:tgtEl>
                                          <p:spTgt spid="20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Effect transition="in" filter="dissolve">
                                      <p:cBhvr>
                                        <p:cTn id="18" dur="500"/>
                                        <p:tgtEl>
                                          <p:spTgt spid="205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dissolve">
                                      <p:cBhvr>
                                        <p:cTn id="23" dur="500"/>
                                        <p:tgtEl>
                                          <p:spTgt spid="20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Effect transition="in" filter="dissolve">
                                      <p:cBhvr>
                                        <p:cTn id="28" dur="500"/>
                                        <p:tgtEl>
                                          <p:spTgt spid="205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E676A72-A397-4A6B-AA46-567003B1CE56}"/>
              </a:ext>
            </a:extLst>
          </p:cNvPr>
          <p:cNvSpPr>
            <a:spLocks noGrp="1"/>
          </p:cNvSpPr>
          <p:nvPr>
            <p:ph idx="1"/>
          </p:nvPr>
        </p:nvSpPr>
        <p:spPr>
          <a:xfrm>
            <a:off x="69421" y="1828800"/>
            <a:ext cx="4373319" cy="3663950"/>
          </a:xfrm>
        </p:spPr>
        <p:txBody>
          <a:bodyPr>
            <a:normAutofit fontScale="92500"/>
          </a:bodyPr>
          <a:lstStyle/>
          <a:p>
            <a:pPr marL="0" indent="0" eaLnBrk="1" hangingPunct="1">
              <a:buFont typeface="Wingdings 2" panose="05020102010507070707" pitchFamily="18" charset="2"/>
              <a:buNone/>
              <a:defRPr/>
            </a:pPr>
            <a:endParaRPr lang="en-US" altLang="en-US" sz="3600" dirty="0"/>
          </a:p>
          <a:p>
            <a:pPr marL="0" indent="0" eaLnBrk="1" hangingPunct="1">
              <a:buNone/>
              <a:defRPr/>
            </a:pPr>
            <a:r>
              <a:rPr lang="en-US" altLang="en-US" sz="3600" dirty="0"/>
              <a:t>D. FCA 1933 </a:t>
            </a:r>
          </a:p>
          <a:p>
            <a:pPr eaLnBrk="1" hangingPunct="1">
              <a:buFont typeface="Wingdings" panose="05000000000000000000" pitchFamily="2" charset="2"/>
              <a:buChar char="ü"/>
              <a:defRPr/>
            </a:pPr>
            <a:r>
              <a:rPr lang="en-US" altLang="en-US" sz="3600" dirty="0"/>
              <a:t>= Farm Credit Administration</a:t>
            </a:r>
          </a:p>
          <a:p>
            <a:pPr eaLnBrk="1" hangingPunct="1">
              <a:buFont typeface="Wingdings" panose="05000000000000000000" pitchFamily="2" charset="2"/>
              <a:buChar char="ü"/>
              <a:defRPr/>
            </a:pPr>
            <a:r>
              <a:rPr lang="en-US" altLang="en-US" sz="3600" dirty="0"/>
              <a:t>helped farmers get low-interest mortgages  </a:t>
            </a:r>
          </a:p>
          <a:p>
            <a:pPr eaLnBrk="1" hangingPunct="1">
              <a:buFontTx/>
              <a:buChar char="3"/>
              <a:defRPr/>
            </a:pPr>
            <a:endParaRPr lang="en-US" altLang="en-US" sz="3600" dirty="0"/>
          </a:p>
        </p:txBody>
      </p:sp>
      <p:sp>
        <p:nvSpPr>
          <p:cNvPr id="4" name="Rectangle 3">
            <a:extLst>
              <a:ext uri="{FF2B5EF4-FFF2-40B4-BE49-F238E27FC236}">
                <a16:creationId xmlns:a16="http://schemas.microsoft.com/office/drawing/2014/main" id="{57B7F2F5-836D-4024-A1DD-409FCBC1886A}"/>
              </a:ext>
            </a:extLst>
          </p:cNvPr>
          <p:cNvSpPr/>
          <p:nvPr/>
        </p:nvSpPr>
        <p:spPr>
          <a:xfrm>
            <a:off x="198681" y="586081"/>
            <a:ext cx="4114800"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sp>
        <p:nvSpPr>
          <p:cNvPr id="5" name="Rectangle 2">
            <a:extLst>
              <a:ext uri="{FF2B5EF4-FFF2-40B4-BE49-F238E27FC236}">
                <a16:creationId xmlns:a16="http://schemas.microsoft.com/office/drawing/2014/main" id="{A75E1F07-645D-4C5B-9E22-8C0AE4F2730A}"/>
              </a:ext>
            </a:extLst>
          </p:cNvPr>
          <p:cNvSpPr>
            <a:spLocks noGrp="1"/>
          </p:cNvSpPr>
          <p:nvPr>
            <p:ph type="title"/>
          </p:nvPr>
        </p:nvSpPr>
        <p:spPr>
          <a:xfrm>
            <a:off x="4572000" y="-8279"/>
            <a:ext cx="4590288" cy="1188720"/>
          </a:xfrm>
        </p:spPr>
        <p:txBody>
          <a:bodyPr>
            <a:noAutofit/>
          </a:bodyPr>
          <a:lstStyle/>
          <a:p>
            <a:pPr eaLnBrk="1" hangingPunct="1"/>
            <a:r>
              <a:rPr lang="en-US" altLang="en-US" sz="3600" dirty="0"/>
              <a:t>VI. Recovery Legislation </a:t>
            </a:r>
          </a:p>
        </p:txBody>
      </p:sp>
      <p:pic>
        <p:nvPicPr>
          <p:cNvPr id="6" name="Picture 5">
            <a:extLst>
              <a:ext uri="{FF2B5EF4-FFF2-40B4-BE49-F238E27FC236}">
                <a16:creationId xmlns:a16="http://schemas.microsoft.com/office/drawing/2014/main" id="{04D492B8-C55D-4987-A8CA-EF58ACC18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521" y="1386598"/>
            <a:ext cx="3728948" cy="516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8086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51D97142-D9B8-43A5-B1BF-6FAE7ADA0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341" y="304800"/>
            <a:ext cx="3904034"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A19A9822-2885-4126-90A6-C7AAA99FF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341" y="3505200"/>
            <a:ext cx="376879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A9669FCE-6159-4BDF-984D-3C42D2FD2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62" y="1457083"/>
            <a:ext cx="4868702" cy="394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7669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05004ED-FC80-42BE-B17A-1ED5BA7DC841}"/>
              </a:ext>
            </a:extLst>
          </p:cNvPr>
          <p:cNvSpPr>
            <a:spLocks noGrp="1"/>
          </p:cNvSpPr>
          <p:nvPr>
            <p:ph type="title"/>
          </p:nvPr>
        </p:nvSpPr>
        <p:spPr>
          <a:xfrm>
            <a:off x="0" y="0"/>
            <a:ext cx="5791200" cy="1143000"/>
          </a:xfrm>
        </p:spPr>
        <p:txBody>
          <a:bodyPr>
            <a:noAutofit/>
          </a:bodyPr>
          <a:lstStyle/>
          <a:p>
            <a:pPr eaLnBrk="1" hangingPunct="1"/>
            <a:r>
              <a:rPr lang="en-US" altLang="en-US" sz="3600" dirty="0"/>
              <a:t>VII. Reform Legislation</a:t>
            </a:r>
          </a:p>
        </p:txBody>
      </p:sp>
      <p:sp>
        <p:nvSpPr>
          <p:cNvPr id="9219" name="Rectangle 3">
            <a:extLst>
              <a:ext uri="{FF2B5EF4-FFF2-40B4-BE49-F238E27FC236}">
                <a16:creationId xmlns:a16="http://schemas.microsoft.com/office/drawing/2014/main" id="{46ECB920-9028-4D82-9542-9F091EEB4F6C}"/>
              </a:ext>
            </a:extLst>
          </p:cNvPr>
          <p:cNvSpPr>
            <a:spLocks noGrp="1" noChangeArrowheads="1"/>
          </p:cNvSpPr>
          <p:nvPr>
            <p:ph idx="1"/>
          </p:nvPr>
        </p:nvSpPr>
        <p:spPr>
          <a:xfrm>
            <a:off x="33528" y="1239180"/>
            <a:ext cx="9080500" cy="3276600"/>
          </a:xfrm>
        </p:spPr>
        <p:txBody>
          <a:bodyPr>
            <a:normAutofit/>
          </a:bodyPr>
          <a:lstStyle/>
          <a:p>
            <a:pPr marL="0" indent="0" eaLnBrk="1" fontAlgn="auto" hangingPunct="1">
              <a:spcAft>
                <a:spcPts val="0"/>
              </a:spcAft>
              <a:buClr>
                <a:schemeClr val="accent3"/>
              </a:buClr>
              <a:buNone/>
              <a:defRPr/>
            </a:pPr>
            <a:r>
              <a:rPr lang="en-US" sz="3200" b="1" dirty="0"/>
              <a:t>A. Glass-Steagall Banking Act 1933 </a:t>
            </a:r>
          </a:p>
          <a:p>
            <a:pPr eaLnBrk="1" fontAlgn="auto" hangingPunct="1">
              <a:spcAft>
                <a:spcPts val="0"/>
              </a:spcAft>
              <a:buClr>
                <a:schemeClr val="accent3"/>
              </a:buClr>
              <a:buFont typeface="Wingdings" panose="05000000000000000000" pitchFamily="2" charset="2"/>
              <a:buChar char="ü"/>
              <a:defRPr/>
            </a:pPr>
            <a:r>
              <a:rPr lang="en-US" sz="3200" dirty="0"/>
              <a:t>FDIC (Federal Deposit Insurance Corporation) </a:t>
            </a:r>
          </a:p>
          <a:p>
            <a:pPr eaLnBrk="1" fontAlgn="auto" hangingPunct="1">
              <a:spcAft>
                <a:spcPts val="0"/>
              </a:spcAft>
              <a:buClr>
                <a:schemeClr val="accent3"/>
              </a:buClr>
              <a:buFont typeface="Wingdings" panose="05000000000000000000" pitchFamily="2" charset="2"/>
              <a:buChar char="ü"/>
              <a:defRPr/>
            </a:pPr>
            <a:r>
              <a:rPr lang="en-US" sz="3200" dirty="0"/>
              <a:t> guaranteed deposits by insuring them</a:t>
            </a:r>
          </a:p>
        </p:txBody>
      </p:sp>
      <p:sp>
        <p:nvSpPr>
          <p:cNvPr id="6" name="Rectangle 5">
            <a:extLst>
              <a:ext uri="{FF2B5EF4-FFF2-40B4-BE49-F238E27FC236}">
                <a16:creationId xmlns:a16="http://schemas.microsoft.com/office/drawing/2014/main" id="{AB6B0BC8-378E-48D2-917E-06E5318376CA}"/>
              </a:ext>
            </a:extLst>
          </p:cNvPr>
          <p:cNvSpPr/>
          <p:nvPr/>
        </p:nvSpPr>
        <p:spPr>
          <a:xfrm>
            <a:off x="6019800" y="65782"/>
            <a:ext cx="2975113" cy="1077218"/>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pic>
        <p:nvPicPr>
          <p:cNvPr id="5" name="Picture 4">
            <a:extLst>
              <a:ext uri="{FF2B5EF4-FFF2-40B4-BE49-F238E27FC236}">
                <a16:creationId xmlns:a16="http://schemas.microsoft.com/office/drawing/2014/main" id="{BB199B63-730F-44BB-BBE6-2FBEDF7F1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80520"/>
            <a:ext cx="6443472" cy="281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082A2F9B-3D99-4E35-A582-C18368F72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94" y="4191000"/>
            <a:ext cx="2062140" cy="20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9745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dissolve">
                                      <p:cBhvr>
                                        <p:cTn id="13" dur="500"/>
                                        <p:tgtEl>
                                          <p:spTgt spid="92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dissolve">
                                      <p:cBhvr>
                                        <p:cTn id="18" dur="500"/>
                                        <p:tgtEl>
                                          <p:spTgt spid="92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dissolve">
                                      <p:cBhvr>
                                        <p:cTn id="23" dur="500"/>
                                        <p:tgtEl>
                                          <p:spTgt spid="92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05004ED-FC80-42BE-B17A-1ED5BA7DC841}"/>
              </a:ext>
            </a:extLst>
          </p:cNvPr>
          <p:cNvSpPr>
            <a:spLocks noGrp="1"/>
          </p:cNvSpPr>
          <p:nvPr>
            <p:ph type="title"/>
          </p:nvPr>
        </p:nvSpPr>
        <p:spPr>
          <a:xfrm>
            <a:off x="0" y="0"/>
            <a:ext cx="5791200" cy="1143000"/>
          </a:xfrm>
        </p:spPr>
        <p:txBody>
          <a:bodyPr>
            <a:noAutofit/>
          </a:bodyPr>
          <a:lstStyle/>
          <a:p>
            <a:pPr eaLnBrk="1" hangingPunct="1"/>
            <a:r>
              <a:rPr lang="en-US" altLang="en-US" sz="3600" dirty="0"/>
              <a:t>VII. Reform Legislation</a:t>
            </a:r>
          </a:p>
        </p:txBody>
      </p:sp>
      <p:sp>
        <p:nvSpPr>
          <p:cNvPr id="9219" name="Rectangle 3">
            <a:extLst>
              <a:ext uri="{FF2B5EF4-FFF2-40B4-BE49-F238E27FC236}">
                <a16:creationId xmlns:a16="http://schemas.microsoft.com/office/drawing/2014/main" id="{46ECB920-9028-4D82-9542-9F091EEB4F6C}"/>
              </a:ext>
            </a:extLst>
          </p:cNvPr>
          <p:cNvSpPr>
            <a:spLocks noGrp="1" noChangeArrowheads="1"/>
          </p:cNvSpPr>
          <p:nvPr>
            <p:ph idx="1"/>
          </p:nvPr>
        </p:nvSpPr>
        <p:spPr>
          <a:xfrm>
            <a:off x="21336" y="1371600"/>
            <a:ext cx="4550664" cy="3581400"/>
          </a:xfrm>
        </p:spPr>
        <p:txBody>
          <a:bodyPr>
            <a:normAutofit fontScale="77500" lnSpcReduction="20000"/>
          </a:bodyPr>
          <a:lstStyle/>
          <a:p>
            <a:pPr marL="0" indent="0" eaLnBrk="1" fontAlgn="auto" hangingPunct="1">
              <a:spcAft>
                <a:spcPts val="0"/>
              </a:spcAft>
              <a:buClr>
                <a:schemeClr val="accent3"/>
              </a:buClr>
              <a:buNone/>
              <a:defRPr/>
            </a:pPr>
            <a:r>
              <a:rPr lang="en-US" sz="4100" b="1" dirty="0"/>
              <a:t>B. SEC 1933 </a:t>
            </a:r>
          </a:p>
          <a:p>
            <a:pPr eaLnBrk="1" fontAlgn="auto" hangingPunct="1">
              <a:spcAft>
                <a:spcPts val="0"/>
              </a:spcAft>
              <a:buClr>
                <a:schemeClr val="accent3"/>
              </a:buClr>
              <a:buFont typeface="Wingdings" panose="05000000000000000000" pitchFamily="2" charset="2"/>
              <a:buChar char="ü"/>
              <a:defRPr/>
            </a:pPr>
            <a:r>
              <a:rPr lang="en-US" sz="3600" dirty="0"/>
              <a:t> Securities Exchange Commission		    </a:t>
            </a:r>
          </a:p>
          <a:p>
            <a:pPr eaLnBrk="1" fontAlgn="auto" hangingPunct="1">
              <a:spcAft>
                <a:spcPts val="0"/>
              </a:spcAft>
              <a:buClr>
                <a:schemeClr val="accent3"/>
              </a:buClr>
              <a:buFont typeface="Wingdings" panose="05000000000000000000" pitchFamily="2" charset="2"/>
              <a:buChar char="ü"/>
              <a:defRPr/>
            </a:pPr>
            <a:r>
              <a:rPr lang="en-US" sz="3600" dirty="0"/>
              <a:t> regulate stock exchanges and investments		            </a:t>
            </a:r>
          </a:p>
          <a:p>
            <a:pPr eaLnBrk="1" fontAlgn="auto" hangingPunct="1">
              <a:spcAft>
                <a:spcPts val="0"/>
              </a:spcAft>
              <a:buClr>
                <a:schemeClr val="accent3"/>
              </a:buClr>
              <a:buFont typeface="Wingdings" panose="05000000000000000000" pitchFamily="2" charset="2"/>
              <a:buChar char="ü"/>
              <a:defRPr/>
            </a:pPr>
            <a:r>
              <a:rPr lang="en-US" sz="3600" dirty="0"/>
              <a:t> stop stock fraud; proper info. given to investors 	                </a:t>
            </a:r>
          </a:p>
        </p:txBody>
      </p:sp>
      <p:sp>
        <p:nvSpPr>
          <p:cNvPr id="6" name="Rectangle 5">
            <a:extLst>
              <a:ext uri="{FF2B5EF4-FFF2-40B4-BE49-F238E27FC236}">
                <a16:creationId xmlns:a16="http://schemas.microsoft.com/office/drawing/2014/main" id="{AB6B0BC8-378E-48D2-917E-06E5318376CA}"/>
              </a:ext>
            </a:extLst>
          </p:cNvPr>
          <p:cNvSpPr/>
          <p:nvPr/>
        </p:nvSpPr>
        <p:spPr>
          <a:xfrm>
            <a:off x="6019800" y="65782"/>
            <a:ext cx="2975113" cy="1077218"/>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pic>
        <p:nvPicPr>
          <p:cNvPr id="7" name="Picture 14">
            <a:extLst>
              <a:ext uri="{FF2B5EF4-FFF2-40B4-BE49-F238E27FC236}">
                <a16:creationId xmlns:a16="http://schemas.microsoft.com/office/drawing/2014/main" id="{0327C675-A4E3-4CB5-A240-F0039F859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699" y="1620696"/>
            <a:ext cx="2422522" cy="182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0B8FF959-836A-48AF-B2E7-765DBFA7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 y="4433824"/>
            <a:ext cx="3636264" cy="24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a:extLst>
              <a:ext uri="{FF2B5EF4-FFF2-40B4-BE49-F238E27FC236}">
                <a16:creationId xmlns:a16="http://schemas.microsoft.com/office/drawing/2014/main" id="{BCA17063-9788-4FAA-A232-55766E2AE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84120"/>
            <a:ext cx="1701686" cy="20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27E51EF4-05DA-4A6A-91D5-0C3CF08D4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791267"/>
            <a:ext cx="2762634" cy="276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dissolve">
                                      <p:cBhvr>
                                        <p:cTn id="13" dur="500"/>
                                        <p:tgtEl>
                                          <p:spTgt spid="92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dissolve">
                                      <p:cBhvr>
                                        <p:cTn id="18" dur="500"/>
                                        <p:tgtEl>
                                          <p:spTgt spid="92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dissolve">
                                      <p:cBhvr>
                                        <p:cTn id="23" dur="500"/>
                                        <p:tgtEl>
                                          <p:spTgt spid="92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dissolve">
                                      <p:cBhvr>
                                        <p:cTn id="28" dur="500"/>
                                        <p:tgtEl>
                                          <p:spTgt spid="92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0A7BC66-3F2E-497A-879D-873719A6B198}"/>
              </a:ext>
            </a:extLst>
          </p:cNvPr>
          <p:cNvSpPr>
            <a:spLocks noGrp="1"/>
          </p:cNvSpPr>
          <p:nvPr>
            <p:ph idx="1"/>
          </p:nvPr>
        </p:nvSpPr>
        <p:spPr>
          <a:xfrm>
            <a:off x="76200" y="1219200"/>
            <a:ext cx="5715000" cy="3581400"/>
          </a:xfrm>
        </p:spPr>
        <p:txBody>
          <a:bodyPr>
            <a:normAutofit lnSpcReduction="10000"/>
          </a:bodyPr>
          <a:lstStyle/>
          <a:p>
            <a:pPr marL="0" indent="0" eaLnBrk="1" hangingPunct="1">
              <a:buNone/>
            </a:pPr>
            <a:r>
              <a:rPr lang="en-US" altLang="en-US" sz="3600" dirty="0"/>
              <a:t>C. Social Securities Act 1935 </a:t>
            </a:r>
          </a:p>
          <a:p>
            <a:pPr eaLnBrk="1" hangingPunct="1">
              <a:buFont typeface="Wingdings" panose="05000000000000000000" pitchFamily="2" charset="2"/>
              <a:buChar char="ü"/>
            </a:pPr>
            <a:r>
              <a:rPr lang="en-US" altLang="en-US" sz="3600" dirty="0"/>
              <a:t>public assistance insurance</a:t>
            </a:r>
          </a:p>
          <a:p>
            <a:pPr eaLnBrk="1" hangingPunct="1">
              <a:buFont typeface="Wingdings" panose="05000000000000000000" pitchFamily="2" charset="2"/>
              <a:buChar char="ü"/>
            </a:pPr>
            <a:r>
              <a:rPr lang="en-US" altLang="en-US" sz="3600" dirty="0"/>
              <a:t>old age pension</a:t>
            </a:r>
          </a:p>
          <a:p>
            <a:pPr eaLnBrk="1" hangingPunct="1">
              <a:buFont typeface="Wingdings" panose="05000000000000000000" pitchFamily="2" charset="2"/>
              <a:buChar char="ü"/>
            </a:pPr>
            <a:r>
              <a:rPr lang="en-US" altLang="en-US" sz="3600" dirty="0"/>
              <a:t>unemployment insurance</a:t>
            </a:r>
          </a:p>
          <a:p>
            <a:pPr eaLnBrk="1" hangingPunct="1">
              <a:buFont typeface="Wingdings" panose="05000000000000000000" pitchFamily="2" charset="2"/>
              <a:buChar char="ü"/>
            </a:pPr>
            <a:r>
              <a:rPr lang="en-US" altLang="en-US" sz="3600" dirty="0"/>
              <a:t>assist disabled, orphans, &amp; widows				     </a:t>
            </a:r>
          </a:p>
        </p:txBody>
      </p:sp>
      <p:sp>
        <p:nvSpPr>
          <p:cNvPr id="21507" name="Rectangle 1">
            <a:extLst>
              <a:ext uri="{FF2B5EF4-FFF2-40B4-BE49-F238E27FC236}">
                <a16:creationId xmlns:a16="http://schemas.microsoft.com/office/drawing/2014/main" id="{DFFDB819-DEA8-472A-BB71-F0BCFBCA919A}"/>
              </a:ext>
            </a:extLst>
          </p:cNvPr>
          <p:cNvSpPr>
            <a:spLocks noChangeArrowheads="1"/>
          </p:cNvSpPr>
          <p:nvPr/>
        </p:nvSpPr>
        <p:spPr bwMode="auto">
          <a:xfrm>
            <a:off x="-48768" y="5955268"/>
            <a:ext cx="61165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hlinkClick r:id="rId2"/>
              </a:rPr>
              <a:t>https://video.search.yahoo.com/yhs/search?fr=yhs-mozilla-002&amp;hsimp=</a:t>
            </a:r>
            <a:r>
              <a:rPr lang="en-US" altLang="en-US" sz="1100" dirty="0">
                <a:hlinkClick r:id="rId2"/>
              </a:rPr>
              <a:t>yhs-002</a:t>
            </a:r>
            <a:r>
              <a:rPr lang="en-US" altLang="en-US" sz="1400" dirty="0">
                <a:hlinkClick r:id="rId2"/>
              </a:rPr>
              <a:t>&amp;hspart=mozilla&amp;p=us+history+video+clips+new+deal#id=40&amp;vid=8d89ec28f80f0f7d45c17f87d7334cbd&amp;action=view</a:t>
            </a:r>
            <a:r>
              <a:rPr lang="en-US" altLang="en-US" sz="1400" dirty="0"/>
              <a:t> </a:t>
            </a:r>
          </a:p>
        </p:txBody>
      </p:sp>
      <p:sp>
        <p:nvSpPr>
          <p:cNvPr id="4" name="Rectangle 2">
            <a:extLst>
              <a:ext uri="{FF2B5EF4-FFF2-40B4-BE49-F238E27FC236}">
                <a16:creationId xmlns:a16="http://schemas.microsoft.com/office/drawing/2014/main" id="{BD631FEC-56C8-4C26-8B08-579B7E0DA530}"/>
              </a:ext>
            </a:extLst>
          </p:cNvPr>
          <p:cNvSpPr>
            <a:spLocks noGrp="1"/>
          </p:cNvSpPr>
          <p:nvPr>
            <p:ph type="title"/>
          </p:nvPr>
        </p:nvSpPr>
        <p:spPr>
          <a:xfrm>
            <a:off x="0" y="0"/>
            <a:ext cx="5791200" cy="1143000"/>
          </a:xfrm>
        </p:spPr>
        <p:txBody>
          <a:bodyPr>
            <a:noAutofit/>
          </a:bodyPr>
          <a:lstStyle/>
          <a:p>
            <a:pPr eaLnBrk="1" hangingPunct="1"/>
            <a:r>
              <a:rPr lang="en-US" altLang="en-US" sz="3600" dirty="0"/>
              <a:t>VII. Reform Legislation</a:t>
            </a:r>
          </a:p>
        </p:txBody>
      </p:sp>
      <p:pic>
        <p:nvPicPr>
          <p:cNvPr id="5" name="Picture 4">
            <a:extLst>
              <a:ext uri="{FF2B5EF4-FFF2-40B4-BE49-F238E27FC236}">
                <a16:creationId xmlns:a16="http://schemas.microsoft.com/office/drawing/2014/main" id="{A784E5AB-033A-4BED-A3E4-ED6BC99A1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570" y="0"/>
            <a:ext cx="305271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8F33F5C6-828F-45DF-BABD-B9603F4DE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109" y="2590800"/>
            <a:ext cx="303355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AE30995-0112-4796-A17C-FB57B42AD3D8}"/>
              </a:ext>
            </a:extLst>
          </p:cNvPr>
          <p:cNvSpPr/>
          <p:nvPr/>
        </p:nvSpPr>
        <p:spPr>
          <a:xfrm>
            <a:off x="4753978" y="0"/>
            <a:ext cx="4367463" cy="523220"/>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BC05A6F-D1F1-485F-A117-42D35D37DA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329" y="985210"/>
            <a:ext cx="3592370" cy="4887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572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F1B62FB8-9C48-4477-B5F6-B4820C9CD0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3300" y="1202448"/>
            <a:ext cx="3599592" cy="4453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09594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E374BC-0F30-4DB7-8F4C-4351C0C6EF1C}"/>
              </a:ext>
            </a:extLst>
          </p:cNvPr>
          <p:cNvPicPr>
            <a:picLocks noChangeAspect="1"/>
          </p:cNvPicPr>
          <p:nvPr/>
        </p:nvPicPr>
        <p:blipFill>
          <a:blip r:embed="rId2"/>
          <a:stretch>
            <a:fillRect/>
          </a:stretch>
        </p:blipFill>
        <p:spPr>
          <a:xfrm>
            <a:off x="738329" y="1161089"/>
            <a:ext cx="3592370" cy="4535820"/>
          </a:xfrm>
          <a:prstGeom prst="rect">
            <a:avLst/>
          </a:prstGeom>
        </p:spPr>
      </p:pic>
      <p:cxnSp>
        <p:nvCxnSpPr>
          <p:cNvPr id="13" name="Straight Connector 12">
            <a:extLst>
              <a:ext uri="{FF2B5EF4-FFF2-40B4-BE49-F238E27FC236}">
                <a16:creationId xmlns:a16="http://schemas.microsoft.com/office/drawing/2014/main" id="{516F97B9-23C6-4EF1-AED7-D5E3C26A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572000"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FEE4D2E-93E5-4702-ACA5-3252D7EE41D1}"/>
              </a:ext>
            </a:extLst>
          </p:cNvPr>
          <p:cNvPicPr>
            <a:picLocks noChangeAspect="1"/>
          </p:cNvPicPr>
          <p:nvPr/>
        </p:nvPicPr>
        <p:blipFill>
          <a:blip r:embed="rId3"/>
          <a:stretch>
            <a:fillRect/>
          </a:stretch>
        </p:blipFill>
        <p:spPr>
          <a:xfrm>
            <a:off x="4813300" y="1203977"/>
            <a:ext cx="3599592" cy="4450044"/>
          </a:xfrm>
          <a:prstGeom prst="rect">
            <a:avLst/>
          </a:prstGeom>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4A40F83-8618-455B-A93D-7A05A2508CBE}"/>
              </a:ext>
            </a:extLst>
          </p:cNvPr>
          <p:cNvSpPr>
            <a:spLocks noGrp="1" noChangeArrowheads="1"/>
          </p:cNvSpPr>
          <p:nvPr>
            <p:ph idx="1"/>
          </p:nvPr>
        </p:nvSpPr>
        <p:spPr>
          <a:xfrm>
            <a:off x="0" y="1432719"/>
            <a:ext cx="5638800" cy="4648200"/>
          </a:xfrm>
        </p:spPr>
        <p:txBody>
          <a:bodyPr>
            <a:normAutofit/>
          </a:bodyPr>
          <a:lstStyle/>
          <a:p>
            <a:pPr marL="0" indent="0" eaLnBrk="1" fontAlgn="auto" hangingPunct="1">
              <a:spcAft>
                <a:spcPts val="0"/>
              </a:spcAft>
              <a:buClr>
                <a:schemeClr val="accent3"/>
              </a:buClr>
              <a:buNone/>
              <a:defRPr/>
            </a:pPr>
            <a:r>
              <a:rPr lang="en-US" sz="3600" dirty="0"/>
              <a:t>D. Wagner Act 1935 </a:t>
            </a:r>
          </a:p>
          <a:p>
            <a:pPr eaLnBrk="1" fontAlgn="auto" hangingPunct="1">
              <a:spcAft>
                <a:spcPts val="0"/>
              </a:spcAft>
              <a:buClr>
                <a:schemeClr val="accent3"/>
              </a:buClr>
              <a:buFont typeface="Wingdings" panose="05000000000000000000" pitchFamily="2" charset="2"/>
              <a:buChar char="ü"/>
              <a:defRPr/>
            </a:pPr>
            <a:r>
              <a:rPr lang="en-US" sz="3600" dirty="0"/>
              <a:t> a.k.a. National Labor Relations Act 	      </a:t>
            </a:r>
          </a:p>
          <a:p>
            <a:pPr eaLnBrk="1" fontAlgn="auto" hangingPunct="1">
              <a:spcAft>
                <a:spcPts val="0"/>
              </a:spcAft>
              <a:buClr>
                <a:schemeClr val="accent3"/>
              </a:buClr>
              <a:buFont typeface="Wingdings" panose="05000000000000000000" pitchFamily="2" charset="2"/>
              <a:buChar char="ü"/>
              <a:defRPr/>
            </a:pPr>
            <a:r>
              <a:rPr lang="en-US" sz="3600" dirty="0"/>
              <a:t>unions were given the right to organize and bargain collectively </a:t>
            </a:r>
          </a:p>
          <a:p>
            <a:pPr eaLnBrk="1" fontAlgn="auto" hangingPunct="1">
              <a:spcAft>
                <a:spcPts val="0"/>
              </a:spcAft>
              <a:buClr>
                <a:schemeClr val="accent3"/>
              </a:buClr>
              <a:buFont typeface="Wingdings" panose="05000000000000000000" pitchFamily="2" charset="2"/>
              <a:buChar char="ü"/>
              <a:defRPr/>
            </a:pPr>
            <a:r>
              <a:rPr lang="en-US" sz="3600" dirty="0"/>
              <a:t>blacklists were illegal</a:t>
            </a:r>
          </a:p>
          <a:p>
            <a:pPr marL="274320" indent="-274320" eaLnBrk="1" fontAlgn="auto" hangingPunct="1">
              <a:spcAft>
                <a:spcPts val="0"/>
              </a:spcAft>
              <a:buClr>
                <a:schemeClr val="accent3"/>
              </a:buClr>
              <a:buFont typeface="Wingdings 2"/>
              <a:buNone/>
              <a:defRPr/>
            </a:pPr>
            <a:endParaRPr lang="en-US" sz="3600" dirty="0"/>
          </a:p>
          <a:p>
            <a:pPr marL="0" indent="0" eaLnBrk="1" fontAlgn="auto" hangingPunct="1">
              <a:spcAft>
                <a:spcPts val="0"/>
              </a:spcAft>
              <a:buClr>
                <a:schemeClr val="accent3"/>
              </a:buClr>
              <a:buNone/>
              <a:defRPr/>
            </a:pPr>
            <a:endParaRPr lang="en-US" sz="3600" dirty="0"/>
          </a:p>
        </p:txBody>
      </p:sp>
      <p:pic>
        <p:nvPicPr>
          <p:cNvPr id="3" name="Picture 2">
            <a:hlinkClick r:id="rId2"/>
            <a:extLst>
              <a:ext uri="{FF2B5EF4-FFF2-40B4-BE49-F238E27FC236}">
                <a16:creationId xmlns:a16="http://schemas.microsoft.com/office/drawing/2014/main" id="{921BCB76-1F71-4981-8FB0-91C9EBA2E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49" y="4838116"/>
            <a:ext cx="2675141" cy="214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5B860E9-934F-43D7-94B1-C6E130875833}"/>
              </a:ext>
            </a:extLst>
          </p:cNvPr>
          <p:cNvSpPr/>
          <p:nvPr/>
        </p:nvSpPr>
        <p:spPr>
          <a:xfrm>
            <a:off x="4753978" y="0"/>
            <a:ext cx="4367463" cy="523220"/>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sp>
        <p:nvSpPr>
          <p:cNvPr id="5" name="Rectangle 2">
            <a:extLst>
              <a:ext uri="{FF2B5EF4-FFF2-40B4-BE49-F238E27FC236}">
                <a16:creationId xmlns:a16="http://schemas.microsoft.com/office/drawing/2014/main" id="{53FDA06F-3A09-464D-BAF6-0ACCB27CAAD4}"/>
              </a:ext>
            </a:extLst>
          </p:cNvPr>
          <p:cNvSpPr>
            <a:spLocks noGrp="1"/>
          </p:cNvSpPr>
          <p:nvPr>
            <p:ph type="title"/>
          </p:nvPr>
        </p:nvSpPr>
        <p:spPr>
          <a:xfrm>
            <a:off x="0" y="0"/>
            <a:ext cx="5791200" cy="1143000"/>
          </a:xfrm>
        </p:spPr>
        <p:txBody>
          <a:bodyPr>
            <a:noAutofit/>
          </a:bodyPr>
          <a:lstStyle/>
          <a:p>
            <a:pPr eaLnBrk="1" hangingPunct="1"/>
            <a:r>
              <a:rPr lang="en-US" altLang="en-US" sz="3600" dirty="0"/>
              <a:t>VII. Reform Legislation</a:t>
            </a:r>
          </a:p>
        </p:txBody>
      </p:sp>
      <p:pic>
        <p:nvPicPr>
          <p:cNvPr id="6" name="Picture 4">
            <a:extLst>
              <a:ext uri="{FF2B5EF4-FFF2-40B4-BE49-F238E27FC236}">
                <a16:creationId xmlns:a16="http://schemas.microsoft.com/office/drawing/2014/main" id="{C3EC6E9A-D78C-40D2-8E28-FED6E6F05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100" y="947410"/>
            <a:ext cx="293444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4A40F83-8618-455B-A93D-7A05A2508CBE}"/>
              </a:ext>
            </a:extLst>
          </p:cNvPr>
          <p:cNvSpPr>
            <a:spLocks noGrp="1" noChangeArrowheads="1"/>
          </p:cNvSpPr>
          <p:nvPr>
            <p:ph idx="1"/>
          </p:nvPr>
        </p:nvSpPr>
        <p:spPr>
          <a:xfrm>
            <a:off x="48768" y="1342156"/>
            <a:ext cx="5666232" cy="4572000"/>
          </a:xfrm>
        </p:spPr>
        <p:txBody>
          <a:bodyPr>
            <a:normAutofit/>
          </a:bodyPr>
          <a:lstStyle/>
          <a:p>
            <a:pPr marL="274320" indent="-274320" eaLnBrk="1" fontAlgn="auto" hangingPunct="1">
              <a:spcAft>
                <a:spcPts val="0"/>
              </a:spcAft>
              <a:buClr>
                <a:schemeClr val="accent3"/>
              </a:buClr>
              <a:buFont typeface="Wingdings 2"/>
              <a:buNone/>
              <a:defRPr/>
            </a:pPr>
            <a:endParaRPr lang="en-US" sz="3600" dirty="0"/>
          </a:p>
          <a:p>
            <a:pPr marL="0" indent="0" eaLnBrk="1" fontAlgn="auto" hangingPunct="1">
              <a:spcAft>
                <a:spcPts val="0"/>
              </a:spcAft>
              <a:buClr>
                <a:schemeClr val="accent3"/>
              </a:buClr>
              <a:buNone/>
              <a:defRPr/>
            </a:pPr>
            <a:r>
              <a:rPr lang="en-US" sz="3600" dirty="0"/>
              <a:t>E. Fair Labor Standards Act 1938 </a:t>
            </a:r>
          </a:p>
          <a:p>
            <a:pPr eaLnBrk="1" fontAlgn="auto" hangingPunct="1">
              <a:spcAft>
                <a:spcPts val="0"/>
              </a:spcAft>
              <a:buClr>
                <a:schemeClr val="accent3"/>
              </a:buClr>
              <a:buFont typeface="Wingdings" panose="05000000000000000000" pitchFamily="2" charset="2"/>
              <a:buChar char="ü"/>
              <a:defRPr/>
            </a:pPr>
            <a:r>
              <a:rPr lang="en-US" sz="3600" dirty="0"/>
              <a:t> set minimum wage and maximum work week</a:t>
            </a:r>
          </a:p>
        </p:txBody>
      </p:sp>
      <p:pic>
        <p:nvPicPr>
          <p:cNvPr id="3" name="Picture 2">
            <a:hlinkClick r:id="rId2"/>
            <a:extLst>
              <a:ext uri="{FF2B5EF4-FFF2-40B4-BE49-F238E27FC236}">
                <a16:creationId xmlns:a16="http://schemas.microsoft.com/office/drawing/2014/main" id="{921BCB76-1F71-4981-8FB0-91C9EBA2E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812468"/>
            <a:ext cx="251460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5B860E9-934F-43D7-94B1-C6E130875833}"/>
              </a:ext>
            </a:extLst>
          </p:cNvPr>
          <p:cNvSpPr/>
          <p:nvPr/>
        </p:nvSpPr>
        <p:spPr>
          <a:xfrm>
            <a:off x="6096000" y="0"/>
            <a:ext cx="3025441" cy="954107"/>
          </a:xfrm>
          <a:prstGeom prst="rect">
            <a:avLst/>
          </a:prstGeom>
          <a:ln w="28575">
            <a:solidFill>
              <a:srgbClr val="FF0000"/>
            </a:solidFill>
          </a:ln>
        </p:spPr>
        <p:txBody>
          <a:bodyPr wrap="square">
            <a:spAutoFit/>
          </a:bodyPr>
          <a:lstStyle/>
          <a:p>
            <a:pPr algn="ctr">
              <a:spcAft>
                <a:spcPts val="600"/>
              </a:spcAft>
            </a:pPr>
            <a:r>
              <a:rPr lang="en-US" altLang="en-US" sz="1400" b="1" dirty="0">
                <a:solidFill>
                  <a:srgbClr val="FF0000"/>
                </a:solidFill>
                <a:latin typeface="+mj-lt"/>
              </a:rPr>
              <a:t>Unit 6 Objective EQ 2: How did the New Deal attempt to address the problems of the Great Depression? </a:t>
            </a:r>
          </a:p>
        </p:txBody>
      </p:sp>
      <p:sp>
        <p:nvSpPr>
          <p:cNvPr id="5" name="Rectangle 2">
            <a:extLst>
              <a:ext uri="{FF2B5EF4-FFF2-40B4-BE49-F238E27FC236}">
                <a16:creationId xmlns:a16="http://schemas.microsoft.com/office/drawing/2014/main" id="{53FDA06F-3A09-464D-BAF6-0ACCB27CAAD4}"/>
              </a:ext>
            </a:extLst>
          </p:cNvPr>
          <p:cNvSpPr>
            <a:spLocks noGrp="1"/>
          </p:cNvSpPr>
          <p:nvPr>
            <p:ph type="title"/>
          </p:nvPr>
        </p:nvSpPr>
        <p:spPr>
          <a:xfrm>
            <a:off x="0" y="0"/>
            <a:ext cx="5791200" cy="1143000"/>
          </a:xfrm>
        </p:spPr>
        <p:txBody>
          <a:bodyPr>
            <a:noAutofit/>
          </a:bodyPr>
          <a:lstStyle/>
          <a:p>
            <a:pPr eaLnBrk="1" hangingPunct="1"/>
            <a:r>
              <a:rPr lang="en-US" altLang="en-US" sz="3600" dirty="0"/>
              <a:t>VII. Reform Legislation</a:t>
            </a:r>
          </a:p>
        </p:txBody>
      </p:sp>
      <p:pic>
        <p:nvPicPr>
          <p:cNvPr id="6" name="Picture 2">
            <a:extLst>
              <a:ext uri="{FF2B5EF4-FFF2-40B4-BE49-F238E27FC236}">
                <a16:creationId xmlns:a16="http://schemas.microsoft.com/office/drawing/2014/main" id="{59601111-88D1-4FE7-BC93-F5E02F719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9032" y="1524000"/>
            <a:ext cx="3749326" cy="513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3522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dissolv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dissolv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5"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5CEB567-33D3-482D-8AF0-9D1E7775A20B}"/>
              </a:ext>
            </a:extLst>
          </p:cNvPr>
          <p:cNvSpPr>
            <a:spLocks noGrp="1"/>
          </p:cNvSpPr>
          <p:nvPr>
            <p:ph type="title"/>
          </p:nvPr>
        </p:nvSpPr>
        <p:spPr>
          <a:xfrm>
            <a:off x="152400" y="1350962"/>
            <a:ext cx="5937755" cy="1188720"/>
          </a:xfrm>
        </p:spPr>
        <p:txBody>
          <a:bodyPr/>
          <a:lstStyle/>
          <a:p>
            <a:pPr eaLnBrk="1" hangingPunct="1"/>
            <a:r>
              <a:rPr lang="en-US" altLang="en-US" dirty="0"/>
              <a:t>VI. Effects of the New Deal</a:t>
            </a:r>
          </a:p>
        </p:txBody>
      </p:sp>
      <p:sp>
        <p:nvSpPr>
          <p:cNvPr id="13315" name="Rectangle 3">
            <a:extLst>
              <a:ext uri="{FF2B5EF4-FFF2-40B4-BE49-F238E27FC236}">
                <a16:creationId xmlns:a16="http://schemas.microsoft.com/office/drawing/2014/main" id="{597756FC-4158-476B-9997-0AC9BD015C2F}"/>
              </a:ext>
            </a:extLst>
          </p:cNvPr>
          <p:cNvSpPr>
            <a:spLocks noGrp="1" noChangeArrowheads="1"/>
          </p:cNvSpPr>
          <p:nvPr>
            <p:ph idx="1"/>
          </p:nvPr>
        </p:nvSpPr>
        <p:spPr>
          <a:xfrm>
            <a:off x="58775" y="2941320"/>
            <a:ext cx="5937755" cy="3101983"/>
          </a:xfrm>
        </p:spPr>
        <p:txBody>
          <a:bodyPr>
            <a:noAutofit/>
          </a:bodyPr>
          <a:lstStyle/>
          <a:p>
            <a:pPr marL="274320" indent="-274320" eaLnBrk="1" fontAlgn="auto" hangingPunct="1">
              <a:spcAft>
                <a:spcPts val="0"/>
              </a:spcAft>
              <a:buClr>
                <a:schemeClr val="accent3"/>
              </a:buClr>
              <a:buFontTx/>
              <a:buChar char="1"/>
              <a:defRPr/>
            </a:pPr>
            <a:r>
              <a:rPr lang="en-US" sz="2800" dirty="0"/>
              <a:t>Federal Government Power </a:t>
            </a:r>
            <a:r>
              <a:rPr lang="en-US" sz="2800" dirty="0">
                <a:sym typeface="Symbol" pitchFamily="18" charset="2"/>
              </a:rPr>
              <a:t></a:t>
            </a:r>
          </a:p>
          <a:p>
            <a:pPr marL="274320" indent="-274320" eaLnBrk="1" fontAlgn="auto" hangingPunct="1">
              <a:spcAft>
                <a:spcPts val="0"/>
              </a:spcAft>
              <a:buClr>
                <a:schemeClr val="accent3"/>
              </a:buClr>
              <a:buFontTx/>
              <a:buChar char="2"/>
              <a:defRPr/>
            </a:pPr>
            <a:r>
              <a:rPr lang="en-US" sz="2800" dirty="0"/>
              <a:t>power of the President </a:t>
            </a:r>
            <a:r>
              <a:rPr lang="en-US" sz="2800" dirty="0">
                <a:sym typeface="Symbol" pitchFamily="18" charset="2"/>
              </a:rPr>
              <a:t></a:t>
            </a:r>
          </a:p>
          <a:p>
            <a:pPr marL="274320" indent="-274320" eaLnBrk="1" fontAlgn="auto" hangingPunct="1">
              <a:spcAft>
                <a:spcPts val="0"/>
              </a:spcAft>
              <a:buClr>
                <a:schemeClr val="accent3"/>
              </a:buClr>
              <a:buFontTx/>
              <a:buChar char="3"/>
              <a:defRPr/>
            </a:pPr>
            <a:r>
              <a:rPr lang="en-US" sz="2800" dirty="0"/>
              <a:t>workers can join unions and bargain collectively </a:t>
            </a:r>
          </a:p>
          <a:p>
            <a:pPr marL="274320" indent="-274320" eaLnBrk="1" fontAlgn="auto" hangingPunct="1">
              <a:spcAft>
                <a:spcPts val="0"/>
              </a:spcAft>
              <a:buClr>
                <a:schemeClr val="accent3"/>
              </a:buClr>
              <a:buFontTx/>
              <a:buChar char="4"/>
              <a:defRPr/>
            </a:pPr>
            <a:r>
              <a:rPr lang="en-US" sz="2800" dirty="0"/>
              <a:t>conservation of resources </a:t>
            </a:r>
            <a:r>
              <a:rPr lang="en-US" sz="2800" dirty="0">
                <a:sym typeface="Symbol" pitchFamily="18" charset="2"/>
              </a:rPr>
              <a:t></a:t>
            </a:r>
          </a:p>
          <a:p>
            <a:pPr marL="274320" indent="-274320" eaLnBrk="1" fontAlgn="auto" hangingPunct="1">
              <a:spcAft>
                <a:spcPts val="0"/>
              </a:spcAft>
              <a:buClr>
                <a:schemeClr val="accent3"/>
              </a:buClr>
              <a:buFontTx/>
              <a:buChar char="5"/>
              <a:defRPr/>
            </a:pPr>
            <a:r>
              <a:rPr lang="en-US" sz="2800" dirty="0"/>
              <a:t>new faith in democracy</a:t>
            </a:r>
          </a:p>
          <a:p>
            <a:pPr marL="274320" indent="-274320" eaLnBrk="1" fontAlgn="auto" hangingPunct="1">
              <a:spcAft>
                <a:spcPts val="0"/>
              </a:spcAft>
              <a:buClr>
                <a:schemeClr val="accent3"/>
              </a:buClr>
              <a:buFontTx/>
              <a:buChar char="6"/>
              <a:defRPr/>
            </a:pPr>
            <a:r>
              <a:rPr lang="en-US" sz="2800" dirty="0"/>
              <a:t>Federal Social Programs</a:t>
            </a:r>
          </a:p>
        </p:txBody>
      </p:sp>
      <p:sp>
        <p:nvSpPr>
          <p:cNvPr id="26628" name="Rectangle 1">
            <a:extLst>
              <a:ext uri="{FF2B5EF4-FFF2-40B4-BE49-F238E27FC236}">
                <a16:creationId xmlns:a16="http://schemas.microsoft.com/office/drawing/2014/main" id="{E7A40370-F902-4309-BD97-31194153ED57}"/>
              </a:ext>
            </a:extLst>
          </p:cNvPr>
          <p:cNvSpPr>
            <a:spLocks noChangeArrowheads="1"/>
          </p:cNvSpPr>
          <p:nvPr/>
        </p:nvSpPr>
        <p:spPr bwMode="auto">
          <a:xfrm>
            <a:off x="76200" y="117475"/>
            <a:ext cx="9163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How did the New Deal change the social, economic, and political landscape of the United States for future generations? </a:t>
            </a:r>
          </a:p>
        </p:txBody>
      </p:sp>
      <p:pic>
        <p:nvPicPr>
          <p:cNvPr id="5" name="Picture 8">
            <a:extLst>
              <a:ext uri="{FF2B5EF4-FFF2-40B4-BE49-F238E27FC236}">
                <a16:creationId xmlns:a16="http://schemas.microsoft.com/office/drawing/2014/main" id="{7936EA64-840E-420E-831C-C70147AA8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72802"/>
            <a:ext cx="3352800" cy="289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1+#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Effect transition="in" filter="dissolve">
                                      <p:cBhvr>
                                        <p:cTn id="13" dur="500"/>
                                        <p:tgtEl>
                                          <p:spTgt spid="133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dissolve">
                                      <p:cBhvr>
                                        <p:cTn id="18" dur="500"/>
                                        <p:tgtEl>
                                          <p:spTgt spid="133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animEffect transition="in" filter="dissolve">
                                      <p:cBhvr>
                                        <p:cTn id="23" dur="500"/>
                                        <p:tgtEl>
                                          <p:spTgt spid="133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dissolve">
                                      <p:cBhvr>
                                        <p:cTn id="28" dur="500"/>
                                        <p:tgtEl>
                                          <p:spTgt spid="1331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Effect transition="in" filter="dissolve">
                                      <p:cBhvr>
                                        <p:cTn id="33" dur="500"/>
                                        <p:tgtEl>
                                          <p:spTgt spid="1331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315">
                                            <p:txEl>
                                              <p:pRg st="5" end="5"/>
                                            </p:txEl>
                                          </p:spTgt>
                                        </p:tgtEl>
                                        <p:attrNameLst>
                                          <p:attrName>style.visibility</p:attrName>
                                        </p:attrNameLst>
                                      </p:cBhvr>
                                      <p:to>
                                        <p:strVal val="visible"/>
                                      </p:to>
                                    </p:set>
                                    <p:animEffect transition="in" filter="dissolve">
                                      <p:cBhvr>
                                        <p:cTn id="38" dur="500"/>
                                        <p:tgtEl>
                                          <p:spTgt spid="133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F958B-1C0F-423E-B678-C22E628C7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 y="838200"/>
            <a:ext cx="323098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FBDD805-C25E-4FE4-BAAA-B78E41B6F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254" y="838200"/>
            <a:ext cx="486321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8983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A0641B-F5F4-43D6-98B9-2BCC7F8B2A7B}"/>
              </a:ext>
            </a:extLst>
          </p:cNvPr>
          <p:cNvSpPr>
            <a:spLocks noGrp="1"/>
          </p:cNvSpPr>
          <p:nvPr>
            <p:ph type="sldNum" sz="quarter" idx="12"/>
          </p:nvPr>
        </p:nvSpPr>
        <p:spPr/>
        <p:txBody>
          <a:bodyPr/>
          <a:lstStyle/>
          <a:p>
            <a:fld id="{424EFD91-9001-4ED0-A646-40CEBEC5C741}" type="slidenum">
              <a:rPr lang="en-US" smtClean="0"/>
              <a:t>30</a:t>
            </a:fld>
            <a:endParaRPr lang="en-US"/>
          </a:p>
        </p:txBody>
      </p:sp>
      <p:sp>
        <p:nvSpPr>
          <p:cNvPr id="10" name="Title 9">
            <a:extLst>
              <a:ext uri="{FF2B5EF4-FFF2-40B4-BE49-F238E27FC236}">
                <a16:creationId xmlns:a16="http://schemas.microsoft.com/office/drawing/2014/main" id="{B703B6EC-1C6B-443A-9F75-52EF126F80F1}"/>
              </a:ext>
            </a:extLst>
          </p:cNvPr>
          <p:cNvSpPr>
            <a:spLocks noGrp="1"/>
          </p:cNvSpPr>
          <p:nvPr>
            <p:ph type="title"/>
          </p:nvPr>
        </p:nvSpPr>
        <p:spPr>
          <a:xfrm>
            <a:off x="457200" y="1448873"/>
            <a:ext cx="3473450" cy="1248803"/>
          </a:xfrm>
          <a:prstGeom prst="rect">
            <a:avLst/>
          </a:prstGeom>
        </p:spPr>
        <p:txBody>
          <a:bodyPr wrap="square">
            <a:spAutoFit/>
          </a:bodyPr>
          <a:lstStyle/>
          <a:p>
            <a:pPr algn="ctr"/>
            <a:r>
              <a:rPr lang="en-US" sz="1100" dirty="0">
                <a:solidFill>
                  <a:srgbClr val="000000"/>
                </a:solidFill>
                <a:latin typeface="Copperplate Gothic Bold" panose="020E0705020206020404" pitchFamily="34" charset="0"/>
              </a:rPr>
              <a:t> </a:t>
            </a:r>
            <a:r>
              <a:rPr lang="en-US" sz="1600" dirty="0">
                <a:solidFill>
                  <a:srgbClr val="000000"/>
                </a:solidFill>
                <a:latin typeface="Copperplate Gothic Bold" panose="020E0705020206020404" pitchFamily="34" charset="0"/>
              </a:rPr>
              <a:t>America: The Story of Us </a:t>
            </a:r>
          </a:p>
          <a:p>
            <a:pPr algn="ctr"/>
            <a:r>
              <a:rPr lang="en-US" sz="1050" dirty="0">
                <a:solidFill>
                  <a:srgbClr val="000000"/>
                </a:solidFill>
                <a:latin typeface="Copperplate Gothic Bold" panose="020E0705020206020404" pitchFamily="34" charset="0"/>
              </a:rPr>
              <a:t>Episode 9: Bust  - </a:t>
            </a:r>
            <a:r>
              <a:rPr lang="en-US" sz="1050" dirty="0">
                <a:solidFill>
                  <a:srgbClr val="000000"/>
                </a:solidFill>
                <a:latin typeface="Century Gothic" panose="020B0502020202020204" pitchFamily="34" charset="0"/>
              </a:rPr>
              <a:t>Episode Summary</a:t>
            </a:r>
            <a:r>
              <a:rPr lang="en-US" sz="1050">
                <a:solidFill>
                  <a:srgbClr val="000000"/>
                </a:solidFill>
                <a:latin typeface="Century Gothic" panose="020B0502020202020204" pitchFamily="34" charset="0"/>
              </a:rPr>
              <a:t>: Turning Point </a:t>
            </a:r>
            <a:endParaRPr lang="en-US" sz="1050" dirty="0">
              <a:solidFill>
                <a:srgbClr val="000000"/>
              </a:solidFill>
              <a:latin typeface="Century Gothic" panose="020B0502020202020204" pitchFamily="34" charset="0"/>
            </a:endParaRPr>
          </a:p>
          <a:p>
            <a:pPr algn="ctr"/>
            <a:r>
              <a:rPr lang="en-US" sz="1050" dirty="0">
                <a:solidFill>
                  <a:srgbClr val="000000"/>
                </a:solidFill>
                <a:latin typeface="Century Gothic" panose="020B0502020202020204" pitchFamily="34" charset="0"/>
              </a:rPr>
              <a:t>19:00 min – end </a:t>
            </a:r>
            <a:endParaRPr lang="en-US" sz="1050" dirty="0"/>
          </a:p>
        </p:txBody>
      </p:sp>
      <p:sp>
        <p:nvSpPr>
          <p:cNvPr id="11" name="Content Placeholder 10">
            <a:extLst>
              <a:ext uri="{FF2B5EF4-FFF2-40B4-BE49-F238E27FC236}">
                <a16:creationId xmlns:a16="http://schemas.microsoft.com/office/drawing/2014/main" id="{8F9B1B49-3317-4F00-9279-83A2E7216488}"/>
              </a:ext>
            </a:extLst>
          </p:cNvPr>
          <p:cNvSpPr>
            <a:spLocks noGrp="1"/>
          </p:cNvSpPr>
          <p:nvPr>
            <p:ph idx="1"/>
          </p:nvPr>
        </p:nvSpPr>
        <p:spPr>
          <a:xfrm>
            <a:off x="4572000" y="213064"/>
            <a:ext cx="4572000" cy="6042680"/>
          </a:xfrm>
          <a:prstGeom prst="rect">
            <a:avLst/>
          </a:prstGeom>
        </p:spPr>
        <p:txBody>
          <a:bodyPr wrap="square">
            <a:spAutoFit/>
          </a:bodyPr>
          <a:lstStyle/>
          <a:p>
            <a:pPr marL="228600" indent="-228600">
              <a:buFont typeface="+mj-lt"/>
              <a:buAutoNum type="arabicPeriod"/>
            </a:pPr>
            <a:r>
              <a:rPr lang="en-US" sz="1000" dirty="0">
                <a:solidFill>
                  <a:srgbClr val="000000"/>
                </a:solidFill>
                <a:latin typeface="Century Gothic" panose="020B0502020202020204" pitchFamily="34" charset="0"/>
              </a:rPr>
              <a:t>Mount Rushmore was built as part of President Franklin Delano Roosevelt’s government program called the ________ Deal.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 Despite the public works programs, in 1936 1 in ___ Americans were still unemployed.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What event would it take to get the United States out the Great Depression? ______________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In 1936, African-American Joe Lewis would face off against German Max Schmeling for boxing’s heavy weight title. ____ million Americans would listen to the fight on the radio. Joe Lewis was the hope of African-Americas, about _____% of which were unemployed.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 _______________________________ was the winner of the 1936 Heavyweight Title.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The rematch between Schmeling and Lewis was scheduled for June 22, 1938 at Yankee Stadium in New York. This fight would pit good vs. evil; democracy vs. __________________. ______ million Americans would listen to the fight, 100 million worldwide.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Joe Lewis won the rematch in only ______ seconds. The second quickest heavyweight title fight in history. </a:t>
            </a:r>
          </a:p>
          <a:p>
            <a:pPr marL="228600" indent="-228600">
              <a:buFont typeface="+mj-lt"/>
              <a:buAutoNum type="arabicPeriod"/>
            </a:pPr>
            <a:endParaRPr lang="en-US" sz="1000" dirty="0">
              <a:solidFill>
                <a:srgbClr val="000000"/>
              </a:solidFill>
              <a:latin typeface="Century Gothic" panose="020B0502020202020204" pitchFamily="34" charset="0"/>
            </a:endParaRPr>
          </a:p>
          <a:p>
            <a:pPr marL="228600" indent="-228600">
              <a:buFont typeface="+mj-lt"/>
              <a:buAutoNum type="arabicPeriod"/>
            </a:pPr>
            <a:r>
              <a:rPr lang="en-US" sz="1000" dirty="0">
                <a:solidFill>
                  <a:srgbClr val="000000"/>
                </a:solidFill>
                <a:latin typeface="Century Gothic" panose="020B0502020202020204" pitchFamily="34" charset="0"/>
              </a:rPr>
              <a:t>What was the symbolism of the Lewis/ Schmeling fight? </a:t>
            </a:r>
          </a:p>
        </p:txBody>
      </p:sp>
      <p:sp>
        <p:nvSpPr>
          <p:cNvPr id="12" name="Text Placeholder 11">
            <a:extLst>
              <a:ext uri="{FF2B5EF4-FFF2-40B4-BE49-F238E27FC236}">
                <a16:creationId xmlns:a16="http://schemas.microsoft.com/office/drawing/2014/main" id="{C013CD42-8330-47F7-8E59-0E5B00C5D6F6}"/>
              </a:ext>
            </a:extLst>
          </p:cNvPr>
          <p:cNvSpPr>
            <a:spLocks noGrp="1"/>
          </p:cNvSpPr>
          <p:nvPr>
            <p:ph type="body" sz="half" idx="2"/>
          </p:nvPr>
        </p:nvSpPr>
        <p:spPr>
          <a:xfrm>
            <a:off x="863600" y="3549650"/>
            <a:ext cx="2844800" cy="1200329"/>
          </a:xfrm>
          <a:prstGeom prst="rect">
            <a:avLst/>
          </a:prstGeom>
        </p:spPr>
        <p:txBody>
          <a:bodyPr wrap="square">
            <a:spAutoFit/>
          </a:bodyPr>
          <a:lstStyle/>
          <a:p>
            <a:pPr algn="ctr"/>
            <a:r>
              <a:rPr lang="en-US" altLang="en-US" sz="2400" dirty="0">
                <a:solidFill>
                  <a:schemeClr val="bg1"/>
                </a:solidFill>
                <a:hlinkClick r:id="rId2">
                  <a:extLst>
                    <a:ext uri="{A12FA001-AC4F-418D-AE19-62706E023703}">
                      <ahyp:hlinkClr xmlns:ahyp="http://schemas.microsoft.com/office/drawing/2018/hyperlinkcolor" val="tx"/>
                    </a:ext>
                  </a:extLst>
                </a:hlinkClick>
              </a:rPr>
              <a:t>https://www.youtube.com/watch?v=PoV7GGN-u7Q</a:t>
            </a:r>
            <a:r>
              <a:rPr lang="en-US" altLang="en-US" sz="2400" dirty="0">
                <a:solidFill>
                  <a:schemeClr val="bg1"/>
                </a:solidFill>
              </a:rPr>
              <a:t> </a:t>
            </a:r>
          </a:p>
        </p:txBody>
      </p:sp>
    </p:spTree>
    <p:extLst>
      <p:ext uri="{BB962C8B-B14F-4D97-AF65-F5344CB8AC3E}">
        <p14:creationId xmlns:p14="http://schemas.microsoft.com/office/powerpoint/2010/main" val="693164826"/>
      </p:ext>
    </p:extLst>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D6FB586-3185-4AAA-822A-33C1BD8D4325}"/>
              </a:ext>
            </a:extLst>
          </p:cNvPr>
          <p:cNvSpPr>
            <a:spLocks noGrp="1"/>
          </p:cNvSpPr>
          <p:nvPr>
            <p:ph type="title"/>
          </p:nvPr>
        </p:nvSpPr>
        <p:spPr>
          <a:xfrm>
            <a:off x="609600" y="304800"/>
            <a:ext cx="7772400" cy="838200"/>
          </a:xfrm>
        </p:spPr>
        <p:txBody>
          <a:bodyPr/>
          <a:lstStyle/>
          <a:p>
            <a:pPr eaLnBrk="1" hangingPunct="1"/>
            <a:r>
              <a:rPr lang="en-US" altLang="en-US" dirty="0"/>
              <a:t>IV. The New Deal</a:t>
            </a:r>
          </a:p>
        </p:txBody>
      </p:sp>
      <p:sp>
        <p:nvSpPr>
          <p:cNvPr id="2051" name="Rectangle 3">
            <a:extLst>
              <a:ext uri="{FF2B5EF4-FFF2-40B4-BE49-F238E27FC236}">
                <a16:creationId xmlns:a16="http://schemas.microsoft.com/office/drawing/2014/main" id="{57FF1D33-94A9-4457-8A92-3315BF648857}"/>
              </a:ext>
            </a:extLst>
          </p:cNvPr>
          <p:cNvSpPr>
            <a:spLocks noGrp="1" noChangeArrowheads="1"/>
          </p:cNvSpPr>
          <p:nvPr>
            <p:ph idx="1"/>
          </p:nvPr>
        </p:nvSpPr>
        <p:spPr>
          <a:xfrm>
            <a:off x="381000" y="1295400"/>
            <a:ext cx="4800600" cy="4800600"/>
          </a:xfrm>
        </p:spPr>
        <p:txBody>
          <a:bodyPr>
            <a:normAutofit/>
          </a:bodyPr>
          <a:lstStyle/>
          <a:p>
            <a:pPr marL="274320" indent="-274320" eaLnBrk="1" fontAlgn="auto" hangingPunct="1">
              <a:spcAft>
                <a:spcPts val="0"/>
              </a:spcAft>
              <a:buClr>
                <a:schemeClr val="accent3"/>
              </a:buClr>
              <a:buFontTx/>
              <a:buChar char="2"/>
              <a:defRPr/>
            </a:pPr>
            <a:r>
              <a:rPr lang="en-US" sz="4800" dirty="0">
                <a:latin typeface="+mj-lt"/>
              </a:rPr>
              <a:t>FIRESIDE CHATS = FDR’s radio program explaining his policies in a friendly way</a:t>
            </a:r>
          </a:p>
        </p:txBody>
      </p:sp>
      <p:pic>
        <p:nvPicPr>
          <p:cNvPr id="4" name="Picture 4">
            <a:extLst>
              <a:ext uri="{FF2B5EF4-FFF2-40B4-BE49-F238E27FC236}">
                <a16:creationId xmlns:a16="http://schemas.microsoft.com/office/drawing/2014/main" id="{642CC811-5624-4B69-B596-6857F919C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021"/>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0277AB06-98AB-43DC-918D-A954F621C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429000"/>
            <a:ext cx="2665910" cy="286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dissolve">
                                      <p:cBhvr>
                                        <p:cTn id="13" dur="500"/>
                                        <p:tgtEl>
                                          <p:spTgt spid="2051">
                                            <p:txEl>
                                              <p:pRg st="0" end="0"/>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1728E1D-73A1-4C62-8A34-41B727AF4C47}"/>
              </a:ext>
            </a:extLst>
          </p:cNvPr>
          <p:cNvSpPr>
            <a:spLocks noGrp="1"/>
          </p:cNvSpPr>
          <p:nvPr>
            <p:ph type="title"/>
          </p:nvPr>
        </p:nvSpPr>
        <p:spPr>
          <a:xfrm>
            <a:off x="483871" y="321734"/>
            <a:ext cx="2522980" cy="1728044"/>
          </a:xfrm>
          <a:noFill/>
          <a:ln>
            <a:solidFill>
              <a:schemeClr val="bg1"/>
            </a:solidFill>
          </a:ln>
        </p:spPr>
        <p:txBody>
          <a:bodyPr vert="horz" wrap="square" lIns="182880" tIns="182880" rIns="182880" bIns="182880" rtlCol="0" anchor="ctr">
            <a:normAutofit/>
          </a:bodyPr>
          <a:lstStyle/>
          <a:p>
            <a:pPr marL="274320" indent="-274320">
              <a:buClr>
                <a:schemeClr val="accent3"/>
              </a:buClr>
              <a:defRPr/>
            </a:pPr>
            <a:r>
              <a:rPr lang="en-US" sz="1500" b="1" u="sng" dirty="0">
                <a:solidFill>
                  <a:schemeClr val="bg1"/>
                </a:solidFill>
              </a:rPr>
              <a:t>FIRESIDE CHATS </a:t>
            </a:r>
          </a:p>
          <a:p>
            <a:pPr>
              <a:buClr>
                <a:schemeClr val="accent3"/>
              </a:buClr>
              <a:defRPr/>
            </a:pPr>
            <a:r>
              <a:rPr lang="en-US" sz="1500" dirty="0">
                <a:solidFill>
                  <a:schemeClr val="bg1"/>
                </a:solidFill>
              </a:rPr>
              <a:t> FDR’s radio program explaining his policies in</a:t>
            </a:r>
          </a:p>
        </p:txBody>
      </p:sp>
      <p:sp>
        <p:nvSpPr>
          <p:cNvPr id="8" name="Text Placeholder 7">
            <a:extLst>
              <a:ext uri="{FF2B5EF4-FFF2-40B4-BE49-F238E27FC236}">
                <a16:creationId xmlns:a16="http://schemas.microsoft.com/office/drawing/2014/main" id="{CD8D030C-464B-4287-98DA-C9CAA62A2EB4}"/>
              </a:ext>
            </a:extLst>
          </p:cNvPr>
          <p:cNvSpPr>
            <a:spLocks noGrp="1"/>
          </p:cNvSpPr>
          <p:nvPr>
            <p:ph type="body" sz="half" idx="2"/>
          </p:nvPr>
        </p:nvSpPr>
        <p:spPr>
          <a:xfrm>
            <a:off x="0" y="2371511"/>
            <a:ext cx="3490722" cy="4486489"/>
          </a:xfrm>
        </p:spPr>
        <p:txBody>
          <a:bodyPr vert="horz" lIns="91440" tIns="45720" rIns="91440" bIns="45720" rtlCol="0">
            <a:normAutofit/>
          </a:bodyPr>
          <a:lstStyle/>
          <a:p>
            <a:pPr lvl="0" indent="-228600" algn="l">
              <a:lnSpc>
                <a:spcPct val="90000"/>
              </a:lnSpc>
              <a:buFont typeface="Arial" panose="020B0604020202020204" pitchFamily="34" charset="0"/>
              <a:buChar char="•"/>
            </a:pPr>
            <a:r>
              <a:rPr lang="en-US" sz="2800" b="1" dirty="0">
                <a:solidFill>
                  <a:schemeClr val="bg1"/>
                </a:solidFill>
              </a:rPr>
              <a:t>CRQ1: How many American households had a radio in 1928?  </a:t>
            </a:r>
          </a:p>
          <a:p>
            <a:pPr indent="-228600" algn="l">
              <a:lnSpc>
                <a:spcPct val="90000"/>
              </a:lnSpc>
              <a:buFont typeface="Arial" panose="020B0604020202020204" pitchFamily="34" charset="0"/>
              <a:buChar char="•"/>
            </a:pPr>
            <a:r>
              <a:rPr lang="en-US" sz="2800" b="1" dirty="0">
                <a:solidFill>
                  <a:schemeClr val="bg1"/>
                </a:solidFill>
              </a:rPr>
              <a:t>  CRQ2: Why do you think President Roosevelt chose to do regular radio addresses during the Great Depression? TTQA</a:t>
            </a:r>
          </a:p>
        </p:txBody>
      </p:sp>
      <p:pic>
        <p:nvPicPr>
          <p:cNvPr id="9" name="Content Placeholder 8">
            <a:extLst>
              <a:ext uri="{FF2B5EF4-FFF2-40B4-BE49-F238E27FC236}">
                <a16:creationId xmlns:a16="http://schemas.microsoft.com/office/drawing/2014/main" id="{DCFAAE1D-FFD5-4704-95D4-AF61B988ED75}"/>
              </a:ext>
            </a:extLst>
          </p:cNvPr>
          <p:cNvPicPr>
            <a:picLocks noGrp="1" noChangeAspect="1"/>
          </p:cNvPicPr>
          <p:nvPr>
            <p:ph idx="1"/>
          </p:nvPr>
        </p:nvPicPr>
        <p:blipFill>
          <a:blip r:embed="rId2"/>
          <a:stretch>
            <a:fillRect/>
          </a:stretch>
        </p:blipFill>
        <p:spPr>
          <a:xfrm>
            <a:off x="3490722" y="1140621"/>
            <a:ext cx="5538978" cy="2988650"/>
          </a:xfrm>
          <a:prstGeom prst="rect">
            <a:avLst/>
          </a:prstGeom>
        </p:spPr>
      </p:pic>
      <p:sp>
        <p:nvSpPr>
          <p:cNvPr id="7" name="Slide Number Placeholder 6">
            <a:extLst>
              <a:ext uri="{FF2B5EF4-FFF2-40B4-BE49-F238E27FC236}">
                <a16:creationId xmlns:a16="http://schemas.microsoft.com/office/drawing/2014/main" id="{50BB83C1-6D55-4053-A1BC-867876AE984F}"/>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424EFD91-9001-4ED0-A646-40CEBEC5C741}" type="slidenum">
              <a:rPr lang="en-US" smtClean="0"/>
              <a:pPr>
                <a:lnSpc>
                  <a:spcPct val="90000"/>
                </a:lnSpc>
                <a:spcAft>
                  <a:spcPts val="600"/>
                </a:spcAft>
              </a:pPr>
              <a:t>5</a:t>
            </a:fld>
            <a:endParaRPr lang="en-US"/>
          </a:p>
        </p:txBody>
      </p:sp>
      <p:sp>
        <p:nvSpPr>
          <p:cNvPr id="10" name="Rectangle 9">
            <a:extLst>
              <a:ext uri="{FF2B5EF4-FFF2-40B4-BE49-F238E27FC236}">
                <a16:creationId xmlns:a16="http://schemas.microsoft.com/office/drawing/2014/main" id="{29C1FB2A-F510-42E3-AC2B-E4290D9194DD}"/>
              </a:ext>
            </a:extLst>
          </p:cNvPr>
          <p:cNvSpPr/>
          <p:nvPr/>
        </p:nvSpPr>
        <p:spPr>
          <a:xfrm>
            <a:off x="4914900" y="136524"/>
            <a:ext cx="4114800"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pic>
        <p:nvPicPr>
          <p:cNvPr id="15" name="Picture 6">
            <a:extLst>
              <a:ext uri="{FF2B5EF4-FFF2-40B4-BE49-F238E27FC236}">
                <a16:creationId xmlns:a16="http://schemas.microsoft.com/office/drawing/2014/main" id="{40E78B80-3A64-414B-A714-41AC68271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54" y="4172422"/>
            <a:ext cx="3490722" cy="261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97192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61D540-0A11-4A7C-B43D-2BE6E052F10D}"/>
              </a:ext>
            </a:extLst>
          </p:cNvPr>
          <p:cNvSpPr/>
          <p:nvPr/>
        </p:nvSpPr>
        <p:spPr>
          <a:xfrm>
            <a:off x="482600" y="643467"/>
            <a:ext cx="2522980" cy="1728044"/>
          </a:xfrm>
          <a:prstGeom prst="rect">
            <a:avLst/>
          </a:prstGeom>
          <a:noFill/>
          <a:ln>
            <a:solidFill>
              <a:schemeClr val="bg1"/>
            </a:solidFill>
          </a:ln>
        </p:spPr>
        <p:txBody>
          <a:bodyPr vert="horz" wrap="square" lIns="182880" tIns="182880" rIns="182880" bIns="182880" rtlCol="0" anchor="ctr">
            <a:normAutofit/>
          </a:bodyPr>
          <a:lstStyle/>
          <a:p>
            <a:pPr marL="274320" indent="-274320" algn="ctr" defTabSz="914400">
              <a:lnSpc>
                <a:spcPct val="90000"/>
              </a:lnSpc>
              <a:spcBef>
                <a:spcPct val="0"/>
              </a:spcBef>
              <a:spcAft>
                <a:spcPts val="600"/>
              </a:spcAft>
              <a:buClr>
                <a:schemeClr val="accent3"/>
              </a:buClr>
              <a:defRPr/>
            </a:pPr>
            <a:r>
              <a:rPr lang="en-US" sz="2800" b="1" u="sng" cap="all" spc="200">
                <a:solidFill>
                  <a:schemeClr val="bg1"/>
                </a:solidFill>
                <a:latin typeface="+mj-lt"/>
                <a:ea typeface="+mj-ea"/>
                <a:cs typeface="+mj-cs"/>
              </a:rPr>
              <a:t>FIRESIDE CHATS </a:t>
            </a:r>
          </a:p>
          <a:p>
            <a:pPr algn="ctr" defTabSz="914400">
              <a:lnSpc>
                <a:spcPct val="90000"/>
              </a:lnSpc>
              <a:spcBef>
                <a:spcPct val="0"/>
              </a:spcBef>
              <a:spcAft>
                <a:spcPts val="600"/>
              </a:spcAft>
              <a:buClr>
                <a:schemeClr val="accent3"/>
              </a:buClr>
              <a:defRPr/>
            </a:pPr>
            <a:r>
              <a:rPr lang="en-US" sz="2800" cap="all" spc="200">
                <a:solidFill>
                  <a:schemeClr val="bg1"/>
                </a:solidFill>
                <a:latin typeface="+mj-lt"/>
                <a:ea typeface="+mj-ea"/>
                <a:cs typeface="+mj-cs"/>
              </a:rPr>
              <a:t> </a:t>
            </a:r>
          </a:p>
        </p:txBody>
      </p:sp>
      <p:sp>
        <p:nvSpPr>
          <p:cNvPr id="5" name="Rectangle 4">
            <a:extLst>
              <a:ext uri="{FF2B5EF4-FFF2-40B4-BE49-F238E27FC236}">
                <a16:creationId xmlns:a16="http://schemas.microsoft.com/office/drawing/2014/main" id="{EB06F2EE-68D6-4853-9B3C-02E309760F29}"/>
              </a:ext>
            </a:extLst>
          </p:cNvPr>
          <p:cNvSpPr/>
          <p:nvPr/>
        </p:nvSpPr>
        <p:spPr>
          <a:xfrm>
            <a:off x="482601" y="2638044"/>
            <a:ext cx="2522980" cy="3415622"/>
          </a:xfrm>
          <a:prstGeom prst="rect">
            <a:avLst/>
          </a:prstGeom>
        </p:spPr>
        <p:txBody>
          <a:bodyPr vert="horz" lIns="91440" tIns="45720" rIns="91440" bIns="45720" rtlCol="0">
            <a:normAutofit/>
          </a:bodyPr>
          <a:lstStyle/>
          <a:p>
            <a:pPr indent="-228600" defTabSz="914400">
              <a:lnSpc>
                <a:spcPct val="90000"/>
              </a:lnSpc>
              <a:spcBef>
                <a:spcPts val="1000"/>
              </a:spcBef>
              <a:buClr>
                <a:schemeClr val="accent2"/>
              </a:buClr>
              <a:buFont typeface="Arial" panose="020B0604020202020204" pitchFamily="34" charset="0"/>
              <a:buChar char="•"/>
            </a:pPr>
            <a:endParaRPr lang="en-US" sz="2800" b="1" dirty="0">
              <a:solidFill>
                <a:schemeClr val="bg1"/>
              </a:solidFill>
            </a:endParaRP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bg1"/>
                </a:solidFill>
              </a:rPr>
              <a:t>CRQ 3: What were fireside chats and why were they effective in reassuring Americans? </a:t>
            </a:r>
          </a:p>
        </p:txBody>
      </p:sp>
      <p:pic>
        <p:nvPicPr>
          <p:cNvPr id="3" name="Picture 2">
            <a:extLst>
              <a:ext uri="{FF2B5EF4-FFF2-40B4-BE49-F238E27FC236}">
                <a16:creationId xmlns:a16="http://schemas.microsoft.com/office/drawing/2014/main" id="{D98CA578-44D4-4A18-A60E-1AE6964E3354}"/>
              </a:ext>
            </a:extLst>
          </p:cNvPr>
          <p:cNvPicPr>
            <a:picLocks noChangeAspect="1"/>
          </p:cNvPicPr>
          <p:nvPr/>
        </p:nvPicPr>
        <p:blipFill>
          <a:blip r:embed="rId2"/>
          <a:stretch>
            <a:fillRect/>
          </a:stretch>
        </p:blipFill>
        <p:spPr>
          <a:xfrm>
            <a:off x="5687822" y="1318523"/>
            <a:ext cx="3341878" cy="2696954"/>
          </a:xfrm>
          <a:prstGeom prst="rect">
            <a:avLst/>
          </a:prstGeom>
        </p:spPr>
      </p:pic>
      <p:sp>
        <p:nvSpPr>
          <p:cNvPr id="7" name="Slide Number Placeholder 6">
            <a:extLst>
              <a:ext uri="{FF2B5EF4-FFF2-40B4-BE49-F238E27FC236}">
                <a16:creationId xmlns:a16="http://schemas.microsoft.com/office/drawing/2014/main" id="{50BB83C1-6D55-4053-A1BC-867876AE984F}"/>
              </a:ext>
            </a:extLst>
          </p:cNvPr>
          <p:cNvSpPr>
            <a:spLocks noGrp="1"/>
          </p:cNvSpPr>
          <p:nvPr>
            <p:ph type="sldNum" sz="quarter" idx="12"/>
          </p:nvPr>
        </p:nvSpPr>
        <p:spPr>
          <a:xfrm>
            <a:off x="8069191" y="6217920"/>
            <a:ext cx="274320" cy="365760"/>
          </a:xfrm>
        </p:spPr>
        <p:txBody>
          <a:bodyPr vert="horz" lIns="18288" tIns="45720" rIns="18288" bIns="45720" rtlCol="0" anchor="ctr">
            <a:normAutofit/>
          </a:bodyPr>
          <a:lstStyle/>
          <a:p>
            <a:pPr>
              <a:lnSpc>
                <a:spcPct val="90000"/>
              </a:lnSpc>
              <a:spcAft>
                <a:spcPts val="600"/>
              </a:spcAft>
            </a:pPr>
            <a:fld id="{424EFD91-9001-4ED0-A646-40CEBEC5C741}" type="slidenum">
              <a:rPr lang="en-US" smtClean="0"/>
              <a:pPr>
                <a:lnSpc>
                  <a:spcPct val="90000"/>
                </a:lnSpc>
                <a:spcAft>
                  <a:spcPts val="600"/>
                </a:spcAft>
              </a:pPr>
              <a:t>6</a:t>
            </a:fld>
            <a:endParaRPr lang="en-US"/>
          </a:p>
        </p:txBody>
      </p:sp>
      <p:sp>
        <p:nvSpPr>
          <p:cNvPr id="10" name="Rectangle 9">
            <a:extLst>
              <a:ext uri="{FF2B5EF4-FFF2-40B4-BE49-F238E27FC236}">
                <a16:creationId xmlns:a16="http://schemas.microsoft.com/office/drawing/2014/main" id="{29C1FB2A-F510-42E3-AC2B-E4290D9194DD}"/>
              </a:ext>
            </a:extLst>
          </p:cNvPr>
          <p:cNvSpPr/>
          <p:nvPr/>
        </p:nvSpPr>
        <p:spPr>
          <a:xfrm>
            <a:off x="4914900" y="136524"/>
            <a:ext cx="4114800" cy="830997"/>
          </a:xfrm>
          <a:prstGeom prst="rect">
            <a:avLst/>
          </a:prstGeom>
          <a:ln w="28575">
            <a:solidFill>
              <a:srgbClr val="FF0000"/>
            </a:solidFill>
          </a:ln>
        </p:spPr>
        <p:txBody>
          <a:bodyPr wrap="square">
            <a:spAutoFit/>
          </a:bodyPr>
          <a:lstStyle/>
          <a:p>
            <a:pPr algn="ctr">
              <a:spcAft>
                <a:spcPts val="600"/>
              </a:spcAft>
            </a:pPr>
            <a:r>
              <a:rPr lang="en-US" altLang="en-US" sz="1600" b="1" dirty="0">
                <a:solidFill>
                  <a:srgbClr val="FF0000"/>
                </a:solidFill>
                <a:latin typeface="+mj-lt"/>
              </a:rPr>
              <a:t>Unit 6 Objective EQ 2: How did the New Deal attempt to address the problems of the Great Depression? </a:t>
            </a:r>
          </a:p>
        </p:txBody>
      </p:sp>
      <p:pic>
        <p:nvPicPr>
          <p:cNvPr id="13" name="Picture 8">
            <a:hlinkClick r:id="rId3"/>
            <a:extLst>
              <a:ext uri="{FF2B5EF4-FFF2-40B4-BE49-F238E27FC236}">
                <a16:creationId xmlns:a16="http://schemas.microsoft.com/office/drawing/2014/main" id="{F1B4CBD7-11F2-44A4-9CD0-1D9E6ED97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032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836596"/>
      </p:ext>
    </p:extLst>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02069-F321-4B18-83D0-815DC8B809E8}"/>
              </a:ext>
            </a:extLst>
          </p:cNvPr>
          <p:cNvSpPr/>
          <p:nvPr/>
        </p:nvSpPr>
        <p:spPr>
          <a:xfrm>
            <a:off x="0" y="0"/>
            <a:ext cx="9144000" cy="646331"/>
          </a:xfrm>
          <a:prstGeom prst="rect">
            <a:avLst/>
          </a:prstGeom>
        </p:spPr>
        <p:txBody>
          <a:bodyPr wrap="square">
            <a:spAutoFit/>
          </a:bodyPr>
          <a:lstStyle/>
          <a:p>
            <a:pPr algn="ctr"/>
            <a:r>
              <a:rPr lang="en-US" b="1" i="1" dirty="0">
                <a:latin typeface="Helvetica Neue"/>
                <a:ea typeface="Helvetica Neue"/>
                <a:cs typeface="Helvetica Neue"/>
              </a:rPr>
              <a:t>How did President Franklin D. Roosevelt use fireside chats to inspire confidence during the Great Depression? </a:t>
            </a:r>
            <a:endParaRPr lang="en-US" b="1" dirty="0"/>
          </a:p>
        </p:txBody>
      </p:sp>
      <p:sp>
        <p:nvSpPr>
          <p:cNvPr id="3" name="Rectangle 2">
            <a:extLst>
              <a:ext uri="{FF2B5EF4-FFF2-40B4-BE49-F238E27FC236}">
                <a16:creationId xmlns:a16="http://schemas.microsoft.com/office/drawing/2014/main" id="{5E181C3C-223D-4470-9016-AFB751D36131}"/>
              </a:ext>
            </a:extLst>
          </p:cNvPr>
          <p:cNvSpPr/>
          <p:nvPr/>
        </p:nvSpPr>
        <p:spPr>
          <a:xfrm>
            <a:off x="0" y="4481708"/>
            <a:ext cx="9106234" cy="2128531"/>
          </a:xfrm>
          <a:prstGeom prst="rect">
            <a:avLst/>
          </a:prstGeom>
        </p:spPr>
        <p:txBody>
          <a:bodyPr wrap="square">
            <a:spAutoFit/>
          </a:bodyPr>
          <a:lstStyle/>
          <a:p>
            <a:pPr>
              <a:lnSpc>
                <a:spcPct val="115000"/>
              </a:lnSpc>
            </a:pPr>
            <a:r>
              <a:rPr lang="en-US" sz="1600" b="1" dirty="0">
                <a:solidFill>
                  <a:srgbClr val="000000"/>
                </a:solidFill>
                <a:latin typeface="Calibri" panose="020F0502020204030204" pitchFamily="34" charset="0"/>
                <a:ea typeface="Calibri" panose="020F0502020204030204" pitchFamily="34" charset="0"/>
              </a:rPr>
              <a:t>Document 1 </a:t>
            </a:r>
            <a:r>
              <a:rPr lang="en-US" sz="2000" b="1" dirty="0">
                <a:solidFill>
                  <a:srgbClr val="000000"/>
                </a:solidFill>
                <a:latin typeface="Calibri" panose="020F0502020204030204" pitchFamily="34" charset="0"/>
                <a:ea typeface="Calibri" panose="020F0502020204030204" pitchFamily="34" charset="0"/>
              </a:rPr>
              <a:t> </a:t>
            </a:r>
            <a:r>
              <a:rPr lang="en-US" sz="1600" b="1" dirty="0">
                <a:solidFill>
                  <a:srgbClr val="000000"/>
                </a:solidFill>
                <a:latin typeface="Calibri" panose="020F0502020204030204" pitchFamily="34" charset="0"/>
                <a:ea typeface="Calibri" panose="020F0502020204030204" pitchFamily="34" charset="0"/>
              </a:rPr>
              <a:t>Historical Context</a:t>
            </a:r>
            <a:endParaRPr lang="en-US" sz="1400" b="1" dirty="0">
              <a:latin typeface="Calibri" panose="020F0502020204030204" pitchFamily="34" charset="0"/>
              <a:ea typeface="Calibri" panose="020F0502020204030204" pitchFamily="34" charset="0"/>
            </a:endParaRPr>
          </a:p>
          <a:p>
            <a:pPr>
              <a:lnSpc>
                <a:spcPct val="115000"/>
              </a:lnSpc>
            </a:pPr>
            <a:r>
              <a:rPr lang="en-US" sz="1600" b="1" dirty="0">
                <a:solidFill>
                  <a:srgbClr val="000000"/>
                </a:solidFill>
                <a:latin typeface="Calibri" panose="020F0502020204030204" pitchFamily="34" charset="0"/>
                <a:ea typeface="Calibri" panose="020F0502020204030204" pitchFamily="34" charset="0"/>
              </a:rPr>
              <a:t>1) Explain the historical circumstances that led to the development of the Unemployment rate from 1929-1933.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effectLst/>
              <a:latin typeface="Calibri" panose="020F0502020204030204" pitchFamily="34" charset="0"/>
              <a:ea typeface="Calibri" panose="020F0502020204030204" pitchFamily="34" charset="0"/>
            </a:endParaRPr>
          </a:p>
        </p:txBody>
      </p:sp>
      <p:graphicFrame>
        <p:nvGraphicFramePr>
          <p:cNvPr id="6" name="Table 5">
            <a:extLst>
              <a:ext uri="{FF2B5EF4-FFF2-40B4-BE49-F238E27FC236}">
                <a16:creationId xmlns:a16="http://schemas.microsoft.com/office/drawing/2014/main" id="{9731A6EA-1E61-475D-BA37-C03F7DC2DE95}"/>
              </a:ext>
            </a:extLst>
          </p:cNvPr>
          <p:cNvGraphicFramePr>
            <a:graphicFrameLocks noGrp="1"/>
          </p:cNvGraphicFramePr>
          <p:nvPr/>
        </p:nvGraphicFramePr>
        <p:xfrm>
          <a:off x="133349" y="980821"/>
          <a:ext cx="4330701" cy="2013204"/>
        </p:xfrm>
        <a:graphic>
          <a:graphicData uri="http://schemas.openxmlformats.org/drawingml/2006/table">
            <a:tbl>
              <a:tblPr/>
              <a:tblGrid>
                <a:gridCol w="1443567">
                  <a:extLst>
                    <a:ext uri="{9D8B030D-6E8A-4147-A177-3AD203B41FA5}">
                      <a16:colId xmlns:a16="http://schemas.microsoft.com/office/drawing/2014/main" val="288090912"/>
                    </a:ext>
                  </a:extLst>
                </a:gridCol>
                <a:gridCol w="1443567">
                  <a:extLst>
                    <a:ext uri="{9D8B030D-6E8A-4147-A177-3AD203B41FA5}">
                      <a16:colId xmlns:a16="http://schemas.microsoft.com/office/drawing/2014/main" val="720453526"/>
                    </a:ext>
                  </a:extLst>
                </a:gridCol>
                <a:gridCol w="1443567">
                  <a:extLst>
                    <a:ext uri="{9D8B030D-6E8A-4147-A177-3AD203B41FA5}">
                      <a16:colId xmlns:a16="http://schemas.microsoft.com/office/drawing/2014/main" val="2588523972"/>
                    </a:ext>
                  </a:extLst>
                </a:gridCol>
              </a:tblGrid>
              <a:tr h="0">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Year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Unemployment Rate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a:lnSpc>
                          <a:spcPct val="115000"/>
                        </a:lnSpc>
                        <a:spcBef>
                          <a:spcPts val="0"/>
                        </a:spcBef>
                        <a:spcAft>
                          <a:spcPts val="0"/>
                        </a:spcAft>
                      </a:pPr>
                      <a:r>
                        <a:rPr lang="en-US" sz="1100" b="1">
                          <a:solidFill>
                            <a:srgbClr val="000000"/>
                          </a:solidFill>
                          <a:effectLst/>
                          <a:latin typeface="Helvetica Neue"/>
                          <a:ea typeface="Helvetica Neue"/>
                          <a:cs typeface="Helvetica Neue"/>
                        </a:rPr>
                        <a:t>Per Capita Personal Income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1304917207"/>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1929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3.2%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$698</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221429"/>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1930</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8.9%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$619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028405"/>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16.3%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$526</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509620"/>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24.1%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$399</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521386"/>
                  </a:ext>
                </a:extLst>
              </a:tr>
              <a:tr h="0">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1933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Helvetica Neue"/>
                          <a:ea typeface="Helvetica Neue"/>
                          <a:cs typeface="Helvetica Neue"/>
                        </a:rPr>
                        <a:t>25.2%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effectLst/>
                          <a:latin typeface="Helvetica Neue"/>
                          <a:ea typeface="Helvetica Neue"/>
                          <a:cs typeface="Helvetica Neue"/>
                        </a:rPr>
                        <a:t>$372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507655"/>
                  </a:ext>
                </a:extLst>
              </a:tr>
            </a:tbl>
          </a:graphicData>
        </a:graphic>
      </p:graphicFrame>
      <p:sp>
        <p:nvSpPr>
          <p:cNvPr id="7" name="Rectangle 2">
            <a:extLst>
              <a:ext uri="{FF2B5EF4-FFF2-40B4-BE49-F238E27FC236}">
                <a16:creationId xmlns:a16="http://schemas.microsoft.com/office/drawing/2014/main" id="{52B2997C-00B0-4AD5-827D-3FC672C48836}"/>
              </a:ext>
            </a:extLst>
          </p:cNvPr>
          <p:cNvSpPr>
            <a:spLocks noChangeArrowheads="1"/>
          </p:cNvSpPr>
          <p:nvPr/>
        </p:nvSpPr>
        <p:spPr bwMode="auto">
          <a:xfrm>
            <a:off x="4464050" y="1987423"/>
            <a:ext cx="446405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solidFill>
                  <a:srgbClr val="000000"/>
                </a:solidFill>
                <a:effectLst/>
                <a:latin typeface="Arial" panose="020B0604020202020204" pitchFamily="34" charset="0"/>
                <a:ea typeface="Helvetica Neue" charset="0"/>
                <a:cs typeface="Helvetica Neue" charset="0"/>
              </a:rPr>
              <a:t>Per Capita Personal Income: </a:t>
            </a:r>
            <a:r>
              <a:rPr kumimoji="0" lang="en-US" altLang="en-US" sz="11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Average income per person in a given area in a specific year, in this case years 1929 - 1933 in the United States.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Unemployment data from Gordon, Robert J. “Table A-1, Time Series Data for the U.S. Economy: 1875-1999.” Macroeconomics, 8th ed., Addison-Wesley, 2000. Per capita personal income from </a:t>
            </a:r>
            <a:r>
              <a:rPr kumimoji="0" lang="en-US" altLang="en-US" sz="800" b="0" i="0" u="sng" strike="noStrike" cap="none" normalizeH="0" baseline="0" dirty="0">
                <a:ln>
                  <a:noFill/>
                </a:ln>
                <a:solidFill>
                  <a:srgbClr val="1155CC"/>
                </a:solidFill>
                <a:effectLst/>
                <a:latin typeface="Arial" panose="020B0604020202020204" pitchFamily="34" charset="0"/>
                <a:ea typeface="Helvetica Neue" charset="0"/>
                <a:cs typeface="Helvetica Neue" charset="0"/>
                <a:hlinkClick r:id="rId2"/>
              </a:rPr>
              <a:t>www.bea.gov/bea/regional/spi/</a:t>
            </a:r>
            <a:r>
              <a:rPr kumimoji="0" lang="en-US" altLang="en-US" sz="800" b="0" i="0" u="none" strike="noStrike" cap="none" normalizeH="0" baseline="0" dirty="0">
                <a:ln>
                  <a:noFill/>
                </a:ln>
                <a:solidFill>
                  <a:srgbClr val="000000"/>
                </a:solidFill>
                <a:effectLst/>
                <a:latin typeface="Arial" panose="020B0604020202020204" pitchFamily="34" charset="0"/>
                <a:ea typeface="Helvetica Neue" charset="0"/>
                <a:cs typeface="Helvetica Neue"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0655170E-1D28-4361-BC04-9BCD0E3B6929}"/>
              </a:ext>
            </a:extLst>
          </p:cNvPr>
          <p:cNvSpPr/>
          <p:nvPr/>
        </p:nvSpPr>
        <p:spPr>
          <a:xfrm>
            <a:off x="4451684" y="866143"/>
            <a:ext cx="4692316" cy="1015663"/>
          </a:xfrm>
          <a:prstGeom prst="rect">
            <a:avLst/>
          </a:prstGeom>
        </p:spPr>
        <p:txBody>
          <a:bodyPr wrap="square">
            <a:spAutoFit/>
          </a:bodyPr>
          <a:lstStyle/>
          <a:p>
            <a:r>
              <a:rPr lang="en-US" sz="1200" b="1" i="1" dirty="0">
                <a:latin typeface="Helvetica Neue"/>
                <a:ea typeface="Helvetica Neue"/>
                <a:cs typeface="Helvetica Neue"/>
              </a:rPr>
              <a:t>Unemployment Rate:</a:t>
            </a:r>
            <a:r>
              <a:rPr lang="en-US" sz="1200" i="1" dirty="0">
                <a:latin typeface="Helvetica Neue"/>
                <a:ea typeface="Helvetica Neue"/>
                <a:cs typeface="Helvetica Neue"/>
              </a:rPr>
              <a:t> </a:t>
            </a:r>
            <a:r>
              <a:rPr lang="en-US" sz="1200" dirty="0">
                <a:latin typeface="Helvetica Neue"/>
                <a:ea typeface="Helvetica Neue"/>
                <a:cs typeface="Helvetica Neue"/>
              </a:rPr>
              <a:t>The unemployment rate is the percentage of the labor force that is willing and able to work, does not currently have a job, and is actively looking for employment. The labor force consists of people ages 16 and over who are employed or actively seeking work</a:t>
            </a:r>
            <a:endParaRPr lang="en-US" sz="1200" dirty="0"/>
          </a:p>
        </p:txBody>
      </p:sp>
      <p:graphicFrame>
        <p:nvGraphicFramePr>
          <p:cNvPr id="4" name="Table 3">
            <a:extLst>
              <a:ext uri="{FF2B5EF4-FFF2-40B4-BE49-F238E27FC236}">
                <a16:creationId xmlns:a16="http://schemas.microsoft.com/office/drawing/2014/main" id="{2AB619C0-ABCA-4276-B10F-BE7224BD33A0}"/>
              </a:ext>
            </a:extLst>
          </p:cNvPr>
          <p:cNvGraphicFramePr>
            <a:graphicFrameLocks noGrp="1"/>
          </p:cNvGraphicFramePr>
          <p:nvPr/>
        </p:nvGraphicFramePr>
        <p:xfrm>
          <a:off x="37765" y="3067025"/>
          <a:ext cx="9106235" cy="1161987"/>
        </p:xfrm>
        <a:graphic>
          <a:graphicData uri="http://schemas.openxmlformats.org/drawingml/2006/table">
            <a:tbl>
              <a:tblPr>
                <a:tableStyleId>{5C22544A-7EE6-4342-B048-85BDC9FD1C3A}</a:tableStyleId>
              </a:tblPr>
              <a:tblGrid>
                <a:gridCol w="1459677">
                  <a:extLst>
                    <a:ext uri="{9D8B030D-6E8A-4147-A177-3AD203B41FA5}">
                      <a16:colId xmlns:a16="http://schemas.microsoft.com/office/drawing/2014/main" val="3055447936"/>
                    </a:ext>
                  </a:extLst>
                </a:gridCol>
                <a:gridCol w="7646558">
                  <a:extLst>
                    <a:ext uri="{9D8B030D-6E8A-4147-A177-3AD203B41FA5}">
                      <a16:colId xmlns:a16="http://schemas.microsoft.com/office/drawing/2014/main" val="1948740872"/>
                    </a:ext>
                  </a:extLst>
                </a:gridCol>
              </a:tblGrid>
              <a:tr h="0">
                <a:tc>
                  <a:txBody>
                    <a:bodyPr/>
                    <a:lstStyle/>
                    <a:p>
                      <a:pPr marL="0" marR="0" algn="ctr">
                        <a:lnSpc>
                          <a:spcPct val="115000"/>
                        </a:lnSpc>
                        <a:spcBef>
                          <a:spcPts val="0"/>
                        </a:spcBef>
                        <a:spcAft>
                          <a:spcPts val="0"/>
                        </a:spcAft>
                      </a:pPr>
                      <a:r>
                        <a:rPr lang="en-US" sz="1200" dirty="0">
                          <a:effectLst/>
                        </a:rPr>
                        <a:t>Excerpt from FDR Fireside Chat - May 7, 1933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1200" dirty="0">
                          <a:effectLst/>
                        </a:rPr>
                        <a:t>First, we are giving opportunity of employment to one-quarter of a million of the unemployed, especially the young men who have dependents, to go into the forestry and flood prevention work. This is a big task because it means feeding, clothing and caring for nearly twice as many men as we have in the regular army itself. In creating this civilian conservation corps we are killing two birds with one stone. We are clearly enhancing the value of our natural resources and, second, we are relieving an appreciable amount of actual distress of  unemployment.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110165684"/>
                  </a:ext>
                </a:extLst>
              </a:tr>
            </a:tbl>
          </a:graphicData>
        </a:graphic>
      </p:graphicFrame>
      <p:sp>
        <p:nvSpPr>
          <p:cNvPr id="5" name="Footer Placeholder 4">
            <a:extLst>
              <a:ext uri="{FF2B5EF4-FFF2-40B4-BE49-F238E27FC236}">
                <a16:creationId xmlns:a16="http://schemas.microsoft.com/office/drawing/2014/main" id="{624F560F-8648-472E-9C26-A8AA5457E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6E611-4CBF-4DDF-90E4-B654586AE20C}"/>
              </a:ext>
            </a:extLst>
          </p:cNvPr>
          <p:cNvSpPr>
            <a:spLocks noGrp="1"/>
          </p:cNvSpPr>
          <p:nvPr>
            <p:ph type="sldNum" sz="quarter" idx="12"/>
          </p:nvPr>
        </p:nvSpPr>
        <p:spPr/>
        <p:txBody>
          <a:bodyPr/>
          <a:lstStyle/>
          <a:p>
            <a:fld id="{424EFD91-9001-4ED0-A646-40CEBEC5C741}" type="slidenum">
              <a:rPr lang="en-US" smtClean="0"/>
              <a:t>7</a:t>
            </a:fld>
            <a:endParaRPr lang="en-US"/>
          </a:p>
        </p:txBody>
      </p:sp>
    </p:spTree>
    <p:extLst>
      <p:ext uri="{BB962C8B-B14F-4D97-AF65-F5344CB8AC3E}">
        <p14:creationId xmlns:p14="http://schemas.microsoft.com/office/powerpoint/2010/main" val="1278213389"/>
      </p:ext>
    </p:extLst>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8EA681-8B24-4B58-970E-6BB75970DBF6}"/>
              </a:ext>
            </a:extLst>
          </p:cNvPr>
          <p:cNvSpPr/>
          <p:nvPr/>
        </p:nvSpPr>
        <p:spPr>
          <a:xfrm>
            <a:off x="0" y="3057230"/>
            <a:ext cx="9144000" cy="1882888"/>
          </a:xfrm>
          <a:prstGeom prst="rect">
            <a:avLst/>
          </a:prstGeom>
        </p:spPr>
        <p:txBody>
          <a:bodyPr wrap="square">
            <a:spAutoFit/>
          </a:bodyPr>
          <a:lstStyle/>
          <a:p>
            <a:pPr>
              <a:lnSpc>
                <a:spcPct val="115000"/>
              </a:lnSpc>
            </a:pPr>
            <a:r>
              <a:rPr lang="en-US" b="1" dirty="0">
                <a:solidFill>
                  <a:srgbClr val="000000"/>
                </a:solidFill>
                <a:latin typeface="Calibri" panose="020F0502020204030204" pitchFamily="34" charset="0"/>
                <a:ea typeface="Calibri" panose="020F0502020204030204" pitchFamily="34" charset="0"/>
              </a:rPr>
              <a:t>Document 2</a:t>
            </a:r>
            <a:endParaRPr lang="en-US" b="1" dirty="0">
              <a:latin typeface="Calibri" panose="020F0502020204030204" pitchFamily="34" charset="0"/>
              <a:ea typeface="Calibri" panose="020F0502020204030204" pitchFamily="34" charset="0"/>
            </a:endParaRPr>
          </a:p>
          <a:p>
            <a:pPr>
              <a:lnSpc>
                <a:spcPct val="115000"/>
              </a:lnSpc>
            </a:pPr>
            <a:r>
              <a:rPr lang="en-US" sz="1400" b="1" dirty="0">
                <a:solidFill>
                  <a:srgbClr val="000000"/>
                </a:solidFill>
                <a:latin typeface="Calibri" panose="020F0502020204030204" pitchFamily="34" charset="0"/>
                <a:ea typeface="Calibri" panose="020F0502020204030204" pitchFamily="34" charset="0"/>
              </a:rPr>
              <a:t>  2a) Based on this excerpt from FRD identify his point of view concerning the policies of the New Deal .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latin typeface="Calibri" panose="020F0502020204030204" pitchFamily="34" charset="0"/>
              <a:ea typeface="Calibri" panose="020F0502020204030204" pitchFamily="34" charset="0"/>
            </a:endParaRPr>
          </a:p>
          <a:p>
            <a:pPr>
              <a:lnSpc>
                <a:spcPct val="115000"/>
              </a:lnSpc>
            </a:pPr>
            <a:r>
              <a:rPr lang="en-US" sz="1400" b="1" dirty="0">
                <a:solidFill>
                  <a:srgbClr val="000000"/>
                </a:solidFill>
                <a:latin typeface="Calibri" panose="020F0502020204030204" pitchFamily="34" charset="0"/>
                <a:ea typeface="Calibri" panose="020F0502020204030204" pitchFamily="34" charset="0"/>
              </a:rPr>
              <a:t> </a:t>
            </a:r>
            <a:endParaRPr lang="en-US" sz="1400" b="1"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AE09803B-AB80-4BCB-BB65-C02F95B75E88}"/>
              </a:ext>
            </a:extLst>
          </p:cNvPr>
          <p:cNvSpPr/>
          <p:nvPr/>
        </p:nvSpPr>
        <p:spPr>
          <a:xfrm>
            <a:off x="6625" y="660207"/>
            <a:ext cx="9256643" cy="2308324"/>
          </a:xfrm>
          <a:prstGeom prst="rect">
            <a:avLst/>
          </a:prstGeom>
        </p:spPr>
        <p:txBody>
          <a:bodyPr wrap="square">
            <a:spAutoFit/>
          </a:bodyPr>
          <a:lstStyle/>
          <a:p>
            <a:r>
              <a:rPr lang="en-US" sz="1200" dirty="0">
                <a:solidFill>
                  <a:srgbClr val="000000"/>
                </a:solidFill>
                <a:ea typeface="Helvetica Neue"/>
                <a:cs typeface="Helvetica Neue"/>
              </a:rPr>
              <a:t>In spite of the fact that unemployment remains a serious problem here as in every other nation, we have come to recognize the possibility and the necessity of certain helpful remedial measures. These measures are of two kinds. The first is to create programs intended to relieve, to minimize and to prevent future unemployment; the second is to establish the practical means to help those who are unemployed in this present emergency...Therefore, let us keep our minds on two or three simple, essential facts in connection with this problem of unemployment. It is true that, while business and industry are definitely better, our relief rolls are still too large. However, for the first time in five years the relief rolls have declined instead of increased during the winter months. They are still declining. The simple fact is that many million more people have private work today than two years ago today or one year ago today, and every day that passes offers more chances to work for those who want to work.</a:t>
            </a:r>
            <a:endParaRPr lang="en-US" sz="1200" dirty="0">
              <a:solidFill>
                <a:srgbClr val="000000"/>
              </a:solidFill>
              <a:ea typeface="Arial" panose="020B0604020202020204" pitchFamily="34" charset="0"/>
            </a:endParaRPr>
          </a:p>
          <a:p>
            <a:r>
              <a:rPr lang="en-US" sz="1200" dirty="0">
                <a:solidFill>
                  <a:srgbClr val="000000"/>
                </a:solidFill>
                <a:ea typeface="Helvetica Neue"/>
                <a:cs typeface="Helvetica Neue"/>
              </a:rPr>
              <a:t> </a:t>
            </a:r>
            <a:endParaRPr lang="en-US" sz="1200" dirty="0">
              <a:solidFill>
                <a:srgbClr val="000000"/>
              </a:solidFill>
              <a:ea typeface="Arial" panose="020B0604020202020204" pitchFamily="34" charset="0"/>
            </a:endParaRPr>
          </a:p>
          <a:p>
            <a:r>
              <a:rPr lang="en-US" sz="1200" dirty="0">
                <a:ea typeface="Helvetica Neue"/>
                <a:cs typeface="Helvetica Neue"/>
              </a:rPr>
              <a:t>The program for social security now pending before the Congress is a necessary part of the future unemployment relief... We must begin now to make provision for the future. That is why our social security program is an important part of the complete picture. It proposes, by means of old-age pensions, to help those who have reached the age of retirement to give up their jobs, and thus give to the younger generation greater opportunities for work, and to give to all a feeling of security as they look toward old age. </a:t>
            </a:r>
            <a:endParaRPr lang="en-US" sz="1200" dirty="0"/>
          </a:p>
        </p:txBody>
      </p:sp>
      <p:sp>
        <p:nvSpPr>
          <p:cNvPr id="4" name="Rectangle 3">
            <a:extLst>
              <a:ext uri="{FF2B5EF4-FFF2-40B4-BE49-F238E27FC236}">
                <a16:creationId xmlns:a16="http://schemas.microsoft.com/office/drawing/2014/main" id="{4BFC842D-9DA0-42C3-AC0A-9A737E1B793A}"/>
              </a:ext>
            </a:extLst>
          </p:cNvPr>
          <p:cNvSpPr/>
          <p:nvPr/>
        </p:nvSpPr>
        <p:spPr>
          <a:xfrm>
            <a:off x="5592417" y="2703608"/>
            <a:ext cx="3670851" cy="246221"/>
          </a:xfrm>
          <a:prstGeom prst="rect">
            <a:avLst/>
          </a:prstGeom>
        </p:spPr>
        <p:txBody>
          <a:bodyPr wrap="square">
            <a:spAutoFit/>
          </a:bodyPr>
          <a:lstStyle/>
          <a:p>
            <a:r>
              <a:rPr lang="en-US" sz="1000" b="1" dirty="0">
                <a:latin typeface="Helvetica Neue"/>
                <a:ea typeface="Helvetica Neue"/>
                <a:cs typeface="Helvetica Neue"/>
              </a:rPr>
              <a:t>Source: Excerpt from FDR Fireside Chat - April 28th 1935 </a:t>
            </a:r>
            <a:endParaRPr lang="en-US" sz="1000" b="1" dirty="0"/>
          </a:p>
        </p:txBody>
      </p:sp>
      <p:sp>
        <p:nvSpPr>
          <p:cNvPr id="6" name="Slide Number Placeholder 5">
            <a:extLst>
              <a:ext uri="{FF2B5EF4-FFF2-40B4-BE49-F238E27FC236}">
                <a16:creationId xmlns:a16="http://schemas.microsoft.com/office/drawing/2014/main" id="{71904E1C-3690-4219-AC37-F51EF12E6FED}"/>
              </a:ext>
            </a:extLst>
          </p:cNvPr>
          <p:cNvSpPr>
            <a:spLocks noGrp="1"/>
          </p:cNvSpPr>
          <p:nvPr>
            <p:ph type="sldNum" sz="quarter" idx="12"/>
          </p:nvPr>
        </p:nvSpPr>
        <p:spPr/>
        <p:txBody>
          <a:bodyPr/>
          <a:lstStyle/>
          <a:p>
            <a:fld id="{424EFD91-9001-4ED0-A646-40CEBEC5C741}" type="slidenum">
              <a:rPr lang="en-US" smtClean="0"/>
              <a:t>8</a:t>
            </a:fld>
            <a:endParaRPr lang="en-US"/>
          </a:p>
        </p:txBody>
      </p:sp>
      <p:sp>
        <p:nvSpPr>
          <p:cNvPr id="8" name="Rectangle 7">
            <a:extLst>
              <a:ext uri="{FF2B5EF4-FFF2-40B4-BE49-F238E27FC236}">
                <a16:creationId xmlns:a16="http://schemas.microsoft.com/office/drawing/2014/main" id="{24DDE1B8-0E7D-4A94-A604-E2BF22949816}"/>
              </a:ext>
            </a:extLst>
          </p:cNvPr>
          <p:cNvSpPr/>
          <p:nvPr/>
        </p:nvSpPr>
        <p:spPr>
          <a:xfrm>
            <a:off x="-56322" y="53009"/>
            <a:ext cx="9256644" cy="646331"/>
          </a:xfrm>
          <a:prstGeom prst="rect">
            <a:avLst/>
          </a:prstGeom>
        </p:spPr>
        <p:txBody>
          <a:bodyPr wrap="square">
            <a:spAutoFit/>
          </a:bodyPr>
          <a:lstStyle/>
          <a:p>
            <a:pPr algn="ctr"/>
            <a:r>
              <a:rPr lang="en-US" b="1" i="1" dirty="0">
                <a:latin typeface="Helvetica Neue"/>
                <a:ea typeface="Helvetica Neue"/>
                <a:cs typeface="Helvetica Neue"/>
              </a:rPr>
              <a:t>How did President Franklin D. Roosevelt use fireside chats to inspire confidence during the Great Depression? </a:t>
            </a:r>
            <a:endParaRPr lang="en-US" b="1" dirty="0"/>
          </a:p>
        </p:txBody>
      </p:sp>
      <p:sp>
        <p:nvSpPr>
          <p:cNvPr id="9" name="Rectangle 8">
            <a:extLst>
              <a:ext uri="{FF2B5EF4-FFF2-40B4-BE49-F238E27FC236}">
                <a16:creationId xmlns:a16="http://schemas.microsoft.com/office/drawing/2014/main" id="{5DF24DEF-16CD-444F-A874-2F4AB60A161B}"/>
              </a:ext>
            </a:extLst>
          </p:cNvPr>
          <p:cNvSpPr/>
          <p:nvPr/>
        </p:nvSpPr>
        <p:spPr>
          <a:xfrm>
            <a:off x="0" y="4873623"/>
            <a:ext cx="9144000" cy="1812099"/>
          </a:xfrm>
          <a:prstGeom prst="rect">
            <a:avLst/>
          </a:prstGeom>
        </p:spPr>
        <p:txBody>
          <a:bodyPr wrap="square">
            <a:spAutoFit/>
          </a:bodyPr>
          <a:lstStyle/>
          <a:p>
            <a:pPr>
              <a:lnSpc>
                <a:spcPct val="115000"/>
              </a:lnSpc>
            </a:pPr>
            <a:r>
              <a:rPr lang="en-US" sz="1400" b="1" dirty="0">
                <a:solidFill>
                  <a:srgbClr val="000000"/>
                </a:solidFill>
                <a:latin typeface="Calibri" panose="020F0502020204030204" pitchFamily="34" charset="0"/>
                <a:ea typeface="Calibri" panose="020F0502020204030204" pitchFamily="34" charset="0"/>
              </a:rPr>
              <a:t>3) Identify and explain a cause and effect relationship associated with the events or ideas in document 1- Unemployment and document 2- FDR Fire Side Chat . Be sure to use evidence from both documents 1 and 2 in your response.</a:t>
            </a:r>
            <a:endParaRPr lang="en-US" sz="1400" b="1" dirty="0">
              <a:latin typeface="Calibri" panose="020F0502020204030204" pitchFamily="34" charset="0"/>
              <a:ea typeface="Calibri" panose="020F0502020204030204" pitchFamily="34" charset="0"/>
            </a:endParaRPr>
          </a:p>
          <a:p>
            <a:pPr indent="-457200">
              <a:lnSpc>
                <a:spcPct val="115000"/>
              </a:lnSpc>
              <a:spcAft>
                <a:spcPts val="1000"/>
              </a:spcAft>
            </a:pPr>
            <a:r>
              <a:rPr lang="en-US" sz="1400" b="1" dirty="0">
                <a:solidFill>
                  <a:srgbClr val="000000"/>
                </a:solidFill>
                <a:latin typeface="Calibri" panose="020F0502020204030204" pitchFamily="34" charset="0"/>
                <a:ea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9992582"/>
      </p:ext>
    </p:extLst>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8F9FDC3-124E-4CE4-A565-C878940026AF}"/>
              </a:ext>
            </a:extLst>
          </p:cNvPr>
          <p:cNvSpPr>
            <a:spLocks noGrp="1"/>
          </p:cNvSpPr>
          <p:nvPr>
            <p:ph type="title"/>
          </p:nvPr>
        </p:nvSpPr>
        <p:spPr/>
        <p:txBody>
          <a:bodyPr/>
          <a:lstStyle/>
          <a:p>
            <a:pPr eaLnBrk="1" hangingPunct="1"/>
            <a:endParaRPr lang="en-US" altLang="en-US"/>
          </a:p>
        </p:txBody>
      </p:sp>
      <p:sp>
        <p:nvSpPr>
          <p:cNvPr id="9219" name="Content Placeholder 2">
            <a:extLst>
              <a:ext uri="{FF2B5EF4-FFF2-40B4-BE49-F238E27FC236}">
                <a16:creationId xmlns:a16="http://schemas.microsoft.com/office/drawing/2014/main" id="{A6EA98F8-5C21-48EE-957E-387B5CE1DFCD}"/>
              </a:ext>
            </a:extLst>
          </p:cNvPr>
          <p:cNvSpPr>
            <a:spLocks noGrp="1"/>
          </p:cNvSpPr>
          <p:nvPr>
            <p:ph idx="1"/>
          </p:nvPr>
        </p:nvSpPr>
        <p:spPr/>
        <p:txBody>
          <a:bodyPr/>
          <a:lstStyle/>
          <a:p>
            <a:pPr eaLnBrk="1" hangingPunct="1"/>
            <a:endParaRPr lang="en-US" altLang="en-US"/>
          </a:p>
        </p:txBody>
      </p:sp>
      <p:pic>
        <p:nvPicPr>
          <p:cNvPr id="49154" name="Picture 2">
            <a:extLst>
              <a:ext uri="{FF2B5EF4-FFF2-40B4-BE49-F238E27FC236}">
                <a16:creationId xmlns:a16="http://schemas.microsoft.com/office/drawing/2014/main" id="{D8BC3A35-B3DF-4145-882E-E45FF16B9981}"/>
              </a:ext>
            </a:extLst>
          </p:cNvPr>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1066800" y="-7938"/>
            <a:ext cx="59436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a:extLst>
              <a:ext uri="{FF2B5EF4-FFF2-40B4-BE49-F238E27FC236}">
                <a16:creationId xmlns:a16="http://schemas.microsoft.com/office/drawing/2014/main" id="{549F47AC-B698-4E6E-B39D-C478C0A2D108}"/>
              </a:ext>
            </a:extLst>
          </p:cNvPr>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1371600" y="0"/>
            <a:ext cx="55626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a:extLst>
              <a:ext uri="{FF2B5EF4-FFF2-40B4-BE49-F238E27FC236}">
                <a16:creationId xmlns:a16="http://schemas.microsoft.com/office/drawing/2014/main" id="{AA4FBB37-4FB1-429D-9CB6-F46775E73256}"/>
              </a:ext>
            </a:extLst>
          </p:cNvPr>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3471863" y="11112"/>
            <a:ext cx="51054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6" name="SMARTInkShape-Group74">
            <a:extLst>
              <a:ext uri="{FF2B5EF4-FFF2-40B4-BE49-F238E27FC236}">
                <a16:creationId xmlns:a16="http://schemas.microsoft.com/office/drawing/2014/main" id="{6066CB55-A4C4-41E0-9C3B-47C621AB3392}"/>
              </a:ext>
            </a:extLst>
          </p:cNvPr>
          <p:cNvGrpSpPr>
            <a:grpSpLocks/>
          </p:cNvGrpSpPr>
          <p:nvPr/>
        </p:nvGrpSpPr>
        <p:grpSpPr bwMode="auto">
          <a:xfrm>
            <a:off x="4860925" y="2143125"/>
            <a:ext cx="2020888" cy="1608138"/>
            <a:chOff x="4861337" y="2143125"/>
            <a:chExt cx="2020478" cy="1607346"/>
          </a:xfrm>
        </p:grpSpPr>
        <p:sp>
          <p:nvSpPr>
            <p:cNvPr id="9279" name="SMARTInkShape-460">
              <a:extLst>
                <a:ext uri="{FF2B5EF4-FFF2-40B4-BE49-F238E27FC236}">
                  <a16:creationId xmlns:a16="http://schemas.microsoft.com/office/drawing/2014/main" id="{00A173D6-412D-4EC9-9A4F-EB87E63E226F}"/>
                </a:ext>
              </a:extLst>
            </p:cNvPr>
            <p:cNvSpPr/>
            <p:nvPr>
              <p:custDataLst>
                <p:tags r:id="rId127"/>
              </p:custDataLst>
            </p:nvPr>
          </p:nvSpPr>
          <p:spPr>
            <a:xfrm>
              <a:off x="4861337" y="3107850"/>
              <a:ext cx="234902" cy="642621"/>
            </a:xfrm>
            <a:custGeom>
              <a:avLst/>
              <a:gdLst/>
              <a:ahLst/>
              <a:cxnLst/>
              <a:rect l="0" t="0" r="0" b="0"/>
              <a:pathLst>
                <a:path w="234539" h="642940">
                  <a:moveTo>
                    <a:pt x="49991" y="642939"/>
                  </a:moveTo>
                  <a:lnTo>
                    <a:pt x="49991" y="642939"/>
                  </a:lnTo>
                  <a:lnTo>
                    <a:pt x="43670" y="642939"/>
                  </a:lnTo>
                  <a:lnTo>
                    <a:pt x="41809" y="641615"/>
                  </a:lnTo>
                  <a:lnTo>
                    <a:pt x="40568" y="639410"/>
                  </a:lnTo>
                  <a:lnTo>
                    <a:pt x="39739" y="636617"/>
                  </a:lnTo>
                  <a:lnTo>
                    <a:pt x="11407" y="601538"/>
                  </a:lnTo>
                  <a:lnTo>
                    <a:pt x="6384" y="584189"/>
                  </a:lnTo>
                  <a:lnTo>
                    <a:pt x="0" y="543874"/>
                  </a:lnTo>
                  <a:lnTo>
                    <a:pt x="636" y="507679"/>
                  </a:lnTo>
                  <a:lnTo>
                    <a:pt x="1853" y="464469"/>
                  </a:lnTo>
                  <a:lnTo>
                    <a:pt x="11695" y="421313"/>
                  </a:lnTo>
                  <a:lnTo>
                    <a:pt x="19962" y="391421"/>
                  </a:lnTo>
                  <a:lnTo>
                    <a:pt x="29369" y="361157"/>
                  </a:lnTo>
                  <a:lnTo>
                    <a:pt x="48878" y="317427"/>
                  </a:lnTo>
                  <a:lnTo>
                    <a:pt x="61403" y="286820"/>
                  </a:lnTo>
                  <a:lnTo>
                    <a:pt x="79610" y="242999"/>
                  </a:lnTo>
                  <a:lnTo>
                    <a:pt x="97572" y="203850"/>
                  </a:lnTo>
                  <a:lnTo>
                    <a:pt x="115463" y="167116"/>
                  </a:lnTo>
                  <a:lnTo>
                    <a:pt x="133331" y="131095"/>
                  </a:lnTo>
                  <a:lnTo>
                    <a:pt x="165329" y="88783"/>
                  </a:lnTo>
                  <a:lnTo>
                    <a:pt x="192131" y="52497"/>
                  </a:lnTo>
                  <a:lnTo>
                    <a:pt x="224642" y="11225"/>
                  </a:lnTo>
                  <a:lnTo>
                    <a:pt x="23453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52" name="SMARTInkShape-461">
              <a:extLst>
                <a:ext uri="{FF2B5EF4-FFF2-40B4-BE49-F238E27FC236}">
                  <a16:creationId xmlns:a16="http://schemas.microsoft.com/office/drawing/2014/main" id="{B44F13FB-4B21-4E8C-8F9F-5394DF636564}"/>
                </a:ext>
              </a:extLst>
            </p:cNvPr>
            <p:cNvSpPr/>
            <p:nvPr>
              <p:custDataLst>
                <p:tags r:id="rId128"/>
              </p:custDataLst>
            </p:nvPr>
          </p:nvSpPr>
          <p:spPr>
            <a:xfrm>
              <a:off x="5126396" y="2827001"/>
              <a:ext cx="166653" cy="333211"/>
            </a:xfrm>
            <a:custGeom>
              <a:avLst/>
              <a:gdLst/>
              <a:ahLst/>
              <a:cxnLst/>
              <a:rect l="0" t="0" r="0" b="0"/>
              <a:pathLst>
                <a:path w="166089" h="332209">
                  <a:moveTo>
                    <a:pt x="94651" y="0"/>
                  </a:moveTo>
                  <a:lnTo>
                    <a:pt x="94651" y="0"/>
                  </a:lnTo>
                  <a:lnTo>
                    <a:pt x="91490" y="0"/>
                  </a:lnTo>
                  <a:lnTo>
                    <a:pt x="79081" y="10167"/>
                  </a:lnTo>
                  <a:lnTo>
                    <a:pt x="40858" y="49636"/>
                  </a:lnTo>
                  <a:lnTo>
                    <a:pt x="30394" y="65717"/>
                  </a:lnTo>
                  <a:lnTo>
                    <a:pt x="14759" y="108379"/>
                  </a:lnTo>
                  <a:lnTo>
                    <a:pt x="6226" y="131512"/>
                  </a:lnTo>
                  <a:lnTo>
                    <a:pt x="1423" y="166849"/>
                  </a:lnTo>
                  <a:lnTo>
                    <a:pt x="0" y="202454"/>
                  </a:lnTo>
                  <a:lnTo>
                    <a:pt x="239" y="238140"/>
                  </a:lnTo>
                  <a:lnTo>
                    <a:pt x="5529" y="273187"/>
                  </a:lnTo>
                  <a:lnTo>
                    <a:pt x="19075" y="303488"/>
                  </a:lnTo>
                  <a:lnTo>
                    <a:pt x="29974" y="318769"/>
                  </a:lnTo>
                  <a:lnTo>
                    <a:pt x="44958" y="328648"/>
                  </a:lnTo>
                  <a:lnTo>
                    <a:pt x="53585" y="332208"/>
                  </a:lnTo>
                  <a:lnTo>
                    <a:pt x="75517" y="330871"/>
                  </a:lnTo>
                  <a:lnTo>
                    <a:pt x="110368" y="318963"/>
                  </a:lnTo>
                  <a:lnTo>
                    <a:pt x="130079" y="307788"/>
                  </a:lnTo>
                  <a:lnTo>
                    <a:pt x="166088"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53" name="SMARTInkShape-462">
              <a:extLst>
                <a:ext uri="{FF2B5EF4-FFF2-40B4-BE49-F238E27FC236}">
                  <a16:creationId xmlns:a16="http://schemas.microsoft.com/office/drawing/2014/main" id="{5B72EA6D-E787-4C12-BD19-83835FB3A4D9}"/>
                </a:ext>
              </a:extLst>
            </p:cNvPr>
            <p:cNvSpPr/>
            <p:nvPr>
              <p:custDataLst>
                <p:tags r:id="rId129"/>
              </p:custDataLst>
            </p:nvPr>
          </p:nvSpPr>
          <p:spPr>
            <a:xfrm>
              <a:off x="5327967" y="2731798"/>
              <a:ext cx="250774" cy="314170"/>
            </a:xfrm>
            <a:custGeom>
              <a:avLst/>
              <a:gdLst/>
              <a:ahLst/>
              <a:cxnLst/>
              <a:rect l="0" t="0" r="0" b="0"/>
              <a:pathLst>
                <a:path w="250032" h="313739">
                  <a:moveTo>
                    <a:pt x="0" y="0"/>
                  </a:moveTo>
                  <a:lnTo>
                    <a:pt x="0" y="0"/>
                  </a:lnTo>
                  <a:lnTo>
                    <a:pt x="1323" y="42100"/>
                  </a:lnTo>
                  <a:lnTo>
                    <a:pt x="8844" y="77518"/>
                  </a:lnTo>
                  <a:lnTo>
                    <a:pt x="16217" y="113809"/>
                  </a:lnTo>
                  <a:lnTo>
                    <a:pt x="27147" y="154254"/>
                  </a:lnTo>
                  <a:lnTo>
                    <a:pt x="41337" y="198796"/>
                  </a:lnTo>
                  <a:lnTo>
                    <a:pt x="51641" y="240289"/>
                  </a:lnTo>
                  <a:lnTo>
                    <a:pt x="72231" y="281082"/>
                  </a:lnTo>
                  <a:lnTo>
                    <a:pt x="87768" y="298699"/>
                  </a:lnTo>
                  <a:lnTo>
                    <a:pt x="95232" y="306057"/>
                  </a:lnTo>
                  <a:lnTo>
                    <a:pt x="98549" y="313738"/>
                  </a:lnTo>
                  <a:lnTo>
                    <a:pt x="100095" y="313008"/>
                  </a:lnTo>
                  <a:lnTo>
                    <a:pt x="103578" y="303376"/>
                  </a:lnTo>
                  <a:lnTo>
                    <a:pt x="106096" y="266720"/>
                  </a:lnTo>
                  <a:lnTo>
                    <a:pt x="117113" y="223440"/>
                  </a:lnTo>
                  <a:lnTo>
                    <a:pt x="134185" y="183337"/>
                  </a:lnTo>
                  <a:lnTo>
                    <a:pt x="137082" y="175803"/>
                  </a:lnTo>
                  <a:lnTo>
                    <a:pt x="140997" y="170780"/>
                  </a:lnTo>
                  <a:lnTo>
                    <a:pt x="150640" y="165200"/>
                  </a:lnTo>
                  <a:lnTo>
                    <a:pt x="161539" y="164483"/>
                  </a:lnTo>
                  <a:lnTo>
                    <a:pt x="167224" y="165218"/>
                  </a:lnTo>
                  <a:lnTo>
                    <a:pt x="178832" y="171326"/>
                  </a:lnTo>
                  <a:lnTo>
                    <a:pt x="191929" y="183963"/>
                  </a:lnTo>
                  <a:lnTo>
                    <a:pt x="220229" y="228137"/>
                  </a:lnTo>
                  <a:lnTo>
                    <a:pt x="250031" y="3036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55" name="SMARTInkShape-463">
              <a:extLst>
                <a:ext uri="{FF2B5EF4-FFF2-40B4-BE49-F238E27FC236}">
                  <a16:creationId xmlns:a16="http://schemas.microsoft.com/office/drawing/2014/main" id="{4F5DA6AA-0869-4139-BA50-BDD53DF37856}"/>
                </a:ext>
              </a:extLst>
            </p:cNvPr>
            <p:cNvSpPr/>
            <p:nvPr>
              <p:custDataLst>
                <p:tags r:id="rId130"/>
              </p:custDataLst>
            </p:nvPr>
          </p:nvSpPr>
          <p:spPr>
            <a:xfrm>
              <a:off x="5610485" y="2738145"/>
              <a:ext cx="122213" cy="233247"/>
            </a:xfrm>
            <a:custGeom>
              <a:avLst/>
              <a:gdLst/>
              <a:ahLst/>
              <a:cxnLst/>
              <a:rect l="0" t="0" r="0" b="0"/>
              <a:pathLst>
                <a:path w="122347" h="232297">
                  <a:moveTo>
                    <a:pt x="33274" y="154390"/>
                  </a:moveTo>
                  <a:lnTo>
                    <a:pt x="33274" y="154390"/>
                  </a:lnTo>
                  <a:lnTo>
                    <a:pt x="36433" y="154390"/>
                  </a:lnTo>
                  <a:lnTo>
                    <a:pt x="61116" y="144223"/>
                  </a:lnTo>
                  <a:lnTo>
                    <a:pt x="79005" y="129329"/>
                  </a:lnTo>
                  <a:lnTo>
                    <a:pt x="105103" y="90657"/>
                  </a:lnTo>
                  <a:lnTo>
                    <a:pt x="116808" y="71565"/>
                  </a:lnTo>
                  <a:lnTo>
                    <a:pt x="120862" y="52017"/>
                  </a:lnTo>
                  <a:lnTo>
                    <a:pt x="122346" y="19510"/>
                  </a:lnTo>
                  <a:lnTo>
                    <a:pt x="113651" y="9777"/>
                  </a:lnTo>
                  <a:lnTo>
                    <a:pt x="106702" y="4403"/>
                  </a:lnTo>
                  <a:lnTo>
                    <a:pt x="91925" y="196"/>
                  </a:lnTo>
                  <a:lnTo>
                    <a:pt x="84280" y="0"/>
                  </a:lnTo>
                  <a:lnTo>
                    <a:pt x="70495" y="5074"/>
                  </a:lnTo>
                  <a:lnTo>
                    <a:pt x="57754" y="15267"/>
                  </a:lnTo>
                  <a:lnTo>
                    <a:pt x="27408" y="55012"/>
                  </a:lnTo>
                  <a:lnTo>
                    <a:pt x="8939" y="95734"/>
                  </a:lnTo>
                  <a:lnTo>
                    <a:pt x="0" y="138075"/>
                  </a:lnTo>
                  <a:lnTo>
                    <a:pt x="1198" y="178140"/>
                  </a:lnTo>
                  <a:lnTo>
                    <a:pt x="18624" y="209713"/>
                  </a:lnTo>
                  <a:lnTo>
                    <a:pt x="38413" y="231563"/>
                  </a:lnTo>
                  <a:lnTo>
                    <a:pt x="49268" y="232296"/>
                  </a:lnTo>
                  <a:lnTo>
                    <a:pt x="110664" y="2139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57" name="SMARTInkShape-464">
              <a:extLst>
                <a:ext uri="{FF2B5EF4-FFF2-40B4-BE49-F238E27FC236}">
                  <a16:creationId xmlns:a16="http://schemas.microsoft.com/office/drawing/2014/main" id="{8D5937C7-9192-4934-939A-0E6A95EDA338}"/>
                </a:ext>
              </a:extLst>
            </p:cNvPr>
            <p:cNvSpPr/>
            <p:nvPr>
              <p:custDataLst>
                <p:tags r:id="rId131"/>
              </p:custDataLst>
            </p:nvPr>
          </p:nvSpPr>
          <p:spPr>
            <a:xfrm>
              <a:off x="5788249" y="2506484"/>
              <a:ext cx="111102" cy="401439"/>
            </a:xfrm>
            <a:custGeom>
              <a:avLst/>
              <a:gdLst/>
              <a:ahLst/>
              <a:cxnLst/>
              <a:rect l="0" t="0" r="0" b="0"/>
              <a:pathLst>
                <a:path w="112081" h="401115">
                  <a:moveTo>
                    <a:pt x="4924" y="225376"/>
                  </a:moveTo>
                  <a:lnTo>
                    <a:pt x="4924" y="225376"/>
                  </a:lnTo>
                  <a:lnTo>
                    <a:pt x="4924" y="228537"/>
                  </a:lnTo>
                  <a:lnTo>
                    <a:pt x="24657" y="263458"/>
                  </a:lnTo>
                  <a:lnTo>
                    <a:pt x="38120" y="305096"/>
                  </a:lnTo>
                  <a:lnTo>
                    <a:pt x="54598" y="347324"/>
                  </a:lnTo>
                  <a:lnTo>
                    <a:pt x="77260" y="389508"/>
                  </a:lnTo>
                  <a:lnTo>
                    <a:pt x="84037" y="397542"/>
                  </a:lnTo>
                  <a:lnTo>
                    <a:pt x="89253" y="401114"/>
                  </a:lnTo>
                  <a:lnTo>
                    <a:pt x="90247" y="400743"/>
                  </a:lnTo>
                  <a:lnTo>
                    <a:pt x="90249" y="399173"/>
                  </a:lnTo>
                  <a:lnTo>
                    <a:pt x="89587" y="396803"/>
                  </a:lnTo>
                  <a:lnTo>
                    <a:pt x="66686" y="356176"/>
                  </a:lnTo>
                  <a:lnTo>
                    <a:pt x="45859" y="313464"/>
                  </a:lnTo>
                  <a:lnTo>
                    <a:pt x="28518" y="277935"/>
                  </a:lnTo>
                  <a:lnTo>
                    <a:pt x="12135" y="239038"/>
                  </a:lnTo>
                  <a:lnTo>
                    <a:pt x="3164" y="202084"/>
                  </a:lnTo>
                  <a:lnTo>
                    <a:pt x="213" y="165999"/>
                  </a:lnTo>
                  <a:lnTo>
                    <a:pt x="0" y="130172"/>
                  </a:lnTo>
                  <a:lnTo>
                    <a:pt x="4494" y="95083"/>
                  </a:lnTo>
                  <a:lnTo>
                    <a:pt x="14571" y="64107"/>
                  </a:lnTo>
                  <a:lnTo>
                    <a:pt x="41128" y="24598"/>
                  </a:lnTo>
                  <a:lnTo>
                    <a:pt x="61806" y="8753"/>
                  </a:lnTo>
                  <a:lnTo>
                    <a:pt x="81529" y="2001"/>
                  </a:lnTo>
                  <a:lnTo>
                    <a:pt x="96781" y="0"/>
                  </a:lnTo>
                  <a:lnTo>
                    <a:pt x="100557" y="1042"/>
                  </a:lnTo>
                  <a:lnTo>
                    <a:pt x="112080" y="110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59" name="SMARTInkShape-465">
              <a:extLst>
                <a:ext uri="{FF2B5EF4-FFF2-40B4-BE49-F238E27FC236}">
                  <a16:creationId xmlns:a16="http://schemas.microsoft.com/office/drawing/2014/main" id="{DF4E7CB6-A492-4972-9A49-DBABA74901C7}"/>
                </a:ext>
              </a:extLst>
            </p:cNvPr>
            <p:cNvSpPr/>
            <p:nvPr>
              <p:custDataLst>
                <p:tags r:id="rId132"/>
              </p:custDataLst>
            </p:nvPr>
          </p:nvSpPr>
          <p:spPr>
            <a:xfrm>
              <a:off x="5804121" y="2714344"/>
              <a:ext cx="131736" cy="88856"/>
            </a:xfrm>
            <a:custGeom>
              <a:avLst/>
              <a:gdLst/>
              <a:ahLst/>
              <a:cxnLst/>
              <a:rect l="0" t="0" r="0" b="0"/>
              <a:pathLst>
                <a:path w="130970" h="89298">
                  <a:moveTo>
                    <a:pt x="0" y="89297"/>
                  </a:moveTo>
                  <a:lnTo>
                    <a:pt x="0" y="89297"/>
                  </a:lnTo>
                  <a:lnTo>
                    <a:pt x="3161" y="82976"/>
                  </a:lnTo>
                  <a:lnTo>
                    <a:pt x="27842" y="65559"/>
                  </a:lnTo>
                  <a:lnTo>
                    <a:pt x="70729" y="40459"/>
                  </a:lnTo>
                  <a:lnTo>
                    <a:pt x="111187" y="14907"/>
                  </a:lnTo>
                  <a:lnTo>
                    <a:pt x="13096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0" name="SMARTInkShape-466">
              <a:extLst>
                <a:ext uri="{FF2B5EF4-FFF2-40B4-BE49-F238E27FC236}">
                  <a16:creationId xmlns:a16="http://schemas.microsoft.com/office/drawing/2014/main" id="{BF4EFF9B-4ED6-45D0-99EF-CFD79DDE9B93}"/>
                </a:ext>
              </a:extLst>
            </p:cNvPr>
            <p:cNvSpPr/>
            <p:nvPr>
              <p:custDataLst>
                <p:tags r:id="rId133"/>
              </p:custDataLst>
            </p:nvPr>
          </p:nvSpPr>
          <p:spPr>
            <a:xfrm>
              <a:off x="6126318" y="2411281"/>
              <a:ext cx="112689" cy="363358"/>
            </a:xfrm>
            <a:custGeom>
              <a:avLst/>
              <a:gdLst/>
              <a:ahLst/>
              <a:cxnLst/>
              <a:rect l="0" t="0" r="0" b="0"/>
              <a:pathLst>
                <a:path w="113110" h="363141">
                  <a:moveTo>
                    <a:pt x="0" y="0"/>
                  </a:moveTo>
                  <a:lnTo>
                    <a:pt x="0" y="0"/>
                  </a:lnTo>
                  <a:lnTo>
                    <a:pt x="8239" y="43566"/>
                  </a:lnTo>
                  <a:lnTo>
                    <a:pt x="16772" y="77951"/>
                  </a:lnTo>
                  <a:lnTo>
                    <a:pt x="25254" y="118567"/>
                  </a:lnTo>
                  <a:lnTo>
                    <a:pt x="31729" y="150592"/>
                  </a:lnTo>
                  <a:lnTo>
                    <a:pt x="36811" y="182464"/>
                  </a:lnTo>
                  <a:lnTo>
                    <a:pt x="43038" y="216032"/>
                  </a:lnTo>
                  <a:lnTo>
                    <a:pt x="49555" y="248811"/>
                  </a:lnTo>
                  <a:lnTo>
                    <a:pt x="58264" y="289577"/>
                  </a:lnTo>
                  <a:lnTo>
                    <a:pt x="72826" y="325469"/>
                  </a:lnTo>
                  <a:lnTo>
                    <a:pt x="83962" y="344633"/>
                  </a:lnTo>
                  <a:lnTo>
                    <a:pt x="95524" y="354915"/>
                  </a:lnTo>
                  <a:lnTo>
                    <a:pt x="113109" y="363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1" name="SMARTInkShape-467">
              <a:extLst>
                <a:ext uri="{FF2B5EF4-FFF2-40B4-BE49-F238E27FC236}">
                  <a16:creationId xmlns:a16="http://schemas.microsoft.com/office/drawing/2014/main" id="{22648F26-D50D-4E28-B953-153361A4B2EF}"/>
                </a:ext>
              </a:extLst>
            </p:cNvPr>
            <p:cNvSpPr/>
            <p:nvPr>
              <p:custDataLst>
                <p:tags r:id="rId134"/>
              </p:custDataLst>
            </p:nvPr>
          </p:nvSpPr>
          <p:spPr>
            <a:xfrm>
              <a:off x="6250118" y="2346225"/>
              <a:ext cx="125387" cy="337971"/>
            </a:xfrm>
            <a:custGeom>
              <a:avLst/>
              <a:gdLst/>
              <a:ahLst/>
              <a:cxnLst/>
              <a:rect l="0" t="0" r="0" b="0"/>
              <a:pathLst>
                <a:path w="125018" h="339329">
                  <a:moveTo>
                    <a:pt x="0" y="0"/>
                  </a:moveTo>
                  <a:lnTo>
                    <a:pt x="0" y="0"/>
                  </a:lnTo>
                  <a:lnTo>
                    <a:pt x="0" y="6321"/>
                  </a:lnTo>
                  <a:lnTo>
                    <a:pt x="1764" y="11188"/>
                  </a:lnTo>
                  <a:lnTo>
                    <a:pt x="18999" y="45497"/>
                  </a:lnTo>
                  <a:lnTo>
                    <a:pt x="33789" y="90053"/>
                  </a:lnTo>
                  <a:lnTo>
                    <a:pt x="44629" y="128767"/>
                  </a:lnTo>
                  <a:lnTo>
                    <a:pt x="58644" y="171988"/>
                  </a:lnTo>
                  <a:lnTo>
                    <a:pt x="72939" y="212356"/>
                  </a:lnTo>
                  <a:lnTo>
                    <a:pt x="86215" y="249451"/>
                  </a:lnTo>
                  <a:lnTo>
                    <a:pt x="96102" y="283815"/>
                  </a:lnTo>
                  <a:lnTo>
                    <a:pt x="125017" y="3393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2" name="SMARTInkShape-468">
              <a:extLst>
                <a:ext uri="{FF2B5EF4-FFF2-40B4-BE49-F238E27FC236}">
                  <a16:creationId xmlns:a16="http://schemas.microsoft.com/office/drawing/2014/main" id="{E2C21B67-EDE0-4A44-A8A5-945B9205D9F0}"/>
                </a:ext>
              </a:extLst>
            </p:cNvPr>
            <p:cNvSpPr/>
            <p:nvPr>
              <p:custDataLst>
                <p:tags r:id="rId135"/>
              </p:custDataLst>
            </p:nvPr>
          </p:nvSpPr>
          <p:spPr>
            <a:xfrm>
              <a:off x="6150125" y="2523937"/>
              <a:ext cx="190461" cy="84097"/>
            </a:xfrm>
            <a:custGeom>
              <a:avLst/>
              <a:gdLst/>
              <a:ahLst/>
              <a:cxnLst/>
              <a:rect l="0" t="0" r="0" b="0"/>
              <a:pathLst>
                <a:path w="190501" h="83345">
                  <a:moveTo>
                    <a:pt x="0" y="83344"/>
                  </a:moveTo>
                  <a:lnTo>
                    <a:pt x="0" y="83344"/>
                  </a:lnTo>
                  <a:lnTo>
                    <a:pt x="0" y="77023"/>
                  </a:lnTo>
                  <a:lnTo>
                    <a:pt x="1985" y="75161"/>
                  </a:lnTo>
                  <a:lnTo>
                    <a:pt x="41981" y="60136"/>
                  </a:lnTo>
                  <a:lnTo>
                    <a:pt x="82666" y="46202"/>
                  </a:lnTo>
                  <a:lnTo>
                    <a:pt x="121281" y="28309"/>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3" name="SMARTInkShape-469">
              <a:extLst>
                <a:ext uri="{FF2B5EF4-FFF2-40B4-BE49-F238E27FC236}">
                  <a16:creationId xmlns:a16="http://schemas.microsoft.com/office/drawing/2014/main" id="{24DAF4BD-1F61-43E9-88D4-5E9D3A9F98B4}"/>
                </a:ext>
              </a:extLst>
            </p:cNvPr>
            <p:cNvSpPr/>
            <p:nvPr>
              <p:custDataLst>
                <p:tags r:id="rId136"/>
              </p:custDataLst>
            </p:nvPr>
          </p:nvSpPr>
          <p:spPr>
            <a:xfrm>
              <a:off x="6431056" y="2469989"/>
              <a:ext cx="176176" cy="195167"/>
            </a:xfrm>
            <a:custGeom>
              <a:avLst/>
              <a:gdLst/>
              <a:ahLst/>
              <a:cxnLst/>
              <a:rect l="0" t="0" r="0" b="0"/>
              <a:pathLst>
                <a:path w="176251" h="194507">
                  <a:moveTo>
                    <a:pt x="21469" y="0"/>
                  </a:moveTo>
                  <a:lnTo>
                    <a:pt x="21469" y="0"/>
                  </a:lnTo>
                  <a:lnTo>
                    <a:pt x="21469" y="9481"/>
                  </a:lnTo>
                  <a:lnTo>
                    <a:pt x="5569" y="53847"/>
                  </a:lnTo>
                  <a:lnTo>
                    <a:pt x="0" y="86951"/>
                  </a:lnTo>
                  <a:lnTo>
                    <a:pt x="114" y="122557"/>
                  </a:lnTo>
                  <a:lnTo>
                    <a:pt x="6100" y="150524"/>
                  </a:lnTo>
                  <a:lnTo>
                    <a:pt x="18018" y="171379"/>
                  </a:lnTo>
                  <a:lnTo>
                    <a:pt x="28533" y="182663"/>
                  </a:lnTo>
                  <a:lnTo>
                    <a:pt x="39822" y="189883"/>
                  </a:lnTo>
                  <a:lnTo>
                    <a:pt x="66814" y="194506"/>
                  </a:lnTo>
                  <a:lnTo>
                    <a:pt x="85058" y="188532"/>
                  </a:lnTo>
                  <a:lnTo>
                    <a:pt x="106676" y="172057"/>
                  </a:lnTo>
                  <a:lnTo>
                    <a:pt x="112008" y="166298"/>
                  </a:lnTo>
                  <a:lnTo>
                    <a:pt x="117932" y="149317"/>
                  </a:lnTo>
                  <a:lnTo>
                    <a:pt x="121734" y="109237"/>
                  </a:lnTo>
                  <a:lnTo>
                    <a:pt x="118728" y="92867"/>
                  </a:lnTo>
                  <a:lnTo>
                    <a:pt x="103225" y="53892"/>
                  </a:lnTo>
                  <a:lnTo>
                    <a:pt x="95508" y="43134"/>
                  </a:lnTo>
                  <a:lnTo>
                    <a:pt x="85463" y="36148"/>
                  </a:lnTo>
                  <a:lnTo>
                    <a:pt x="81990" y="34682"/>
                  </a:lnTo>
                  <a:lnTo>
                    <a:pt x="79676" y="34366"/>
                  </a:lnTo>
                  <a:lnTo>
                    <a:pt x="78132" y="34817"/>
                  </a:lnTo>
                  <a:lnTo>
                    <a:pt x="79947" y="44137"/>
                  </a:lnTo>
                  <a:lnTo>
                    <a:pt x="90168" y="66214"/>
                  </a:lnTo>
                  <a:lnTo>
                    <a:pt x="111400" y="94218"/>
                  </a:lnTo>
                  <a:lnTo>
                    <a:pt x="128813" y="109643"/>
                  </a:lnTo>
                  <a:lnTo>
                    <a:pt x="140615" y="114876"/>
                  </a:lnTo>
                  <a:lnTo>
                    <a:pt x="146540" y="116271"/>
                  </a:lnTo>
                  <a:lnTo>
                    <a:pt x="17625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4" name="SMARTInkShape-470">
              <a:extLst>
                <a:ext uri="{FF2B5EF4-FFF2-40B4-BE49-F238E27FC236}">
                  <a16:creationId xmlns:a16="http://schemas.microsoft.com/office/drawing/2014/main" id="{4683FAF5-D7F5-49A9-9DC3-70E3C0D72251}"/>
                </a:ext>
              </a:extLst>
            </p:cNvPr>
            <p:cNvSpPr/>
            <p:nvPr>
              <p:custDataLst>
                <p:tags r:id="rId137"/>
              </p:custDataLst>
            </p:nvPr>
          </p:nvSpPr>
          <p:spPr>
            <a:xfrm>
              <a:off x="6613581" y="2143125"/>
              <a:ext cx="125388" cy="398267"/>
            </a:xfrm>
            <a:custGeom>
              <a:avLst/>
              <a:gdLst/>
              <a:ahLst/>
              <a:cxnLst/>
              <a:rect l="0" t="0" r="0" b="0"/>
              <a:pathLst>
                <a:path w="125018" h="398860">
                  <a:moveTo>
                    <a:pt x="0" y="0"/>
                  </a:moveTo>
                  <a:lnTo>
                    <a:pt x="0" y="0"/>
                  </a:lnTo>
                  <a:lnTo>
                    <a:pt x="0" y="3160"/>
                  </a:lnTo>
                  <a:lnTo>
                    <a:pt x="11187" y="42676"/>
                  </a:lnTo>
                  <a:lnTo>
                    <a:pt x="22861" y="84718"/>
                  </a:lnTo>
                  <a:lnTo>
                    <a:pt x="30880" y="128950"/>
                  </a:lnTo>
                  <a:lnTo>
                    <a:pt x="40607" y="173439"/>
                  </a:lnTo>
                  <a:lnTo>
                    <a:pt x="46269" y="205407"/>
                  </a:lnTo>
                  <a:lnTo>
                    <a:pt x="51653" y="238797"/>
                  </a:lnTo>
                  <a:lnTo>
                    <a:pt x="58455" y="271276"/>
                  </a:lnTo>
                  <a:lnTo>
                    <a:pt x="72882" y="312991"/>
                  </a:lnTo>
                  <a:lnTo>
                    <a:pt x="83985" y="343498"/>
                  </a:lnTo>
                  <a:lnTo>
                    <a:pt x="100963" y="386307"/>
                  </a:lnTo>
                  <a:lnTo>
                    <a:pt x="105012" y="390491"/>
                  </a:lnTo>
                  <a:lnTo>
                    <a:pt x="125017" y="398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5" name="SMARTInkShape-471">
              <a:extLst>
                <a:ext uri="{FF2B5EF4-FFF2-40B4-BE49-F238E27FC236}">
                  <a16:creationId xmlns:a16="http://schemas.microsoft.com/office/drawing/2014/main" id="{12FEA327-AC59-4A16-BB7D-03186BA2B653}"/>
                </a:ext>
              </a:extLst>
            </p:cNvPr>
            <p:cNvSpPr/>
            <p:nvPr>
              <p:custDataLst>
                <p:tags r:id="rId138"/>
              </p:custDataLst>
            </p:nvPr>
          </p:nvSpPr>
          <p:spPr>
            <a:xfrm>
              <a:off x="6554856" y="2184380"/>
              <a:ext cx="326959" cy="179300"/>
            </a:xfrm>
            <a:custGeom>
              <a:avLst/>
              <a:gdLst/>
              <a:ahLst/>
              <a:cxnLst/>
              <a:rect l="0" t="0" r="0" b="0"/>
              <a:pathLst>
                <a:path w="327424" h="178595">
                  <a:moveTo>
                    <a:pt x="0" y="178594"/>
                  </a:moveTo>
                  <a:lnTo>
                    <a:pt x="0" y="178594"/>
                  </a:lnTo>
                  <a:lnTo>
                    <a:pt x="0" y="175433"/>
                  </a:lnTo>
                  <a:lnTo>
                    <a:pt x="16904" y="156950"/>
                  </a:lnTo>
                  <a:lnTo>
                    <a:pt x="60322" y="122431"/>
                  </a:lnTo>
                  <a:lnTo>
                    <a:pt x="95484" y="98673"/>
                  </a:lnTo>
                  <a:lnTo>
                    <a:pt x="134567" y="74216"/>
                  </a:lnTo>
                  <a:lnTo>
                    <a:pt x="177895" y="52637"/>
                  </a:lnTo>
                  <a:lnTo>
                    <a:pt x="221823" y="31251"/>
                  </a:lnTo>
                  <a:lnTo>
                    <a:pt x="254030" y="19181"/>
                  </a:lnTo>
                  <a:lnTo>
                    <a:pt x="290394" y="9407"/>
                  </a:lnTo>
                  <a:lnTo>
                    <a:pt x="32742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27" name="SMARTInkShape-Group75">
            <a:extLst>
              <a:ext uri="{FF2B5EF4-FFF2-40B4-BE49-F238E27FC236}">
                <a16:creationId xmlns:a16="http://schemas.microsoft.com/office/drawing/2014/main" id="{EB890503-24EA-41A8-9C38-D22A171A4DBE}"/>
              </a:ext>
            </a:extLst>
          </p:cNvPr>
          <p:cNvGrpSpPr>
            <a:grpSpLocks/>
          </p:cNvGrpSpPr>
          <p:nvPr/>
        </p:nvGrpSpPr>
        <p:grpSpPr bwMode="auto">
          <a:xfrm>
            <a:off x="3175" y="2500313"/>
            <a:ext cx="371475" cy="468312"/>
            <a:chOff x="3321" y="2500313"/>
            <a:chExt cx="370922" cy="468911"/>
          </a:xfrm>
        </p:grpSpPr>
        <p:sp>
          <p:nvSpPr>
            <p:cNvPr id="49167" name="SMARTInkShape-472">
              <a:extLst>
                <a:ext uri="{FF2B5EF4-FFF2-40B4-BE49-F238E27FC236}">
                  <a16:creationId xmlns:a16="http://schemas.microsoft.com/office/drawing/2014/main" id="{7CDF9492-022C-4D53-B3C3-EA90F2DF50AA}"/>
                </a:ext>
              </a:extLst>
            </p:cNvPr>
            <p:cNvSpPr/>
            <p:nvPr>
              <p:custDataLst>
                <p:tags r:id="rId124"/>
              </p:custDataLst>
            </p:nvPr>
          </p:nvSpPr>
          <p:spPr>
            <a:xfrm>
              <a:off x="109526" y="2506671"/>
              <a:ext cx="182290" cy="375129"/>
            </a:xfrm>
            <a:custGeom>
              <a:avLst/>
              <a:gdLst/>
              <a:ahLst/>
              <a:cxnLst/>
              <a:rect l="0" t="0" r="0" b="0"/>
              <a:pathLst>
                <a:path w="181996" h="375049">
                  <a:moveTo>
                    <a:pt x="56980" y="1"/>
                  </a:moveTo>
                  <a:lnTo>
                    <a:pt x="56980" y="1"/>
                  </a:lnTo>
                  <a:lnTo>
                    <a:pt x="51854" y="0"/>
                  </a:lnTo>
                  <a:lnTo>
                    <a:pt x="51272" y="6321"/>
                  </a:lnTo>
                  <a:lnTo>
                    <a:pt x="52899" y="11188"/>
                  </a:lnTo>
                  <a:lnTo>
                    <a:pt x="54259" y="13412"/>
                  </a:lnTo>
                  <a:lnTo>
                    <a:pt x="53013" y="35504"/>
                  </a:lnTo>
                  <a:lnTo>
                    <a:pt x="41864" y="80049"/>
                  </a:lnTo>
                  <a:lnTo>
                    <a:pt x="35390" y="118752"/>
                  </a:lnTo>
                  <a:lnTo>
                    <a:pt x="30078" y="160085"/>
                  </a:lnTo>
                  <a:lnTo>
                    <a:pt x="22109" y="197364"/>
                  </a:lnTo>
                  <a:lnTo>
                    <a:pt x="17323" y="235529"/>
                  </a:lnTo>
                  <a:lnTo>
                    <a:pt x="15573" y="276810"/>
                  </a:lnTo>
                  <a:lnTo>
                    <a:pt x="15343" y="299689"/>
                  </a:lnTo>
                  <a:lnTo>
                    <a:pt x="14008" y="300996"/>
                  </a:lnTo>
                  <a:lnTo>
                    <a:pt x="5059" y="303266"/>
                  </a:lnTo>
                  <a:lnTo>
                    <a:pt x="4138" y="298165"/>
                  </a:lnTo>
                  <a:lnTo>
                    <a:pt x="2837" y="258208"/>
                  </a:lnTo>
                  <a:lnTo>
                    <a:pt x="0" y="221880"/>
                  </a:lnTo>
                  <a:lnTo>
                    <a:pt x="2534" y="181069"/>
                  </a:lnTo>
                  <a:lnTo>
                    <a:pt x="3230" y="144173"/>
                  </a:lnTo>
                  <a:lnTo>
                    <a:pt x="3379" y="103400"/>
                  </a:lnTo>
                  <a:lnTo>
                    <a:pt x="4721" y="63545"/>
                  </a:lnTo>
                  <a:lnTo>
                    <a:pt x="19618" y="24165"/>
                  </a:lnTo>
                  <a:lnTo>
                    <a:pt x="29226" y="8042"/>
                  </a:lnTo>
                  <a:lnTo>
                    <a:pt x="34282" y="3575"/>
                  </a:lnTo>
                  <a:lnTo>
                    <a:pt x="47167" y="1060"/>
                  </a:lnTo>
                  <a:lnTo>
                    <a:pt x="56146" y="3999"/>
                  </a:lnTo>
                  <a:lnTo>
                    <a:pt x="88048" y="31258"/>
                  </a:lnTo>
                  <a:lnTo>
                    <a:pt x="116682" y="66049"/>
                  </a:lnTo>
                  <a:lnTo>
                    <a:pt x="134421" y="109823"/>
                  </a:lnTo>
                  <a:lnTo>
                    <a:pt x="149084" y="148884"/>
                  </a:lnTo>
                  <a:lnTo>
                    <a:pt x="158647" y="184564"/>
                  </a:lnTo>
                  <a:lnTo>
                    <a:pt x="165224" y="213659"/>
                  </a:lnTo>
                  <a:lnTo>
                    <a:pt x="172837" y="254689"/>
                  </a:lnTo>
                  <a:lnTo>
                    <a:pt x="175409" y="295416"/>
                  </a:lnTo>
                  <a:lnTo>
                    <a:pt x="175986" y="338609"/>
                  </a:lnTo>
                  <a:lnTo>
                    <a:pt x="176692" y="361676"/>
                  </a:lnTo>
                  <a:lnTo>
                    <a:pt x="181995" y="375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8" name="SMARTInkShape-473">
              <a:extLst>
                <a:ext uri="{FF2B5EF4-FFF2-40B4-BE49-F238E27FC236}">
                  <a16:creationId xmlns:a16="http://schemas.microsoft.com/office/drawing/2014/main" id="{F1EAE10D-8331-4EE4-9728-D114DE5716C8}"/>
                </a:ext>
              </a:extLst>
            </p:cNvPr>
            <p:cNvSpPr/>
            <p:nvPr>
              <p:custDataLst>
                <p:tags r:id="rId125"/>
              </p:custDataLst>
            </p:nvPr>
          </p:nvSpPr>
          <p:spPr>
            <a:xfrm>
              <a:off x="54045" y="2702183"/>
              <a:ext cx="166440" cy="30202"/>
            </a:xfrm>
            <a:custGeom>
              <a:avLst/>
              <a:gdLst/>
              <a:ahLst/>
              <a:cxnLst/>
              <a:rect l="0" t="0" r="0" b="0"/>
              <a:pathLst>
                <a:path w="166689" h="29766">
                  <a:moveTo>
                    <a:pt x="0" y="0"/>
                  </a:moveTo>
                  <a:lnTo>
                    <a:pt x="0" y="0"/>
                  </a:lnTo>
                  <a:lnTo>
                    <a:pt x="9481" y="6320"/>
                  </a:lnTo>
                  <a:lnTo>
                    <a:pt x="44721" y="11464"/>
                  </a:lnTo>
                  <a:lnTo>
                    <a:pt x="80278" y="15670"/>
                  </a:lnTo>
                  <a:lnTo>
                    <a:pt x="124328" y="18534"/>
                  </a:lnTo>
                  <a:lnTo>
                    <a:pt x="166688" y="29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69" name="SMARTInkShape-474">
              <a:extLst>
                <a:ext uri="{FF2B5EF4-FFF2-40B4-BE49-F238E27FC236}">
                  <a16:creationId xmlns:a16="http://schemas.microsoft.com/office/drawing/2014/main" id="{A08BF7AD-C346-42A4-9CCB-AAE11E5113C3}"/>
                </a:ext>
              </a:extLst>
            </p:cNvPr>
            <p:cNvSpPr/>
            <p:nvPr>
              <p:custDataLst>
                <p:tags r:id="rId126"/>
              </p:custDataLst>
            </p:nvPr>
          </p:nvSpPr>
          <p:spPr>
            <a:xfrm>
              <a:off x="3321" y="2500313"/>
              <a:ext cx="370922" cy="468911"/>
            </a:xfrm>
            <a:custGeom>
              <a:avLst/>
              <a:gdLst/>
              <a:ahLst/>
              <a:cxnLst/>
              <a:rect l="0" t="0" r="0" b="0"/>
              <a:pathLst>
                <a:path w="370922" h="468911">
                  <a:moveTo>
                    <a:pt x="181226" y="0"/>
                  </a:moveTo>
                  <a:lnTo>
                    <a:pt x="181226" y="0"/>
                  </a:lnTo>
                  <a:lnTo>
                    <a:pt x="143175" y="3160"/>
                  </a:lnTo>
                  <a:lnTo>
                    <a:pt x="104183" y="27841"/>
                  </a:lnTo>
                  <a:lnTo>
                    <a:pt x="83213" y="47716"/>
                  </a:lnTo>
                  <a:lnTo>
                    <a:pt x="60754" y="88761"/>
                  </a:lnTo>
                  <a:lnTo>
                    <a:pt x="43487" y="132038"/>
                  </a:lnTo>
                  <a:lnTo>
                    <a:pt x="34654" y="167004"/>
                  </a:lnTo>
                  <a:lnTo>
                    <a:pt x="24614" y="202500"/>
                  </a:lnTo>
                  <a:lnTo>
                    <a:pt x="17818" y="238152"/>
                  </a:lnTo>
                  <a:lnTo>
                    <a:pt x="14187" y="273851"/>
                  </a:lnTo>
                  <a:lnTo>
                    <a:pt x="5307" y="317942"/>
                  </a:lnTo>
                  <a:lnTo>
                    <a:pt x="0" y="358843"/>
                  </a:lnTo>
                  <a:lnTo>
                    <a:pt x="823" y="390236"/>
                  </a:lnTo>
                  <a:lnTo>
                    <a:pt x="13582" y="432201"/>
                  </a:lnTo>
                  <a:lnTo>
                    <a:pt x="15885" y="438946"/>
                  </a:lnTo>
                  <a:lnTo>
                    <a:pt x="32555" y="451732"/>
                  </a:lnTo>
                  <a:lnTo>
                    <a:pt x="56280" y="462046"/>
                  </a:lnTo>
                  <a:lnTo>
                    <a:pt x="91950" y="467852"/>
                  </a:lnTo>
                  <a:lnTo>
                    <a:pt x="127654" y="468910"/>
                  </a:lnTo>
                  <a:lnTo>
                    <a:pt x="163368" y="464006"/>
                  </a:lnTo>
                  <a:lnTo>
                    <a:pt x="199086" y="451235"/>
                  </a:lnTo>
                  <a:lnTo>
                    <a:pt x="234804" y="437455"/>
                  </a:lnTo>
                  <a:lnTo>
                    <a:pt x="269200" y="416542"/>
                  </a:lnTo>
                  <a:lnTo>
                    <a:pt x="310322" y="373692"/>
                  </a:lnTo>
                  <a:lnTo>
                    <a:pt x="335637" y="336023"/>
                  </a:lnTo>
                  <a:lnTo>
                    <a:pt x="353095" y="302630"/>
                  </a:lnTo>
                  <a:lnTo>
                    <a:pt x="367654" y="259318"/>
                  </a:lnTo>
                  <a:lnTo>
                    <a:pt x="370921" y="218572"/>
                  </a:lnTo>
                  <a:lnTo>
                    <a:pt x="365167" y="184045"/>
                  </a:lnTo>
                  <a:lnTo>
                    <a:pt x="346618" y="142898"/>
                  </a:lnTo>
                  <a:lnTo>
                    <a:pt x="314817" y="104782"/>
                  </a:lnTo>
                  <a:lnTo>
                    <a:pt x="288792" y="84404"/>
                  </a:lnTo>
                  <a:lnTo>
                    <a:pt x="257476" y="73672"/>
                  </a:lnTo>
                  <a:lnTo>
                    <a:pt x="221068" y="65816"/>
                  </a:lnTo>
                  <a:lnTo>
                    <a:pt x="177597" y="62716"/>
                  </a:lnTo>
                  <a:lnTo>
                    <a:pt x="121695"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28" name="SMARTInkShape-Group76">
            <a:extLst>
              <a:ext uri="{FF2B5EF4-FFF2-40B4-BE49-F238E27FC236}">
                <a16:creationId xmlns:a16="http://schemas.microsoft.com/office/drawing/2014/main" id="{6C113ECF-6AF8-41FF-B2D7-974450973E55}"/>
              </a:ext>
            </a:extLst>
          </p:cNvPr>
          <p:cNvGrpSpPr>
            <a:grpSpLocks/>
          </p:cNvGrpSpPr>
          <p:nvPr/>
        </p:nvGrpSpPr>
        <p:grpSpPr bwMode="auto">
          <a:xfrm>
            <a:off x="1751013" y="4370388"/>
            <a:ext cx="527050" cy="379412"/>
            <a:chOff x="1751517" y="4370309"/>
            <a:chExt cx="526756" cy="379864"/>
          </a:xfrm>
        </p:grpSpPr>
        <p:sp>
          <p:nvSpPr>
            <p:cNvPr id="49171" name="SMARTInkShape-475">
              <a:extLst>
                <a:ext uri="{FF2B5EF4-FFF2-40B4-BE49-F238E27FC236}">
                  <a16:creationId xmlns:a16="http://schemas.microsoft.com/office/drawing/2014/main" id="{15071047-5907-4B0F-BD55-B065B569F547}"/>
                </a:ext>
              </a:extLst>
            </p:cNvPr>
            <p:cNvSpPr/>
            <p:nvPr>
              <p:custDataLst>
                <p:tags r:id="rId122"/>
              </p:custDataLst>
            </p:nvPr>
          </p:nvSpPr>
          <p:spPr>
            <a:xfrm>
              <a:off x="1811808" y="4398918"/>
              <a:ext cx="264964" cy="316288"/>
            </a:xfrm>
            <a:custGeom>
              <a:avLst/>
              <a:gdLst/>
              <a:ahLst/>
              <a:cxnLst/>
              <a:rect l="0" t="0" r="0" b="0"/>
              <a:pathLst>
                <a:path w="264943" h="315517">
                  <a:moveTo>
                    <a:pt x="116976" y="0"/>
                  </a:moveTo>
                  <a:lnTo>
                    <a:pt x="116976" y="0"/>
                  </a:lnTo>
                  <a:lnTo>
                    <a:pt x="116976" y="13412"/>
                  </a:lnTo>
                  <a:lnTo>
                    <a:pt x="113448" y="19410"/>
                  </a:lnTo>
                  <a:lnTo>
                    <a:pt x="110655" y="22862"/>
                  </a:lnTo>
                  <a:lnTo>
                    <a:pt x="107552" y="31989"/>
                  </a:lnTo>
                  <a:lnTo>
                    <a:pt x="106724" y="37200"/>
                  </a:lnTo>
                  <a:lnTo>
                    <a:pt x="96079" y="57178"/>
                  </a:lnTo>
                  <a:lnTo>
                    <a:pt x="65449" y="101066"/>
                  </a:lnTo>
                  <a:lnTo>
                    <a:pt x="35690" y="142867"/>
                  </a:lnTo>
                  <a:lnTo>
                    <a:pt x="26524" y="158969"/>
                  </a:lnTo>
                  <a:lnTo>
                    <a:pt x="4956" y="183287"/>
                  </a:lnTo>
                  <a:lnTo>
                    <a:pt x="2608" y="184369"/>
                  </a:lnTo>
                  <a:lnTo>
                    <a:pt x="1043" y="183766"/>
                  </a:lnTo>
                  <a:lnTo>
                    <a:pt x="0" y="182043"/>
                  </a:lnTo>
                  <a:lnTo>
                    <a:pt x="4132" y="174835"/>
                  </a:lnTo>
                  <a:lnTo>
                    <a:pt x="36644" y="134342"/>
                  </a:lnTo>
                  <a:lnTo>
                    <a:pt x="70354" y="95099"/>
                  </a:lnTo>
                  <a:lnTo>
                    <a:pt x="107619" y="71408"/>
                  </a:lnTo>
                  <a:lnTo>
                    <a:pt x="149135" y="51150"/>
                  </a:lnTo>
                  <a:lnTo>
                    <a:pt x="174941" y="47717"/>
                  </a:lnTo>
                  <a:lnTo>
                    <a:pt x="182364" y="50814"/>
                  </a:lnTo>
                  <a:lnTo>
                    <a:pt x="184380" y="55042"/>
                  </a:lnTo>
                  <a:lnTo>
                    <a:pt x="187882" y="97926"/>
                  </a:lnTo>
                  <a:lnTo>
                    <a:pt x="184649" y="111432"/>
                  </a:lnTo>
                  <a:lnTo>
                    <a:pt x="181935" y="115960"/>
                  </a:lnTo>
                  <a:lnTo>
                    <a:pt x="172165" y="157942"/>
                  </a:lnTo>
                  <a:lnTo>
                    <a:pt x="159347" y="200316"/>
                  </a:lnTo>
                  <a:lnTo>
                    <a:pt x="141367" y="241515"/>
                  </a:lnTo>
                  <a:lnTo>
                    <a:pt x="141174" y="241047"/>
                  </a:lnTo>
                  <a:lnTo>
                    <a:pt x="140960" y="236998"/>
                  </a:lnTo>
                  <a:lnTo>
                    <a:pt x="160535" y="198257"/>
                  </a:lnTo>
                  <a:lnTo>
                    <a:pt x="181120" y="155462"/>
                  </a:lnTo>
                  <a:lnTo>
                    <a:pt x="212631" y="113997"/>
                  </a:lnTo>
                  <a:lnTo>
                    <a:pt x="234568" y="96006"/>
                  </a:lnTo>
                  <a:lnTo>
                    <a:pt x="237704" y="95093"/>
                  </a:lnTo>
                  <a:lnTo>
                    <a:pt x="240456" y="95807"/>
                  </a:lnTo>
                  <a:lnTo>
                    <a:pt x="242952" y="97605"/>
                  </a:lnTo>
                  <a:lnTo>
                    <a:pt x="249253" y="99604"/>
                  </a:lnTo>
                  <a:lnTo>
                    <a:pt x="252786" y="100137"/>
                  </a:lnTo>
                  <a:lnTo>
                    <a:pt x="255141" y="101154"/>
                  </a:lnTo>
                  <a:lnTo>
                    <a:pt x="256711" y="102493"/>
                  </a:lnTo>
                  <a:lnTo>
                    <a:pt x="260684" y="111067"/>
                  </a:lnTo>
                  <a:lnTo>
                    <a:pt x="264286" y="124411"/>
                  </a:lnTo>
                  <a:lnTo>
                    <a:pt x="264942" y="161807"/>
                  </a:lnTo>
                  <a:lnTo>
                    <a:pt x="257524" y="196592"/>
                  </a:lnTo>
                  <a:lnTo>
                    <a:pt x="245491" y="232213"/>
                  </a:lnTo>
                  <a:lnTo>
                    <a:pt x="229968" y="276645"/>
                  </a:lnTo>
                  <a:lnTo>
                    <a:pt x="225861" y="294591"/>
                  </a:lnTo>
                  <a:lnTo>
                    <a:pt x="223962" y="297597"/>
                  </a:lnTo>
                  <a:lnTo>
                    <a:pt x="221372" y="299601"/>
                  </a:lnTo>
                  <a:lnTo>
                    <a:pt x="218323" y="300937"/>
                  </a:lnTo>
                  <a:lnTo>
                    <a:pt x="216291" y="303151"/>
                  </a:lnTo>
                  <a:lnTo>
                    <a:pt x="212226" y="3155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72" name="SMARTInkShape-476">
              <a:extLst>
                <a:ext uri="{FF2B5EF4-FFF2-40B4-BE49-F238E27FC236}">
                  <a16:creationId xmlns:a16="http://schemas.microsoft.com/office/drawing/2014/main" id="{22C50FBF-9DF3-45D3-8F6A-7B9D28349764}"/>
                </a:ext>
              </a:extLst>
            </p:cNvPr>
            <p:cNvSpPr/>
            <p:nvPr>
              <p:custDataLst>
                <p:tags r:id="rId123"/>
              </p:custDataLst>
            </p:nvPr>
          </p:nvSpPr>
          <p:spPr>
            <a:xfrm>
              <a:off x="1751517" y="4370309"/>
              <a:ext cx="526756" cy="379864"/>
            </a:xfrm>
            <a:custGeom>
              <a:avLst/>
              <a:gdLst/>
              <a:ahLst/>
              <a:cxnLst/>
              <a:rect l="0" t="0" r="0" b="0"/>
              <a:pathLst>
                <a:path w="526756" h="379864">
                  <a:moveTo>
                    <a:pt x="409467" y="136207"/>
                  </a:moveTo>
                  <a:lnTo>
                    <a:pt x="409467" y="136207"/>
                  </a:lnTo>
                  <a:lnTo>
                    <a:pt x="409467" y="105641"/>
                  </a:lnTo>
                  <a:lnTo>
                    <a:pt x="403147" y="88344"/>
                  </a:lnTo>
                  <a:lnTo>
                    <a:pt x="361596" y="46533"/>
                  </a:lnTo>
                  <a:lnTo>
                    <a:pt x="349165" y="36159"/>
                  </a:lnTo>
                  <a:lnTo>
                    <a:pt x="308710" y="18627"/>
                  </a:lnTo>
                  <a:lnTo>
                    <a:pt x="273687" y="7246"/>
                  </a:lnTo>
                  <a:lnTo>
                    <a:pt x="252547" y="397"/>
                  </a:lnTo>
                  <a:lnTo>
                    <a:pt x="221104" y="0"/>
                  </a:lnTo>
                  <a:lnTo>
                    <a:pt x="187505" y="2910"/>
                  </a:lnTo>
                  <a:lnTo>
                    <a:pt x="152392" y="5210"/>
                  </a:lnTo>
                  <a:lnTo>
                    <a:pt x="118102" y="11109"/>
                  </a:lnTo>
                  <a:lnTo>
                    <a:pt x="78315" y="30210"/>
                  </a:lnTo>
                  <a:lnTo>
                    <a:pt x="34591" y="58968"/>
                  </a:lnTo>
                  <a:lnTo>
                    <a:pt x="9585" y="94922"/>
                  </a:lnTo>
                  <a:lnTo>
                    <a:pt x="1926" y="119858"/>
                  </a:lnTo>
                  <a:lnTo>
                    <a:pt x="0" y="159387"/>
                  </a:lnTo>
                  <a:lnTo>
                    <a:pt x="4966" y="201724"/>
                  </a:lnTo>
                  <a:lnTo>
                    <a:pt x="23752" y="243173"/>
                  </a:lnTo>
                  <a:lnTo>
                    <a:pt x="46571" y="279853"/>
                  </a:lnTo>
                  <a:lnTo>
                    <a:pt x="87312" y="314117"/>
                  </a:lnTo>
                  <a:lnTo>
                    <a:pt x="122773" y="338478"/>
                  </a:lnTo>
                  <a:lnTo>
                    <a:pt x="166379" y="356985"/>
                  </a:lnTo>
                  <a:lnTo>
                    <a:pt x="201401" y="366031"/>
                  </a:lnTo>
                  <a:lnTo>
                    <a:pt x="236914" y="375474"/>
                  </a:lnTo>
                  <a:lnTo>
                    <a:pt x="272571" y="378859"/>
                  </a:lnTo>
                  <a:lnTo>
                    <a:pt x="308272" y="379863"/>
                  </a:lnTo>
                  <a:lnTo>
                    <a:pt x="343985" y="378837"/>
                  </a:lnTo>
                  <a:lnTo>
                    <a:pt x="379702" y="370081"/>
                  </a:lnTo>
                  <a:lnTo>
                    <a:pt x="415421" y="356536"/>
                  </a:lnTo>
                  <a:lnTo>
                    <a:pt x="457754" y="341834"/>
                  </a:lnTo>
                  <a:lnTo>
                    <a:pt x="481101" y="322370"/>
                  </a:lnTo>
                  <a:lnTo>
                    <a:pt x="509533" y="292484"/>
                  </a:lnTo>
                  <a:lnTo>
                    <a:pt x="525033" y="254609"/>
                  </a:lnTo>
                  <a:lnTo>
                    <a:pt x="526755" y="227856"/>
                  </a:lnTo>
                  <a:lnTo>
                    <a:pt x="518523" y="190482"/>
                  </a:lnTo>
                  <a:lnTo>
                    <a:pt x="501752" y="157800"/>
                  </a:lnTo>
                  <a:lnTo>
                    <a:pt x="472971" y="127832"/>
                  </a:lnTo>
                  <a:lnTo>
                    <a:pt x="428479" y="85311"/>
                  </a:lnTo>
                  <a:lnTo>
                    <a:pt x="379702" y="469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29" name="SMARTInkShape-Group77">
            <a:extLst>
              <a:ext uri="{FF2B5EF4-FFF2-40B4-BE49-F238E27FC236}">
                <a16:creationId xmlns:a16="http://schemas.microsoft.com/office/drawing/2014/main" id="{E09DB89E-1C39-4FD9-ABA6-992DE6AB367A}"/>
              </a:ext>
            </a:extLst>
          </p:cNvPr>
          <p:cNvGrpSpPr>
            <a:grpSpLocks/>
          </p:cNvGrpSpPr>
          <p:nvPr/>
        </p:nvGrpSpPr>
        <p:grpSpPr bwMode="auto">
          <a:xfrm>
            <a:off x="1268413" y="4113213"/>
            <a:ext cx="273050" cy="374650"/>
            <a:chOff x="1268016" y="4113791"/>
            <a:chExt cx="273844" cy="374865"/>
          </a:xfrm>
        </p:grpSpPr>
        <p:sp>
          <p:nvSpPr>
            <p:cNvPr id="49174" name="SMARTInkShape-477">
              <a:extLst>
                <a:ext uri="{FF2B5EF4-FFF2-40B4-BE49-F238E27FC236}">
                  <a16:creationId xmlns:a16="http://schemas.microsoft.com/office/drawing/2014/main" id="{A19A5579-45B1-4928-8401-F189CC776A7C}"/>
                </a:ext>
              </a:extLst>
            </p:cNvPr>
            <p:cNvSpPr/>
            <p:nvPr>
              <p:custDataLst>
                <p:tags r:id="rId120"/>
              </p:custDataLst>
            </p:nvPr>
          </p:nvSpPr>
          <p:spPr>
            <a:xfrm>
              <a:off x="1326924" y="4215449"/>
              <a:ext cx="101895" cy="273207"/>
            </a:xfrm>
            <a:custGeom>
              <a:avLst/>
              <a:gdLst/>
              <a:ahLst/>
              <a:cxnLst/>
              <a:rect l="0" t="0" r="0" b="0"/>
              <a:pathLst>
                <a:path w="100692" h="273843">
                  <a:moveTo>
                    <a:pt x="83344" y="0"/>
                  </a:moveTo>
                  <a:lnTo>
                    <a:pt x="83344" y="0"/>
                  </a:lnTo>
                  <a:lnTo>
                    <a:pt x="88469" y="0"/>
                  </a:lnTo>
                  <a:lnTo>
                    <a:pt x="95372" y="3160"/>
                  </a:lnTo>
                  <a:lnTo>
                    <a:pt x="97316" y="5414"/>
                  </a:lnTo>
                  <a:lnTo>
                    <a:pt x="100691" y="15959"/>
                  </a:lnTo>
                  <a:lnTo>
                    <a:pt x="86279" y="52301"/>
                  </a:lnTo>
                  <a:lnTo>
                    <a:pt x="78632" y="82429"/>
                  </a:lnTo>
                  <a:lnTo>
                    <a:pt x="58372" y="124650"/>
                  </a:lnTo>
                  <a:lnTo>
                    <a:pt x="42850" y="164810"/>
                  </a:lnTo>
                  <a:lnTo>
                    <a:pt x="28418" y="201497"/>
                  </a:lnTo>
                  <a:lnTo>
                    <a:pt x="13836" y="242390"/>
                  </a:lnTo>
                  <a:lnTo>
                    <a:pt x="0" y="2738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75" name="SMARTInkShape-478">
              <a:extLst>
                <a:ext uri="{FF2B5EF4-FFF2-40B4-BE49-F238E27FC236}">
                  <a16:creationId xmlns:a16="http://schemas.microsoft.com/office/drawing/2014/main" id="{EAB02765-C052-43EE-8239-4819966DB538}"/>
                </a:ext>
              </a:extLst>
            </p:cNvPr>
            <p:cNvSpPr/>
            <p:nvPr>
              <p:custDataLst>
                <p:tags r:id="rId121"/>
              </p:custDataLst>
            </p:nvPr>
          </p:nvSpPr>
          <p:spPr>
            <a:xfrm>
              <a:off x="1268016" y="4113791"/>
              <a:ext cx="273844" cy="225554"/>
            </a:xfrm>
            <a:custGeom>
              <a:avLst/>
              <a:gdLst/>
              <a:ahLst/>
              <a:cxnLst/>
              <a:rect l="0" t="0" r="0" b="0"/>
              <a:pathLst>
                <a:path w="273844" h="226038">
                  <a:moveTo>
                    <a:pt x="0" y="83162"/>
                  </a:moveTo>
                  <a:lnTo>
                    <a:pt x="0" y="83162"/>
                  </a:lnTo>
                  <a:lnTo>
                    <a:pt x="0" y="76841"/>
                  </a:lnTo>
                  <a:lnTo>
                    <a:pt x="1764" y="71974"/>
                  </a:lnTo>
                  <a:lnTo>
                    <a:pt x="3160" y="69750"/>
                  </a:lnTo>
                  <a:lnTo>
                    <a:pt x="14606" y="60300"/>
                  </a:lnTo>
                  <a:lnTo>
                    <a:pt x="55059" y="40216"/>
                  </a:lnTo>
                  <a:lnTo>
                    <a:pt x="93615" y="32993"/>
                  </a:lnTo>
                  <a:lnTo>
                    <a:pt x="135104" y="21414"/>
                  </a:lnTo>
                  <a:lnTo>
                    <a:pt x="177250" y="4479"/>
                  </a:lnTo>
                  <a:lnTo>
                    <a:pt x="197559" y="739"/>
                  </a:lnTo>
                  <a:lnTo>
                    <a:pt x="214163" y="0"/>
                  </a:lnTo>
                  <a:lnTo>
                    <a:pt x="221081" y="3427"/>
                  </a:lnTo>
                  <a:lnTo>
                    <a:pt x="224778" y="6193"/>
                  </a:lnTo>
                  <a:lnTo>
                    <a:pt x="227242" y="10021"/>
                  </a:lnTo>
                  <a:lnTo>
                    <a:pt x="240123" y="52404"/>
                  </a:lnTo>
                  <a:lnTo>
                    <a:pt x="245627" y="66846"/>
                  </a:lnTo>
                  <a:lnTo>
                    <a:pt x="250925" y="106692"/>
                  </a:lnTo>
                  <a:lnTo>
                    <a:pt x="256641" y="147041"/>
                  </a:lnTo>
                  <a:lnTo>
                    <a:pt x="267390" y="186209"/>
                  </a:lnTo>
                  <a:lnTo>
                    <a:pt x="273843" y="2260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0" name="SMARTInkShape-Group78">
            <a:extLst>
              <a:ext uri="{FF2B5EF4-FFF2-40B4-BE49-F238E27FC236}">
                <a16:creationId xmlns:a16="http://schemas.microsoft.com/office/drawing/2014/main" id="{BE323D3E-D637-439A-88A2-E7C3C82054E9}"/>
              </a:ext>
            </a:extLst>
          </p:cNvPr>
          <p:cNvGrpSpPr>
            <a:grpSpLocks/>
          </p:cNvGrpSpPr>
          <p:nvPr/>
        </p:nvGrpSpPr>
        <p:grpSpPr bwMode="auto">
          <a:xfrm>
            <a:off x="139700" y="3054350"/>
            <a:ext cx="2841625" cy="1714500"/>
            <a:chOff x="139589" y="3053953"/>
            <a:chExt cx="2841994" cy="1714501"/>
          </a:xfrm>
        </p:grpSpPr>
        <p:sp>
          <p:nvSpPr>
            <p:cNvPr id="49177" name="SMARTInkShape-479">
              <a:extLst>
                <a:ext uri="{FF2B5EF4-FFF2-40B4-BE49-F238E27FC236}">
                  <a16:creationId xmlns:a16="http://schemas.microsoft.com/office/drawing/2014/main" id="{69900612-7782-452B-802A-079DA599159B}"/>
                </a:ext>
              </a:extLst>
            </p:cNvPr>
            <p:cNvSpPr/>
            <p:nvPr>
              <p:custDataLst>
                <p:tags r:id="rId94"/>
              </p:custDataLst>
            </p:nvPr>
          </p:nvSpPr>
          <p:spPr>
            <a:xfrm>
              <a:off x="139589" y="3053953"/>
              <a:ext cx="401690" cy="428625"/>
            </a:xfrm>
            <a:custGeom>
              <a:avLst/>
              <a:gdLst/>
              <a:ahLst/>
              <a:cxnLst/>
              <a:rect l="0" t="0" r="0" b="0"/>
              <a:pathLst>
                <a:path w="402146" h="428626">
                  <a:moveTo>
                    <a:pt x="146161" y="0"/>
                  </a:moveTo>
                  <a:lnTo>
                    <a:pt x="146161" y="0"/>
                  </a:lnTo>
                  <a:lnTo>
                    <a:pt x="146161" y="11447"/>
                  </a:lnTo>
                  <a:lnTo>
                    <a:pt x="144838" y="14246"/>
                  </a:lnTo>
                  <a:lnTo>
                    <a:pt x="139840" y="19120"/>
                  </a:lnTo>
                  <a:lnTo>
                    <a:pt x="129282" y="52725"/>
                  </a:lnTo>
                  <a:lnTo>
                    <a:pt x="114922" y="91322"/>
                  </a:lnTo>
                  <a:lnTo>
                    <a:pt x="96777" y="123338"/>
                  </a:lnTo>
                  <a:lnTo>
                    <a:pt x="72365" y="162516"/>
                  </a:lnTo>
                  <a:lnTo>
                    <a:pt x="49196" y="202562"/>
                  </a:lnTo>
                  <a:lnTo>
                    <a:pt x="41550" y="220996"/>
                  </a:lnTo>
                  <a:lnTo>
                    <a:pt x="13031" y="262141"/>
                  </a:lnTo>
                  <a:lnTo>
                    <a:pt x="2326" y="276800"/>
                  </a:lnTo>
                  <a:lnTo>
                    <a:pt x="0" y="285075"/>
                  </a:lnTo>
                  <a:lnTo>
                    <a:pt x="944" y="303089"/>
                  </a:lnTo>
                  <a:lnTo>
                    <a:pt x="3709" y="309877"/>
                  </a:lnTo>
                  <a:lnTo>
                    <a:pt x="12073" y="319183"/>
                  </a:lnTo>
                  <a:lnTo>
                    <a:pt x="40579" y="334461"/>
                  </a:lnTo>
                  <a:lnTo>
                    <a:pt x="75190" y="342075"/>
                  </a:lnTo>
                  <a:lnTo>
                    <a:pt x="116901" y="350652"/>
                  </a:lnTo>
                  <a:lnTo>
                    <a:pt x="159613" y="358412"/>
                  </a:lnTo>
                  <a:lnTo>
                    <a:pt x="191166" y="364566"/>
                  </a:lnTo>
                  <a:lnTo>
                    <a:pt x="224372" y="371050"/>
                  </a:lnTo>
                  <a:lnTo>
                    <a:pt x="256768" y="376137"/>
                  </a:lnTo>
                  <a:lnTo>
                    <a:pt x="298437" y="385880"/>
                  </a:lnTo>
                  <a:lnTo>
                    <a:pt x="335919" y="393984"/>
                  </a:lnTo>
                  <a:lnTo>
                    <a:pt x="376667" y="409405"/>
                  </a:lnTo>
                  <a:lnTo>
                    <a:pt x="388176" y="414791"/>
                  </a:lnTo>
                  <a:lnTo>
                    <a:pt x="402145"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78" name="SMARTInkShape-480">
              <a:extLst>
                <a:ext uri="{FF2B5EF4-FFF2-40B4-BE49-F238E27FC236}">
                  <a16:creationId xmlns:a16="http://schemas.microsoft.com/office/drawing/2014/main" id="{ED60E0E3-9E6A-4F27-9065-913B13D2A11B}"/>
                </a:ext>
              </a:extLst>
            </p:cNvPr>
            <p:cNvSpPr/>
            <p:nvPr>
              <p:custDataLst>
                <p:tags r:id="rId95"/>
              </p:custDataLst>
            </p:nvPr>
          </p:nvSpPr>
          <p:spPr>
            <a:xfrm>
              <a:off x="160230" y="3233341"/>
              <a:ext cx="381049" cy="147637"/>
            </a:xfrm>
            <a:custGeom>
              <a:avLst/>
              <a:gdLst/>
              <a:ahLst/>
              <a:cxnLst/>
              <a:rect l="0" t="0" r="0" b="0"/>
              <a:pathLst>
                <a:path w="381001" h="148829">
                  <a:moveTo>
                    <a:pt x="0" y="0"/>
                  </a:moveTo>
                  <a:lnTo>
                    <a:pt x="0" y="0"/>
                  </a:lnTo>
                  <a:lnTo>
                    <a:pt x="0" y="3160"/>
                  </a:lnTo>
                  <a:lnTo>
                    <a:pt x="43395" y="27405"/>
                  </a:lnTo>
                  <a:lnTo>
                    <a:pt x="86183" y="48335"/>
                  </a:lnTo>
                  <a:lnTo>
                    <a:pt x="129679" y="65694"/>
                  </a:lnTo>
                  <a:lnTo>
                    <a:pt x="162807" y="77484"/>
                  </a:lnTo>
                  <a:lnTo>
                    <a:pt x="193847" y="89338"/>
                  </a:lnTo>
                  <a:lnTo>
                    <a:pt x="224399" y="101222"/>
                  </a:lnTo>
                  <a:lnTo>
                    <a:pt x="257822" y="113117"/>
                  </a:lnTo>
                  <a:lnTo>
                    <a:pt x="300626" y="124650"/>
                  </a:lnTo>
                  <a:lnTo>
                    <a:pt x="381000" y="1488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79" name="SMARTInkShape-481">
              <a:extLst>
                <a:ext uri="{FF2B5EF4-FFF2-40B4-BE49-F238E27FC236}">
                  <a16:creationId xmlns:a16="http://schemas.microsoft.com/office/drawing/2014/main" id="{AA1BEC1A-6CF8-4045-AE3B-A2FDF7A74D43}"/>
                </a:ext>
              </a:extLst>
            </p:cNvPr>
            <p:cNvSpPr/>
            <p:nvPr>
              <p:custDataLst>
                <p:tags r:id="rId96"/>
              </p:custDataLst>
            </p:nvPr>
          </p:nvSpPr>
          <p:spPr>
            <a:xfrm>
              <a:off x="214212" y="3090466"/>
              <a:ext cx="238156" cy="71437"/>
            </a:xfrm>
            <a:custGeom>
              <a:avLst/>
              <a:gdLst/>
              <a:ahLst/>
              <a:cxnLst/>
              <a:rect l="0" t="0" r="0" b="0"/>
              <a:pathLst>
                <a:path w="238126" h="71438">
                  <a:moveTo>
                    <a:pt x="0" y="0"/>
                  </a:moveTo>
                  <a:lnTo>
                    <a:pt x="0" y="0"/>
                  </a:lnTo>
                  <a:lnTo>
                    <a:pt x="36303" y="11446"/>
                  </a:lnTo>
                  <a:lnTo>
                    <a:pt x="79343" y="22006"/>
                  </a:lnTo>
                  <a:lnTo>
                    <a:pt x="119567" y="33052"/>
                  </a:lnTo>
                  <a:lnTo>
                    <a:pt x="151698" y="43133"/>
                  </a:lnTo>
                  <a:lnTo>
                    <a:pt x="193775" y="53643"/>
                  </a:lnTo>
                  <a:lnTo>
                    <a:pt x="238125"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0" name="SMARTInkShape-482">
              <a:extLst>
                <a:ext uri="{FF2B5EF4-FFF2-40B4-BE49-F238E27FC236}">
                  <a16:creationId xmlns:a16="http://schemas.microsoft.com/office/drawing/2014/main" id="{1444BD5A-B2D6-4E91-A919-FCA6D5A04C96}"/>
                </a:ext>
              </a:extLst>
            </p:cNvPr>
            <p:cNvSpPr/>
            <p:nvPr>
              <p:custDataLst>
                <p:tags r:id="rId97"/>
              </p:custDataLst>
            </p:nvPr>
          </p:nvSpPr>
          <p:spPr>
            <a:xfrm>
              <a:off x="536516" y="3268266"/>
              <a:ext cx="177823" cy="339725"/>
            </a:xfrm>
            <a:custGeom>
              <a:avLst/>
              <a:gdLst/>
              <a:ahLst/>
              <a:cxnLst/>
              <a:rect l="0" t="0" r="0" b="0"/>
              <a:pathLst>
                <a:path w="178595" h="339330">
                  <a:moveTo>
                    <a:pt x="0" y="0"/>
                  </a:moveTo>
                  <a:lnTo>
                    <a:pt x="0" y="0"/>
                  </a:lnTo>
                  <a:lnTo>
                    <a:pt x="0" y="11446"/>
                  </a:lnTo>
                  <a:lnTo>
                    <a:pt x="1764" y="16772"/>
                  </a:lnTo>
                  <a:lnTo>
                    <a:pt x="25013" y="51441"/>
                  </a:lnTo>
                  <a:lnTo>
                    <a:pt x="42028" y="88663"/>
                  </a:lnTo>
                  <a:lnTo>
                    <a:pt x="62395" y="130476"/>
                  </a:lnTo>
                  <a:lnTo>
                    <a:pt x="83910" y="168305"/>
                  </a:lnTo>
                  <a:lnTo>
                    <a:pt x="100048" y="195094"/>
                  </a:lnTo>
                  <a:lnTo>
                    <a:pt x="113861" y="233740"/>
                  </a:lnTo>
                  <a:lnTo>
                    <a:pt x="136482" y="275496"/>
                  </a:lnTo>
                  <a:lnTo>
                    <a:pt x="151485" y="302759"/>
                  </a:lnTo>
                  <a:lnTo>
                    <a:pt x="178594" y="339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1" name="SMARTInkShape-483">
              <a:extLst>
                <a:ext uri="{FF2B5EF4-FFF2-40B4-BE49-F238E27FC236}">
                  <a16:creationId xmlns:a16="http://schemas.microsoft.com/office/drawing/2014/main" id="{835623D6-1D7F-469E-A9E5-227B3FC413D0}"/>
                </a:ext>
              </a:extLst>
            </p:cNvPr>
            <p:cNvSpPr/>
            <p:nvPr>
              <p:custDataLst>
                <p:tags r:id="rId98"/>
              </p:custDataLst>
            </p:nvPr>
          </p:nvSpPr>
          <p:spPr>
            <a:xfrm>
              <a:off x="517463" y="3346053"/>
              <a:ext cx="196876" cy="214313"/>
            </a:xfrm>
            <a:custGeom>
              <a:avLst/>
              <a:gdLst/>
              <a:ahLst/>
              <a:cxnLst/>
              <a:rect l="0" t="0" r="0" b="0"/>
              <a:pathLst>
                <a:path w="196454" h="214316">
                  <a:moveTo>
                    <a:pt x="196453" y="0"/>
                  </a:moveTo>
                  <a:lnTo>
                    <a:pt x="196453" y="0"/>
                  </a:lnTo>
                  <a:lnTo>
                    <a:pt x="196453" y="6322"/>
                  </a:lnTo>
                  <a:lnTo>
                    <a:pt x="195130" y="8845"/>
                  </a:lnTo>
                  <a:lnTo>
                    <a:pt x="155054" y="52579"/>
                  </a:lnTo>
                  <a:lnTo>
                    <a:pt x="112766" y="89210"/>
                  </a:lnTo>
                  <a:lnTo>
                    <a:pt x="71930" y="130135"/>
                  </a:lnTo>
                  <a:lnTo>
                    <a:pt x="27359" y="173851"/>
                  </a:lnTo>
                  <a:lnTo>
                    <a:pt x="0" y="2143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2" name="SMARTInkShape-484">
              <a:extLst>
                <a:ext uri="{FF2B5EF4-FFF2-40B4-BE49-F238E27FC236}">
                  <a16:creationId xmlns:a16="http://schemas.microsoft.com/office/drawing/2014/main" id="{EFD50555-520B-4B85-B6C8-87A57DB1D7B1}"/>
                </a:ext>
              </a:extLst>
            </p:cNvPr>
            <p:cNvSpPr/>
            <p:nvPr>
              <p:custDataLst>
                <p:tags r:id="rId99"/>
              </p:custDataLst>
            </p:nvPr>
          </p:nvSpPr>
          <p:spPr>
            <a:xfrm>
              <a:off x="661945" y="3436541"/>
              <a:ext cx="263559" cy="206375"/>
            </a:xfrm>
            <a:custGeom>
              <a:avLst/>
              <a:gdLst/>
              <a:ahLst/>
              <a:cxnLst/>
              <a:rect l="0" t="0" r="0" b="0"/>
              <a:pathLst>
                <a:path w="263603" h="206916">
                  <a:moveTo>
                    <a:pt x="34662" y="69993"/>
                  </a:moveTo>
                  <a:lnTo>
                    <a:pt x="34662" y="69993"/>
                  </a:lnTo>
                  <a:lnTo>
                    <a:pt x="76643" y="92855"/>
                  </a:lnTo>
                  <a:lnTo>
                    <a:pt x="113142" y="98394"/>
                  </a:lnTo>
                  <a:lnTo>
                    <a:pt x="156022" y="99489"/>
                  </a:lnTo>
                  <a:lnTo>
                    <a:pt x="196738" y="99678"/>
                  </a:lnTo>
                  <a:lnTo>
                    <a:pt x="218482" y="97739"/>
                  </a:lnTo>
                  <a:lnTo>
                    <a:pt x="236965" y="90262"/>
                  </a:lnTo>
                  <a:lnTo>
                    <a:pt x="250472" y="76796"/>
                  </a:lnTo>
                  <a:lnTo>
                    <a:pt x="263602" y="53846"/>
                  </a:lnTo>
                  <a:lnTo>
                    <a:pt x="263356" y="49306"/>
                  </a:lnTo>
                  <a:lnTo>
                    <a:pt x="259555" y="38970"/>
                  </a:lnTo>
                  <a:lnTo>
                    <a:pt x="230476" y="9523"/>
                  </a:lnTo>
                  <a:lnTo>
                    <a:pt x="208341" y="3430"/>
                  </a:lnTo>
                  <a:lnTo>
                    <a:pt x="171230" y="0"/>
                  </a:lnTo>
                  <a:lnTo>
                    <a:pt x="150921" y="520"/>
                  </a:lnTo>
                  <a:lnTo>
                    <a:pt x="107309" y="9870"/>
                  </a:lnTo>
                  <a:lnTo>
                    <a:pt x="87455" y="15490"/>
                  </a:lnTo>
                  <a:lnTo>
                    <a:pt x="69811" y="24602"/>
                  </a:lnTo>
                  <a:lnTo>
                    <a:pt x="29181" y="68534"/>
                  </a:lnTo>
                  <a:lnTo>
                    <a:pt x="6974" y="94178"/>
                  </a:lnTo>
                  <a:lnTo>
                    <a:pt x="1322" y="115670"/>
                  </a:lnTo>
                  <a:lnTo>
                    <a:pt x="0" y="128658"/>
                  </a:lnTo>
                  <a:lnTo>
                    <a:pt x="4705" y="141045"/>
                  </a:lnTo>
                  <a:lnTo>
                    <a:pt x="30129" y="171145"/>
                  </a:lnTo>
                  <a:lnTo>
                    <a:pt x="52868" y="188378"/>
                  </a:lnTo>
                  <a:lnTo>
                    <a:pt x="94193" y="2069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3" name="SMARTInkShape-485">
              <a:extLst>
                <a:ext uri="{FF2B5EF4-FFF2-40B4-BE49-F238E27FC236}">
                  <a16:creationId xmlns:a16="http://schemas.microsoft.com/office/drawing/2014/main" id="{97527420-4C8F-456A-9E67-44175A5E6AD8}"/>
                </a:ext>
              </a:extLst>
            </p:cNvPr>
            <p:cNvSpPr/>
            <p:nvPr>
              <p:custDataLst>
                <p:tags r:id="rId100"/>
              </p:custDataLst>
            </p:nvPr>
          </p:nvSpPr>
          <p:spPr>
            <a:xfrm>
              <a:off x="884224" y="3482578"/>
              <a:ext cx="193700" cy="250825"/>
            </a:xfrm>
            <a:custGeom>
              <a:avLst/>
              <a:gdLst/>
              <a:ahLst/>
              <a:cxnLst/>
              <a:rect l="0" t="0" r="0" b="0"/>
              <a:pathLst>
                <a:path w="193628" h="250032">
                  <a:moveTo>
                    <a:pt x="193627" y="0"/>
                  </a:moveTo>
                  <a:lnTo>
                    <a:pt x="193627" y="0"/>
                  </a:lnTo>
                  <a:lnTo>
                    <a:pt x="190466" y="0"/>
                  </a:lnTo>
                  <a:lnTo>
                    <a:pt x="189535" y="661"/>
                  </a:lnTo>
                  <a:lnTo>
                    <a:pt x="188915" y="1764"/>
                  </a:lnTo>
                  <a:lnTo>
                    <a:pt x="188501" y="3160"/>
                  </a:lnTo>
                  <a:lnTo>
                    <a:pt x="182750" y="4712"/>
                  </a:lnTo>
                  <a:lnTo>
                    <a:pt x="178438" y="5126"/>
                  </a:lnTo>
                  <a:lnTo>
                    <a:pt x="170119" y="9113"/>
                  </a:lnTo>
                  <a:lnTo>
                    <a:pt x="131313" y="36519"/>
                  </a:lnTo>
                  <a:lnTo>
                    <a:pt x="88211" y="66252"/>
                  </a:lnTo>
                  <a:lnTo>
                    <a:pt x="43697" y="106710"/>
                  </a:lnTo>
                  <a:lnTo>
                    <a:pt x="11483" y="143796"/>
                  </a:lnTo>
                  <a:lnTo>
                    <a:pt x="6713" y="151427"/>
                  </a:lnTo>
                  <a:lnTo>
                    <a:pt x="0" y="187448"/>
                  </a:lnTo>
                  <a:lnTo>
                    <a:pt x="1957" y="207664"/>
                  </a:lnTo>
                  <a:lnTo>
                    <a:pt x="15033" y="2500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4" name="SMARTInkShape-486">
              <a:extLst>
                <a:ext uri="{FF2B5EF4-FFF2-40B4-BE49-F238E27FC236}">
                  <a16:creationId xmlns:a16="http://schemas.microsoft.com/office/drawing/2014/main" id="{C5DBB447-FE22-4B1A-A2E7-A936F640EE2F}"/>
                </a:ext>
              </a:extLst>
            </p:cNvPr>
            <p:cNvSpPr/>
            <p:nvPr>
              <p:custDataLst>
                <p:tags r:id="rId101"/>
              </p:custDataLst>
            </p:nvPr>
          </p:nvSpPr>
          <p:spPr>
            <a:xfrm>
              <a:off x="1004889" y="3660378"/>
              <a:ext cx="173059" cy="200025"/>
            </a:xfrm>
            <a:custGeom>
              <a:avLst/>
              <a:gdLst/>
              <a:ahLst/>
              <a:cxnLst/>
              <a:rect l="0" t="0" r="0" b="0"/>
              <a:pathLst>
                <a:path w="173230" h="199165">
                  <a:moveTo>
                    <a:pt x="83932" y="0"/>
                  </a:moveTo>
                  <a:lnTo>
                    <a:pt x="83932" y="0"/>
                  </a:lnTo>
                  <a:lnTo>
                    <a:pt x="57400" y="6075"/>
                  </a:lnTo>
                  <a:lnTo>
                    <a:pt x="43697" y="14606"/>
                  </a:lnTo>
                  <a:lnTo>
                    <a:pt x="18506" y="40046"/>
                  </a:lnTo>
                  <a:lnTo>
                    <a:pt x="2737" y="72719"/>
                  </a:lnTo>
                  <a:lnTo>
                    <a:pt x="0" y="88764"/>
                  </a:lnTo>
                  <a:lnTo>
                    <a:pt x="196" y="94894"/>
                  </a:lnTo>
                  <a:lnTo>
                    <a:pt x="1649" y="99643"/>
                  </a:lnTo>
                  <a:lnTo>
                    <a:pt x="6792" y="106683"/>
                  </a:lnTo>
                  <a:lnTo>
                    <a:pt x="15252" y="110253"/>
                  </a:lnTo>
                  <a:lnTo>
                    <a:pt x="59453" y="112942"/>
                  </a:lnTo>
                  <a:lnTo>
                    <a:pt x="102100" y="109933"/>
                  </a:lnTo>
                  <a:lnTo>
                    <a:pt x="141479" y="89858"/>
                  </a:lnTo>
                  <a:lnTo>
                    <a:pt x="160161" y="78120"/>
                  </a:lnTo>
                  <a:lnTo>
                    <a:pt x="157818" y="83927"/>
                  </a:lnTo>
                  <a:lnTo>
                    <a:pt x="151166" y="88674"/>
                  </a:lnTo>
                  <a:lnTo>
                    <a:pt x="142256" y="94312"/>
                  </a:lnTo>
                  <a:lnTo>
                    <a:pt x="129141" y="110626"/>
                  </a:lnTo>
                  <a:lnTo>
                    <a:pt x="110795" y="150690"/>
                  </a:lnTo>
                  <a:lnTo>
                    <a:pt x="106454" y="170822"/>
                  </a:lnTo>
                  <a:lnTo>
                    <a:pt x="106730" y="184179"/>
                  </a:lnTo>
                  <a:lnTo>
                    <a:pt x="108391" y="188271"/>
                  </a:lnTo>
                  <a:lnTo>
                    <a:pt x="110821" y="190998"/>
                  </a:lnTo>
                  <a:lnTo>
                    <a:pt x="127387" y="198535"/>
                  </a:lnTo>
                  <a:lnTo>
                    <a:pt x="131423" y="199164"/>
                  </a:lnTo>
                  <a:lnTo>
                    <a:pt x="173229" y="196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5" name="SMARTInkShape-487">
              <a:extLst>
                <a:ext uri="{FF2B5EF4-FFF2-40B4-BE49-F238E27FC236}">
                  <a16:creationId xmlns:a16="http://schemas.microsoft.com/office/drawing/2014/main" id="{F924BD32-15B3-4805-AE2F-38E9AA1E51FD}"/>
                </a:ext>
              </a:extLst>
            </p:cNvPr>
            <p:cNvSpPr/>
            <p:nvPr>
              <p:custDataLst>
                <p:tags r:id="rId102"/>
              </p:custDataLst>
            </p:nvPr>
          </p:nvSpPr>
          <p:spPr>
            <a:xfrm>
              <a:off x="1238282" y="3523853"/>
              <a:ext cx="125429" cy="369888"/>
            </a:xfrm>
            <a:custGeom>
              <a:avLst/>
              <a:gdLst/>
              <a:ahLst/>
              <a:cxnLst/>
              <a:rect l="0" t="0" r="0" b="0"/>
              <a:pathLst>
                <a:path w="125017" h="369096">
                  <a:moveTo>
                    <a:pt x="125016" y="0"/>
                  </a:moveTo>
                  <a:lnTo>
                    <a:pt x="125016" y="0"/>
                  </a:lnTo>
                  <a:lnTo>
                    <a:pt x="125016" y="6321"/>
                  </a:lnTo>
                  <a:lnTo>
                    <a:pt x="123252" y="11188"/>
                  </a:lnTo>
                  <a:lnTo>
                    <a:pt x="121855" y="13411"/>
                  </a:lnTo>
                  <a:lnTo>
                    <a:pt x="107984" y="56523"/>
                  </a:lnTo>
                  <a:lnTo>
                    <a:pt x="93252" y="100145"/>
                  </a:lnTo>
                  <a:lnTo>
                    <a:pt x="80205" y="143842"/>
                  </a:lnTo>
                  <a:lnTo>
                    <a:pt x="64554" y="178880"/>
                  </a:lnTo>
                  <a:lnTo>
                    <a:pt x="49113" y="214397"/>
                  </a:lnTo>
                  <a:lnTo>
                    <a:pt x="37924" y="250056"/>
                  </a:lnTo>
                  <a:lnTo>
                    <a:pt x="28655" y="285757"/>
                  </a:lnTo>
                  <a:lnTo>
                    <a:pt x="16832" y="323896"/>
                  </a:lnTo>
                  <a:lnTo>
                    <a:pt x="0" y="3690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6" name="SMARTInkShape-488">
              <a:extLst>
                <a:ext uri="{FF2B5EF4-FFF2-40B4-BE49-F238E27FC236}">
                  <a16:creationId xmlns:a16="http://schemas.microsoft.com/office/drawing/2014/main" id="{18082E63-3CC1-49DB-AB1B-8EA4288636C1}"/>
                </a:ext>
              </a:extLst>
            </p:cNvPr>
            <p:cNvSpPr/>
            <p:nvPr>
              <p:custDataLst>
                <p:tags r:id="rId103"/>
              </p:custDataLst>
            </p:nvPr>
          </p:nvSpPr>
          <p:spPr>
            <a:xfrm>
              <a:off x="1166835" y="3696891"/>
              <a:ext cx="136543" cy="60325"/>
            </a:xfrm>
            <a:custGeom>
              <a:avLst/>
              <a:gdLst/>
              <a:ahLst/>
              <a:cxnLst/>
              <a:rect l="0" t="0" r="0" b="0"/>
              <a:pathLst>
                <a:path w="136922" h="59532">
                  <a:moveTo>
                    <a:pt x="0" y="0"/>
                  </a:moveTo>
                  <a:lnTo>
                    <a:pt x="0" y="0"/>
                  </a:lnTo>
                  <a:lnTo>
                    <a:pt x="6320" y="0"/>
                  </a:lnTo>
                  <a:lnTo>
                    <a:pt x="11187" y="1763"/>
                  </a:lnTo>
                  <a:lnTo>
                    <a:pt x="43390" y="16229"/>
                  </a:lnTo>
                  <a:lnTo>
                    <a:pt x="85396" y="34941"/>
                  </a:lnTo>
                  <a:lnTo>
                    <a:pt x="136921" y="59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7" name="SMARTInkShape-489">
              <a:extLst>
                <a:ext uri="{FF2B5EF4-FFF2-40B4-BE49-F238E27FC236}">
                  <a16:creationId xmlns:a16="http://schemas.microsoft.com/office/drawing/2014/main" id="{73E3DBAD-6964-4175-AEBC-916234675402}"/>
                </a:ext>
              </a:extLst>
            </p:cNvPr>
            <p:cNvSpPr/>
            <p:nvPr>
              <p:custDataLst>
                <p:tags r:id="rId104"/>
              </p:custDataLst>
            </p:nvPr>
          </p:nvSpPr>
          <p:spPr>
            <a:xfrm>
              <a:off x="1339895" y="3755628"/>
              <a:ext cx="52395" cy="138113"/>
            </a:xfrm>
            <a:custGeom>
              <a:avLst/>
              <a:gdLst/>
              <a:ahLst/>
              <a:cxnLst/>
              <a:rect l="0" t="0" r="0" b="0"/>
              <a:pathLst>
                <a:path w="53579" h="136924">
                  <a:moveTo>
                    <a:pt x="53578" y="0"/>
                  </a:moveTo>
                  <a:lnTo>
                    <a:pt x="53578" y="0"/>
                  </a:lnTo>
                  <a:lnTo>
                    <a:pt x="53578" y="6320"/>
                  </a:lnTo>
                  <a:lnTo>
                    <a:pt x="52255" y="8844"/>
                  </a:lnTo>
                  <a:lnTo>
                    <a:pt x="47258" y="13411"/>
                  </a:lnTo>
                  <a:lnTo>
                    <a:pt x="44155" y="21174"/>
                  </a:lnTo>
                  <a:lnTo>
                    <a:pt x="33650" y="57397"/>
                  </a:lnTo>
                  <a:lnTo>
                    <a:pt x="16437" y="100493"/>
                  </a:lnTo>
                  <a:lnTo>
                    <a:pt x="0" y="1369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8" name="SMARTInkShape-490">
              <a:extLst>
                <a:ext uri="{FF2B5EF4-FFF2-40B4-BE49-F238E27FC236}">
                  <a16:creationId xmlns:a16="http://schemas.microsoft.com/office/drawing/2014/main" id="{9D23945F-C78E-443C-99B6-566F8409DB99}"/>
                </a:ext>
              </a:extLst>
            </p:cNvPr>
            <p:cNvSpPr/>
            <p:nvPr>
              <p:custDataLst>
                <p:tags r:id="rId105"/>
              </p:custDataLst>
            </p:nvPr>
          </p:nvSpPr>
          <p:spPr>
            <a:xfrm>
              <a:off x="1411342" y="3625453"/>
              <a:ext cx="219103" cy="307975"/>
            </a:xfrm>
            <a:custGeom>
              <a:avLst/>
              <a:gdLst/>
              <a:ahLst/>
              <a:cxnLst/>
              <a:rect l="0" t="0" r="0" b="0"/>
              <a:pathLst>
                <a:path w="220266" h="308318">
                  <a:moveTo>
                    <a:pt x="0" y="5879"/>
                  </a:moveTo>
                  <a:lnTo>
                    <a:pt x="0" y="5879"/>
                  </a:lnTo>
                  <a:lnTo>
                    <a:pt x="5880" y="0"/>
                  </a:lnTo>
                  <a:lnTo>
                    <a:pt x="9480" y="35766"/>
                  </a:lnTo>
                  <a:lnTo>
                    <a:pt x="16204" y="73814"/>
                  </a:lnTo>
                  <a:lnTo>
                    <a:pt x="11048" y="113100"/>
                  </a:lnTo>
                  <a:lnTo>
                    <a:pt x="7462" y="143483"/>
                  </a:lnTo>
                  <a:lnTo>
                    <a:pt x="15575" y="186066"/>
                  </a:lnTo>
                  <a:lnTo>
                    <a:pt x="17558" y="230201"/>
                  </a:lnTo>
                  <a:lnTo>
                    <a:pt x="19563" y="266463"/>
                  </a:lnTo>
                  <a:lnTo>
                    <a:pt x="26081" y="289465"/>
                  </a:lnTo>
                  <a:lnTo>
                    <a:pt x="29293" y="296140"/>
                  </a:lnTo>
                  <a:lnTo>
                    <a:pt x="34081" y="300589"/>
                  </a:lnTo>
                  <a:lnTo>
                    <a:pt x="46456" y="305534"/>
                  </a:lnTo>
                  <a:lnTo>
                    <a:pt x="61977" y="308317"/>
                  </a:lnTo>
                  <a:lnTo>
                    <a:pt x="72524" y="303677"/>
                  </a:lnTo>
                  <a:lnTo>
                    <a:pt x="113173" y="277729"/>
                  </a:lnTo>
                  <a:lnTo>
                    <a:pt x="148833" y="233579"/>
                  </a:lnTo>
                  <a:lnTo>
                    <a:pt x="184547" y="191384"/>
                  </a:lnTo>
                  <a:lnTo>
                    <a:pt x="203125" y="157260"/>
                  </a:lnTo>
                  <a:lnTo>
                    <a:pt x="212761" y="138707"/>
                  </a:lnTo>
                  <a:lnTo>
                    <a:pt x="216930" y="133706"/>
                  </a:lnTo>
                  <a:lnTo>
                    <a:pt x="220265" y="1249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89" name="SMARTInkShape-491">
              <a:extLst>
                <a:ext uri="{FF2B5EF4-FFF2-40B4-BE49-F238E27FC236}">
                  <a16:creationId xmlns:a16="http://schemas.microsoft.com/office/drawing/2014/main" id="{2AE25041-A169-4B81-8D88-35F40710B4AC}"/>
                </a:ext>
              </a:extLst>
            </p:cNvPr>
            <p:cNvSpPr/>
            <p:nvPr>
              <p:custDataLst>
                <p:tags r:id="rId106"/>
              </p:custDataLst>
            </p:nvPr>
          </p:nvSpPr>
          <p:spPr>
            <a:xfrm>
              <a:off x="1595516" y="3812778"/>
              <a:ext cx="247682" cy="282575"/>
            </a:xfrm>
            <a:custGeom>
              <a:avLst/>
              <a:gdLst/>
              <a:ahLst/>
              <a:cxnLst/>
              <a:rect l="0" t="0" r="0" b="0"/>
              <a:pathLst>
                <a:path w="248205" h="283638">
                  <a:moveTo>
                    <a:pt x="0" y="81232"/>
                  </a:moveTo>
                  <a:lnTo>
                    <a:pt x="0" y="81232"/>
                  </a:lnTo>
                  <a:lnTo>
                    <a:pt x="38837" y="104479"/>
                  </a:lnTo>
                  <a:lnTo>
                    <a:pt x="72862" y="117646"/>
                  </a:lnTo>
                  <a:lnTo>
                    <a:pt x="109152" y="121864"/>
                  </a:lnTo>
                  <a:lnTo>
                    <a:pt x="153713" y="122765"/>
                  </a:lnTo>
                  <a:lnTo>
                    <a:pt x="183821" y="117461"/>
                  </a:lnTo>
                  <a:lnTo>
                    <a:pt x="205425" y="107326"/>
                  </a:lnTo>
                  <a:lnTo>
                    <a:pt x="232699" y="80747"/>
                  </a:lnTo>
                  <a:lnTo>
                    <a:pt x="243867" y="53747"/>
                  </a:lnTo>
                  <a:lnTo>
                    <a:pt x="248204" y="36413"/>
                  </a:lnTo>
                  <a:lnTo>
                    <a:pt x="247455" y="28018"/>
                  </a:lnTo>
                  <a:lnTo>
                    <a:pt x="246329" y="23928"/>
                  </a:lnTo>
                  <a:lnTo>
                    <a:pt x="241551" y="17619"/>
                  </a:lnTo>
                  <a:lnTo>
                    <a:pt x="221383" y="5018"/>
                  </a:lnTo>
                  <a:lnTo>
                    <a:pt x="202737" y="0"/>
                  </a:lnTo>
                  <a:lnTo>
                    <a:pt x="165062" y="7148"/>
                  </a:lnTo>
                  <a:lnTo>
                    <a:pt x="135705" y="14889"/>
                  </a:lnTo>
                  <a:lnTo>
                    <a:pt x="118301" y="23964"/>
                  </a:lnTo>
                  <a:lnTo>
                    <a:pt x="84027" y="62951"/>
                  </a:lnTo>
                  <a:lnTo>
                    <a:pt x="62826" y="98199"/>
                  </a:lnTo>
                  <a:lnTo>
                    <a:pt x="51313" y="140439"/>
                  </a:lnTo>
                  <a:lnTo>
                    <a:pt x="50117" y="179161"/>
                  </a:lnTo>
                  <a:lnTo>
                    <a:pt x="59214" y="221475"/>
                  </a:lnTo>
                  <a:lnTo>
                    <a:pt x="83343" y="2836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0" name="SMARTInkShape-492">
              <a:extLst>
                <a:ext uri="{FF2B5EF4-FFF2-40B4-BE49-F238E27FC236}">
                  <a16:creationId xmlns:a16="http://schemas.microsoft.com/office/drawing/2014/main" id="{6975BEAC-991D-45E6-8130-FE4920276F12}"/>
                </a:ext>
              </a:extLst>
            </p:cNvPr>
            <p:cNvSpPr/>
            <p:nvPr>
              <p:custDataLst>
                <p:tags r:id="rId107"/>
              </p:custDataLst>
            </p:nvPr>
          </p:nvSpPr>
          <p:spPr>
            <a:xfrm>
              <a:off x="1874952" y="3792141"/>
              <a:ext cx="166709" cy="357187"/>
            </a:xfrm>
            <a:custGeom>
              <a:avLst/>
              <a:gdLst/>
              <a:ahLst/>
              <a:cxnLst/>
              <a:rect l="0" t="0" r="0" b="0"/>
              <a:pathLst>
                <a:path w="166689" h="357188">
                  <a:moveTo>
                    <a:pt x="166688" y="0"/>
                  </a:moveTo>
                  <a:lnTo>
                    <a:pt x="166688" y="0"/>
                  </a:lnTo>
                  <a:lnTo>
                    <a:pt x="166688" y="6320"/>
                  </a:lnTo>
                  <a:lnTo>
                    <a:pt x="164924" y="11187"/>
                  </a:lnTo>
                  <a:lnTo>
                    <a:pt x="152442" y="32562"/>
                  </a:lnTo>
                  <a:lnTo>
                    <a:pt x="141433" y="68584"/>
                  </a:lnTo>
                  <a:lnTo>
                    <a:pt x="129876" y="107401"/>
                  </a:lnTo>
                  <a:lnTo>
                    <a:pt x="111718" y="150052"/>
                  </a:lnTo>
                  <a:lnTo>
                    <a:pt x="94838" y="184909"/>
                  </a:lnTo>
                  <a:lnTo>
                    <a:pt x="77269" y="219711"/>
                  </a:lnTo>
                  <a:lnTo>
                    <a:pt x="53554" y="259672"/>
                  </a:lnTo>
                  <a:lnTo>
                    <a:pt x="29761" y="296400"/>
                  </a:lnTo>
                  <a:lnTo>
                    <a:pt x="3662" y="336015"/>
                  </a:lnTo>
                  <a:lnTo>
                    <a:pt x="0"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1" name="SMARTInkShape-493">
              <a:extLst>
                <a:ext uri="{FF2B5EF4-FFF2-40B4-BE49-F238E27FC236}">
                  <a16:creationId xmlns:a16="http://schemas.microsoft.com/office/drawing/2014/main" id="{FA1F50CD-4FB7-49AE-80A4-1C108D6971C6}"/>
                </a:ext>
              </a:extLst>
            </p:cNvPr>
            <p:cNvSpPr/>
            <p:nvPr>
              <p:custDataLst>
                <p:tags r:id="rId108"/>
              </p:custDataLst>
            </p:nvPr>
          </p:nvSpPr>
          <p:spPr>
            <a:xfrm>
              <a:off x="1874952" y="3858816"/>
              <a:ext cx="320717" cy="341312"/>
            </a:xfrm>
            <a:custGeom>
              <a:avLst/>
              <a:gdLst/>
              <a:ahLst/>
              <a:cxnLst/>
              <a:rect l="0" t="0" r="0" b="0"/>
              <a:pathLst>
                <a:path w="320654" h="341976">
                  <a:moveTo>
                    <a:pt x="95250" y="5126"/>
                  </a:moveTo>
                  <a:lnTo>
                    <a:pt x="95250" y="5126"/>
                  </a:lnTo>
                  <a:lnTo>
                    <a:pt x="106438" y="414"/>
                  </a:lnTo>
                  <a:lnTo>
                    <a:pt x="108662" y="0"/>
                  </a:lnTo>
                  <a:lnTo>
                    <a:pt x="126131" y="4372"/>
                  </a:lnTo>
                  <a:lnTo>
                    <a:pt x="169766" y="29746"/>
                  </a:lnTo>
                  <a:lnTo>
                    <a:pt x="211697" y="55416"/>
                  </a:lnTo>
                  <a:lnTo>
                    <a:pt x="245729" y="79117"/>
                  </a:lnTo>
                  <a:lnTo>
                    <a:pt x="284400" y="117004"/>
                  </a:lnTo>
                  <a:lnTo>
                    <a:pt x="315275" y="152523"/>
                  </a:lnTo>
                  <a:lnTo>
                    <a:pt x="318716" y="159492"/>
                  </a:lnTo>
                  <a:lnTo>
                    <a:pt x="320653" y="170294"/>
                  </a:lnTo>
                  <a:lnTo>
                    <a:pt x="318941" y="173446"/>
                  </a:lnTo>
                  <a:lnTo>
                    <a:pt x="311746" y="178713"/>
                  </a:lnTo>
                  <a:lnTo>
                    <a:pt x="299700" y="182236"/>
                  </a:lnTo>
                  <a:lnTo>
                    <a:pt x="265630" y="180120"/>
                  </a:lnTo>
                  <a:lnTo>
                    <a:pt x="224153" y="168983"/>
                  </a:lnTo>
                  <a:lnTo>
                    <a:pt x="188859" y="162596"/>
                  </a:lnTo>
                  <a:lnTo>
                    <a:pt x="145858" y="160439"/>
                  </a:lnTo>
                  <a:lnTo>
                    <a:pt x="127891" y="159977"/>
                  </a:lnTo>
                  <a:lnTo>
                    <a:pt x="126933" y="161938"/>
                  </a:lnTo>
                  <a:lnTo>
                    <a:pt x="125868" y="169409"/>
                  </a:lnTo>
                  <a:lnTo>
                    <a:pt x="127159" y="175816"/>
                  </a:lnTo>
                  <a:lnTo>
                    <a:pt x="140634" y="196937"/>
                  </a:lnTo>
                  <a:lnTo>
                    <a:pt x="178811" y="240903"/>
                  </a:lnTo>
                  <a:lnTo>
                    <a:pt x="199544" y="278538"/>
                  </a:lnTo>
                  <a:lnTo>
                    <a:pt x="211003" y="307277"/>
                  </a:lnTo>
                  <a:lnTo>
                    <a:pt x="212107" y="313717"/>
                  </a:lnTo>
                  <a:lnTo>
                    <a:pt x="209804" y="324399"/>
                  </a:lnTo>
                  <a:lnTo>
                    <a:pt x="200708" y="338876"/>
                  </a:lnTo>
                  <a:lnTo>
                    <a:pt x="189525" y="341975"/>
                  </a:lnTo>
                  <a:lnTo>
                    <a:pt x="149077" y="340804"/>
                  </a:lnTo>
                  <a:lnTo>
                    <a:pt x="112203" y="330112"/>
                  </a:lnTo>
                  <a:lnTo>
                    <a:pt x="73521" y="321757"/>
                  </a:lnTo>
                  <a:lnTo>
                    <a:pt x="39644" y="307964"/>
                  </a:lnTo>
                  <a:lnTo>
                    <a:pt x="8005" y="287280"/>
                  </a:lnTo>
                  <a:lnTo>
                    <a:pt x="0" y="2849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2" name="SMARTInkShape-494">
              <a:extLst>
                <a:ext uri="{FF2B5EF4-FFF2-40B4-BE49-F238E27FC236}">
                  <a16:creationId xmlns:a16="http://schemas.microsoft.com/office/drawing/2014/main" id="{B644E2AD-76DE-4D2F-9FA5-A9D3EE7DB97F}"/>
                </a:ext>
              </a:extLst>
            </p:cNvPr>
            <p:cNvSpPr/>
            <p:nvPr>
              <p:custDataLst>
                <p:tags r:id="rId109"/>
              </p:custDataLst>
            </p:nvPr>
          </p:nvSpPr>
          <p:spPr>
            <a:xfrm>
              <a:off x="2101994" y="4127104"/>
              <a:ext cx="238156" cy="180975"/>
            </a:xfrm>
            <a:custGeom>
              <a:avLst/>
              <a:gdLst/>
              <a:ahLst/>
              <a:cxnLst/>
              <a:rect l="0" t="0" r="0" b="0"/>
              <a:pathLst>
                <a:path w="237802" h="181584">
                  <a:moveTo>
                    <a:pt x="94926" y="76272"/>
                  </a:moveTo>
                  <a:lnTo>
                    <a:pt x="94926" y="76272"/>
                  </a:lnTo>
                  <a:lnTo>
                    <a:pt x="94926" y="85754"/>
                  </a:lnTo>
                  <a:lnTo>
                    <a:pt x="91398" y="93937"/>
                  </a:lnTo>
                  <a:lnTo>
                    <a:pt x="50956" y="138060"/>
                  </a:lnTo>
                  <a:lnTo>
                    <a:pt x="11860" y="177197"/>
                  </a:lnTo>
                  <a:lnTo>
                    <a:pt x="4871" y="180660"/>
                  </a:lnTo>
                  <a:lnTo>
                    <a:pt x="1155" y="181583"/>
                  </a:lnTo>
                  <a:lnTo>
                    <a:pt x="0" y="181537"/>
                  </a:lnTo>
                  <a:lnTo>
                    <a:pt x="554" y="180845"/>
                  </a:lnTo>
                  <a:lnTo>
                    <a:pt x="2246" y="179722"/>
                  </a:lnTo>
                  <a:lnTo>
                    <a:pt x="19676" y="152547"/>
                  </a:lnTo>
                  <a:lnTo>
                    <a:pt x="32608" y="129631"/>
                  </a:lnTo>
                  <a:lnTo>
                    <a:pt x="60200" y="93354"/>
                  </a:lnTo>
                  <a:lnTo>
                    <a:pt x="90745" y="53926"/>
                  </a:lnTo>
                  <a:lnTo>
                    <a:pt x="98360" y="41867"/>
                  </a:lnTo>
                  <a:lnTo>
                    <a:pt x="128559" y="9797"/>
                  </a:lnTo>
                  <a:lnTo>
                    <a:pt x="141331" y="2656"/>
                  </a:lnTo>
                  <a:lnTo>
                    <a:pt x="155860" y="0"/>
                  </a:lnTo>
                  <a:lnTo>
                    <a:pt x="163459" y="1143"/>
                  </a:lnTo>
                  <a:lnTo>
                    <a:pt x="202977" y="24352"/>
                  </a:lnTo>
                  <a:lnTo>
                    <a:pt x="237801" y="524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3" name="SMARTInkShape-495">
              <a:extLst>
                <a:ext uri="{FF2B5EF4-FFF2-40B4-BE49-F238E27FC236}">
                  <a16:creationId xmlns:a16="http://schemas.microsoft.com/office/drawing/2014/main" id="{CE07BFED-6B99-4F79-8BD2-C7EF30876CBF}"/>
                </a:ext>
              </a:extLst>
            </p:cNvPr>
            <p:cNvSpPr/>
            <p:nvPr>
              <p:custDataLst>
                <p:tags r:id="rId110"/>
              </p:custDataLst>
            </p:nvPr>
          </p:nvSpPr>
          <p:spPr>
            <a:xfrm>
              <a:off x="2268703" y="4268392"/>
              <a:ext cx="142894" cy="112712"/>
            </a:xfrm>
            <a:custGeom>
              <a:avLst/>
              <a:gdLst/>
              <a:ahLst/>
              <a:cxnLst/>
              <a:rect l="0" t="0" r="0" b="0"/>
              <a:pathLst>
                <a:path w="142368" h="112559">
                  <a:moveTo>
                    <a:pt x="142367" y="5403"/>
                  </a:moveTo>
                  <a:lnTo>
                    <a:pt x="142367" y="5403"/>
                  </a:lnTo>
                  <a:lnTo>
                    <a:pt x="142367" y="2241"/>
                  </a:lnTo>
                  <a:lnTo>
                    <a:pt x="141043" y="1311"/>
                  </a:lnTo>
                  <a:lnTo>
                    <a:pt x="132200" y="0"/>
                  </a:lnTo>
                  <a:lnTo>
                    <a:pt x="93452" y="2682"/>
                  </a:lnTo>
                  <a:lnTo>
                    <a:pt x="58641" y="14076"/>
                  </a:lnTo>
                  <a:lnTo>
                    <a:pt x="20633" y="39715"/>
                  </a:lnTo>
                  <a:lnTo>
                    <a:pt x="5284" y="53557"/>
                  </a:lnTo>
                  <a:lnTo>
                    <a:pt x="2066" y="61861"/>
                  </a:lnTo>
                  <a:lnTo>
                    <a:pt x="0" y="80201"/>
                  </a:lnTo>
                  <a:lnTo>
                    <a:pt x="5009" y="90240"/>
                  </a:lnTo>
                  <a:lnTo>
                    <a:pt x="9123" y="95694"/>
                  </a:lnTo>
                  <a:lnTo>
                    <a:pt x="24277" y="101756"/>
                  </a:lnTo>
                  <a:lnTo>
                    <a:pt x="50543" y="105647"/>
                  </a:lnTo>
                  <a:lnTo>
                    <a:pt x="72312" y="96840"/>
                  </a:lnTo>
                  <a:lnTo>
                    <a:pt x="93387" y="84823"/>
                  </a:lnTo>
                  <a:lnTo>
                    <a:pt x="102518" y="75096"/>
                  </a:lnTo>
                  <a:lnTo>
                    <a:pt x="109443" y="65481"/>
                  </a:lnTo>
                  <a:lnTo>
                    <a:pt x="120117" y="55027"/>
                  </a:lnTo>
                  <a:lnTo>
                    <a:pt x="141745" y="24015"/>
                  </a:lnTo>
                  <a:lnTo>
                    <a:pt x="134061" y="37007"/>
                  </a:lnTo>
                  <a:lnTo>
                    <a:pt x="129408" y="51234"/>
                  </a:lnTo>
                  <a:lnTo>
                    <a:pt x="94742" y="1125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4" name="SMARTInkShape-496">
              <a:extLst>
                <a:ext uri="{FF2B5EF4-FFF2-40B4-BE49-F238E27FC236}">
                  <a16:creationId xmlns:a16="http://schemas.microsoft.com/office/drawing/2014/main" id="{B68B7FAC-09C5-47D9-A5C7-60B180D33043}"/>
                </a:ext>
              </a:extLst>
            </p:cNvPr>
            <p:cNvSpPr/>
            <p:nvPr>
              <p:custDataLst>
                <p:tags r:id="rId111"/>
              </p:custDataLst>
            </p:nvPr>
          </p:nvSpPr>
          <p:spPr>
            <a:xfrm>
              <a:off x="2435412" y="4304904"/>
              <a:ext cx="193700" cy="201613"/>
            </a:xfrm>
            <a:custGeom>
              <a:avLst/>
              <a:gdLst/>
              <a:ahLst/>
              <a:cxnLst/>
              <a:rect l="0" t="0" r="0" b="0"/>
              <a:pathLst>
                <a:path w="195058" h="202309">
                  <a:moveTo>
                    <a:pt x="17856" y="53480"/>
                  </a:moveTo>
                  <a:lnTo>
                    <a:pt x="17856" y="53480"/>
                  </a:lnTo>
                  <a:lnTo>
                    <a:pt x="12730" y="58605"/>
                  </a:lnTo>
                  <a:lnTo>
                    <a:pt x="11909" y="90307"/>
                  </a:lnTo>
                  <a:lnTo>
                    <a:pt x="10584" y="91921"/>
                  </a:lnTo>
                  <a:lnTo>
                    <a:pt x="5584" y="93716"/>
                  </a:lnTo>
                  <a:lnTo>
                    <a:pt x="3721" y="96179"/>
                  </a:lnTo>
                  <a:lnTo>
                    <a:pt x="39" y="112782"/>
                  </a:lnTo>
                  <a:lnTo>
                    <a:pt x="0" y="101544"/>
                  </a:lnTo>
                  <a:lnTo>
                    <a:pt x="1321" y="98752"/>
                  </a:lnTo>
                  <a:lnTo>
                    <a:pt x="30594" y="59200"/>
                  </a:lnTo>
                  <a:lnTo>
                    <a:pt x="47868" y="39079"/>
                  </a:lnTo>
                  <a:lnTo>
                    <a:pt x="77419" y="13464"/>
                  </a:lnTo>
                  <a:lnTo>
                    <a:pt x="104926" y="2431"/>
                  </a:lnTo>
                  <a:lnTo>
                    <a:pt x="145810" y="0"/>
                  </a:lnTo>
                  <a:lnTo>
                    <a:pt x="164761" y="9411"/>
                  </a:lnTo>
                  <a:lnTo>
                    <a:pt x="183973" y="34249"/>
                  </a:lnTo>
                  <a:lnTo>
                    <a:pt x="192752" y="57261"/>
                  </a:lnTo>
                  <a:lnTo>
                    <a:pt x="195057" y="95091"/>
                  </a:lnTo>
                  <a:lnTo>
                    <a:pt x="190819" y="117182"/>
                  </a:lnTo>
                  <a:lnTo>
                    <a:pt x="171182" y="160531"/>
                  </a:lnTo>
                  <a:lnTo>
                    <a:pt x="153408" y="185158"/>
                  </a:lnTo>
                  <a:lnTo>
                    <a:pt x="136918" y="2023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5" name="SMARTInkShape-497">
              <a:extLst>
                <a:ext uri="{FF2B5EF4-FFF2-40B4-BE49-F238E27FC236}">
                  <a16:creationId xmlns:a16="http://schemas.microsoft.com/office/drawing/2014/main" id="{51EB69EF-5BE8-4F48-80F3-E5C8E2B60A4E}"/>
                </a:ext>
              </a:extLst>
            </p:cNvPr>
            <p:cNvSpPr/>
            <p:nvPr>
              <p:custDataLst>
                <p:tags r:id="rId112"/>
              </p:custDataLst>
            </p:nvPr>
          </p:nvSpPr>
          <p:spPr>
            <a:xfrm>
              <a:off x="2602122" y="4447779"/>
              <a:ext cx="154007" cy="147638"/>
            </a:xfrm>
            <a:custGeom>
              <a:avLst/>
              <a:gdLst/>
              <a:ahLst/>
              <a:cxnLst/>
              <a:rect l="0" t="0" r="0" b="0"/>
              <a:pathLst>
                <a:path w="154440" h="148584">
                  <a:moveTo>
                    <a:pt x="154439" y="5708"/>
                  </a:moveTo>
                  <a:lnTo>
                    <a:pt x="154439" y="5708"/>
                  </a:lnTo>
                  <a:lnTo>
                    <a:pt x="154439" y="2547"/>
                  </a:lnTo>
                  <a:lnTo>
                    <a:pt x="153777" y="1616"/>
                  </a:lnTo>
                  <a:lnTo>
                    <a:pt x="152675" y="995"/>
                  </a:lnTo>
                  <a:lnTo>
                    <a:pt x="149313" y="0"/>
                  </a:lnTo>
                  <a:lnTo>
                    <a:pt x="111199" y="430"/>
                  </a:lnTo>
                  <a:lnTo>
                    <a:pt x="96857" y="2921"/>
                  </a:lnTo>
                  <a:lnTo>
                    <a:pt x="53350" y="30592"/>
                  </a:lnTo>
                  <a:lnTo>
                    <a:pt x="29446" y="44382"/>
                  </a:lnTo>
                  <a:lnTo>
                    <a:pt x="18850" y="54646"/>
                  </a:lnTo>
                  <a:lnTo>
                    <a:pt x="1164" y="83271"/>
                  </a:lnTo>
                  <a:lnTo>
                    <a:pt x="0" y="90490"/>
                  </a:lnTo>
                  <a:lnTo>
                    <a:pt x="4022" y="113804"/>
                  </a:lnTo>
                  <a:lnTo>
                    <a:pt x="7771" y="122762"/>
                  </a:lnTo>
                  <a:lnTo>
                    <a:pt x="41330" y="1485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6" name="SMARTInkShape-498">
              <a:extLst>
                <a:ext uri="{FF2B5EF4-FFF2-40B4-BE49-F238E27FC236}">
                  <a16:creationId xmlns:a16="http://schemas.microsoft.com/office/drawing/2014/main" id="{238D2C25-60F1-46C2-824E-127C09FDB148}"/>
                </a:ext>
              </a:extLst>
            </p:cNvPr>
            <p:cNvSpPr/>
            <p:nvPr>
              <p:custDataLst>
                <p:tags r:id="rId113"/>
              </p:custDataLst>
            </p:nvPr>
          </p:nvSpPr>
          <p:spPr>
            <a:xfrm>
              <a:off x="2733901" y="4322367"/>
              <a:ext cx="247682" cy="446087"/>
            </a:xfrm>
            <a:custGeom>
              <a:avLst/>
              <a:gdLst/>
              <a:ahLst/>
              <a:cxnLst/>
              <a:rect l="0" t="0" r="0" b="0"/>
              <a:pathLst>
                <a:path w="247226" h="445658">
                  <a:moveTo>
                    <a:pt x="218393" y="5126"/>
                  </a:moveTo>
                  <a:lnTo>
                    <a:pt x="218393" y="5126"/>
                  </a:lnTo>
                  <a:lnTo>
                    <a:pt x="218393" y="0"/>
                  </a:lnTo>
                  <a:lnTo>
                    <a:pt x="217732" y="14789"/>
                  </a:lnTo>
                  <a:lnTo>
                    <a:pt x="211669" y="38941"/>
                  </a:lnTo>
                  <a:lnTo>
                    <a:pt x="189599" y="82673"/>
                  </a:lnTo>
                  <a:lnTo>
                    <a:pt x="152617" y="124198"/>
                  </a:lnTo>
                  <a:lnTo>
                    <a:pt x="117164" y="168090"/>
                  </a:lnTo>
                  <a:lnTo>
                    <a:pt x="81469" y="207867"/>
                  </a:lnTo>
                  <a:lnTo>
                    <a:pt x="45752" y="248623"/>
                  </a:lnTo>
                  <a:lnTo>
                    <a:pt x="7608" y="289078"/>
                  </a:lnTo>
                  <a:lnTo>
                    <a:pt x="4448" y="293646"/>
                  </a:lnTo>
                  <a:lnTo>
                    <a:pt x="2341" y="295367"/>
                  </a:lnTo>
                  <a:lnTo>
                    <a:pt x="936" y="295193"/>
                  </a:lnTo>
                  <a:lnTo>
                    <a:pt x="0" y="293754"/>
                  </a:lnTo>
                  <a:lnTo>
                    <a:pt x="724" y="286863"/>
                  </a:lnTo>
                  <a:lnTo>
                    <a:pt x="1842" y="282248"/>
                  </a:lnTo>
                  <a:lnTo>
                    <a:pt x="6614" y="275356"/>
                  </a:lnTo>
                  <a:lnTo>
                    <a:pt x="9738" y="272591"/>
                  </a:lnTo>
                  <a:lnTo>
                    <a:pt x="25167" y="250128"/>
                  </a:lnTo>
                  <a:lnTo>
                    <a:pt x="55438" y="224729"/>
                  </a:lnTo>
                  <a:lnTo>
                    <a:pt x="92132" y="207336"/>
                  </a:lnTo>
                  <a:lnTo>
                    <a:pt x="135465" y="188973"/>
                  </a:lnTo>
                  <a:lnTo>
                    <a:pt x="143264" y="187221"/>
                  </a:lnTo>
                  <a:lnTo>
                    <a:pt x="182312" y="193255"/>
                  </a:lnTo>
                  <a:lnTo>
                    <a:pt x="197727" y="197439"/>
                  </a:lnTo>
                  <a:lnTo>
                    <a:pt x="203292" y="200803"/>
                  </a:lnTo>
                  <a:lnTo>
                    <a:pt x="222594" y="226072"/>
                  </a:lnTo>
                  <a:lnTo>
                    <a:pt x="243432" y="267103"/>
                  </a:lnTo>
                  <a:lnTo>
                    <a:pt x="247225" y="299703"/>
                  </a:lnTo>
                  <a:lnTo>
                    <a:pt x="246421" y="323242"/>
                  </a:lnTo>
                  <a:lnTo>
                    <a:pt x="233361" y="359814"/>
                  </a:lnTo>
                  <a:lnTo>
                    <a:pt x="214950" y="402088"/>
                  </a:lnTo>
                  <a:lnTo>
                    <a:pt x="198481" y="427423"/>
                  </a:lnTo>
                  <a:lnTo>
                    <a:pt x="182674" y="445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7" name="SMARTInkShape-499">
              <a:extLst>
                <a:ext uri="{FF2B5EF4-FFF2-40B4-BE49-F238E27FC236}">
                  <a16:creationId xmlns:a16="http://schemas.microsoft.com/office/drawing/2014/main" id="{31487403-D349-4085-9D4C-460E0440DD0A}"/>
                </a:ext>
              </a:extLst>
            </p:cNvPr>
            <p:cNvSpPr/>
            <p:nvPr>
              <p:custDataLst>
                <p:tags r:id="rId114"/>
              </p:custDataLst>
            </p:nvPr>
          </p:nvSpPr>
          <p:spPr>
            <a:xfrm>
              <a:off x="196746" y="3588941"/>
              <a:ext cx="58746" cy="257175"/>
            </a:xfrm>
            <a:custGeom>
              <a:avLst/>
              <a:gdLst/>
              <a:ahLst/>
              <a:cxnLst/>
              <a:rect l="0" t="0" r="0" b="0"/>
              <a:pathLst>
                <a:path w="59532" h="255987">
                  <a:moveTo>
                    <a:pt x="59531" y="0"/>
                  </a:moveTo>
                  <a:lnTo>
                    <a:pt x="59531" y="0"/>
                  </a:lnTo>
                  <a:lnTo>
                    <a:pt x="59531" y="3161"/>
                  </a:lnTo>
                  <a:lnTo>
                    <a:pt x="54130" y="22669"/>
                  </a:lnTo>
                  <a:lnTo>
                    <a:pt x="54403" y="37144"/>
                  </a:lnTo>
                  <a:lnTo>
                    <a:pt x="57056" y="57308"/>
                  </a:lnTo>
                  <a:lnTo>
                    <a:pt x="53580" y="94665"/>
                  </a:lnTo>
                  <a:lnTo>
                    <a:pt x="45127" y="134029"/>
                  </a:lnTo>
                  <a:lnTo>
                    <a:pt x="37477" y="167888"/>
                  </a:lnTo>
                  <a:lnTo>
                    <a:pt x="25140" y="209258"/>
                  </a:lnTo>
                  <a:lnTo>
                    <a:pt x="19772" y="222650"/>
                  </a:lnTo>
                  <a:lnTo>
                    <a:pt x="3249" y="245524"/>
                  </a:lnTo>
                  <a:lnTo>
                    <a:pt x="0" y="2559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8" name="SMARTInkShape-500">
              <a:extLst>
                <a:ext uri="{FF2B5EF4-FFF2-40B4-BE49-F238E27FC236}">
                  <a16:creationId xmlns:a16="http://schemas.microsoft.com/office/drawing/2014/main" id="{ABB6527C-8517-4801-84A1-6128FFFFA436}"/>
                </a:ext>
              </a:extLst>
            </p:cNvPr>
            <p:cNvSpPr/>
            <p:nvPr>
              <p:custDataLst>
                <p:tags r:id="rId115"/>
              </p:custDataLst>
            </p:nvPr>
          </p:nvSpPr>
          <p:spPr>
            <a:xfrm>
              <a:off x="196746" y="3607991"/>
              <a:ext cx="201639" cy="112712"/>
            </a:xfrm>
            <a:custGeom>
              <a:avLst/>
              <a:gdLst/>
              <a:ahLst/>
              <a:cxnLst/>
              <a:rect l="0" t="0" r="0" b="0"/>
              <a:pathLst>
                <a:path w="202007" h="113078">
                  <a:moveTo>
                    <a:pt x="0" y="5921"/>
                  </a:moveTo>
                  <a:lnTo>
                    <a:pt x="0" y="5921"/>
                  </a:lnTo>
                  <a:lnTo>
                    <a:pt x="3160" y="2760"/>
                  </a:lnTo>
                  <a:lnTo>
                    <a:pt x="8240" y="1209"/>
                  </a:lnTo>
                  <a:lnTo>
                    <a:pt x="52046" y="0"/>
                  </a:lnTo>
                  <a:lnTo>
                    <a:pt x="80248" y="3134"/>
                  </a:lnTo>
                  <a:lnTo>
                    <a:pt x="122126" y="16742"/>
                  </a:lnTo>
                  <a:lnTo>
                    <a:pt x="160899" y="31871"/>
                  </a:lnTo>
                  <a:lnTo>
                    <a:pt x="187021" y="48226"/>
                  </a:lnTo>
                  <a:lnTo>
                    <a:pt x="195568" y="58017"/>
                  </a:lnTo>
                  <a:lnTo>
                    <a:pt x="200380" y="69202"/>
                  </a:lnTo>
                  <a:lnTo>
                    <a:pt x="202006" y="82068"/>
                  </a:lnTo>
                  <a:lnTo>
                    <a:pt x="201478" y="84467"/>
                  </a:lnTo>
                  <a:lnTo>
                    <a:pt x="200465" y="86066"/>
                  </a:lnTo>
                  <a:lnTo>
                    <a:pt x="199128" y="87132"/>
                  </a:lnTo>
                  <a:lnTo>
                    <a:pt x="157303" y="102723"/>
                  </a:lnTo>
                  <a:lnTo>
                    <a:pt x="113989" y="109704"/>
                  </a:lnTo>
                  <a:lnTo>
                    <a:pt x="78680" y="112078"/>
                  </a:lnTo>
                  <a:lnTo>
                    <a:pt x="37419" y="112880"/>
                  </a:lnTo>
                  <a:lnTo>
                    <a:pt x="5953" y="1130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199" name="SMARTInkShape-501">
              <a:extLst>
                <a:ext uri="{FF2B5EF4-FFF2-40B4-BE49-F238E27FC236}">
                  <a16:creationId xmlns:a16="http://schemas.microsoft.com/office/drawing/2014/main" id="{48A3D111-2D86-4B28-9A9F-4AB04727D6BB}"/>
                </a:ext>
              </a:extLst>
            </p:cNvPr>
            <p:cNvSpPr/>
            <p:nvPr>
              <p:custDataLst>
                <p:tags r:id="rId116"/>
              </p:custDataLst>
            </p:nvPr>
          </p:nvSpPr>
          <p:spPr>
            <a:xfrm>
              <a:off x="334877" y="3785791"/>
              <a:ext cx="184174" cy="153987"/>
            </a:xfrm>
            <a:custGeom>
              <a:avLst/>
              <a:gdLst/>
              <a:ahLst/>
              <a:cxnLst/>
              <a:rect l="0" t="0" r="0" b="0"/>
              <a:pathLst>
                <a:path w="184440" h="152799">
                  <a:moveTo>
                    <a:pt x="129709" y="5953"/>
                  </a:moveTo>
                  <a:lnTo>
                    <a:pt x="129709" y="5953"/>
                  </a:lnTo>
                  <a:lnTo>
                    <a:pt x="98572" y="31013"/>
                  </a:lnTo>
                  <a:lnTo>
                    <a:pt x="58588" y="53824"/>
                  </a:lnTo>
                  <a:lnTo>
                    <a:pt x="15660" y="85013"/>
                  </a:lnTo>
                  <a:lnTo>
                    <a:pt x="1622" y="101697"/>
                  </a:lnTo>
                  <a:lnTo>
                    <a:pt x="0" y="108808"/>
                  </a:lnTo>
                  <a:lnTo>
                    <a:pt x="1725" y="125529"/>
                  </a:lnTo>
                  <a:lnTo>
                    <a:pt x="4699" y="131972"/>
                  </a:lnTo>
                  <a:lnTo>
                    <a:pt x="13295" y="140895"/>
                  </a:lnTo>
                  <a:lnTo>
                    <a:pt x="41932" y="152798"/>
                  </a:lnTo>
                  <a:lnTo>
                    <a:pt x="86062" y="152062"/>
                  </a:lnTo>
                  <a:lnTo>
                    <a:pt x="125791" y="147482"/>
                  </a:lnTo>
                  <a:lnTo>
                    <a:pt x="164422" y="126604"/>
                  </a:lnTo>
                  <a:lnTo>
                    <a:pt x="174021" y="117122"/>
                  </a:lnTo>
                  <a:lnTo>
                    <a:pt x="183702" y="91147"/>
                  </a:lnTo>
                  <a:lnTo>
                    <a:pt x="184439" y="67796"/>
                  </a:lnTo>
                  <a:lnTo>
                    <a:pt x="174147" y="41989"/>
                  </a:lnTo>
                  <a:lnTo>
                    <a:pt x="152210" y="19717"/>
                  </a:lnTo>
                  <a:lnTo>
                    <a:pt x="137405" y="10031"/>
                  </a:lnTo>
                  <a:lnTo>
                    <a:pt x="123046" y="6097"/>
                  </a:lnTo>
                  <a:lnTo>
                    <a:pt x="121298" y="4726"/>
                  </a:lnTo>
                  <a:lnTo>
                    <a:pt x="11780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00" name="SMARTInkShape-502">
              <a:extLst>
                <a:ext uri="{FF2B5EF4-FFF2-40B4-BE49-F238E27FC236}">
                  <a16:creationId xmlns:a16="http://schemas.microsoft.com/office/drawing/2014/main" id="{63CB26E3-813C-4C4B-AE2B-0DD9C48B1CDD}"/>
                </a:ext>
              </a:extLst>
            </p:cNvPr>
            <p:cNvSpPr/>
            <p:nvPr>
              <p:custDataLst>
                <p:tags r:id="rId117"/>
              </p:custDataLst>
            </p:nvPr>
          </p:nvSpPr>
          <p:spPr>
            <a:xfrm>
              <a:off x="512700" y="3863578"/>
              <a:ext cx="258796" cy="195263"/>
            </a:xfrm>
            <a:custGeom>
              <a:avLst/>
              <a:gdLst/>
              <a:ahLst/>
              <a:cxnLst/>
              <a:rect l="0" t="0" r="0" b="0"/>
              <a:pathLst>
                <a:path w="258460" h="194878">
                  <a:moveTo>
                    <a:pt x="82441" y="0"/>
                  </a:moveTo>
                  <a:lnTo>
                    <a:pt x="82441" y="0"/>
                  </a:lnTo>
                  <a:lnTo>
                    <a:pt x="82440" y="6321"/>
                  </a:lnTo>
                  <a:lnTo>
                    <a:pt x="80677" y="11188"/>
                  </a:lnTo>
                  <a:lnTo>
                    <a:pt x="79280" y="13411"/>
                  </a:lnTo>
                  <a:lnTo>
                    <a:pt x="38463" y="48647"/>
                  </a:lnTo>
                  <a:lnTo>
                    <a:pt x="13770" y="73270"/>
                  </a:lnTo>
                  <a:lnTo>
                    <a:pt x="452" y="101933"/>
                  </a:lnTo>
                  <a:lnTo>
                    <a:pt x="0" y="110289"/>
                  </a:lnTo>
                  <a:lnTo>
                    <a:pt x="4790" y="126628"/>
                  </a:lnTo>
                  <a:lnTo>
                    <a:pt x="13533" y="139182"/>
                  </a:lnTo>
                  <a:lnTo>
                    <a:pt x="18643" y="144382"/>
                  </a:lnTo>
                  <a:lnTo>
                    <a:pt x="34904" y="150159"/>
                  </a:lnTo>
                  <a:lnTo>
                    <a:pt x="55360" y="151404"/>
                  </a:lnTo>
                  <a:lnTo>
                    <a:pt x="95539" y="144952"/>
                  </a:lnTo>
                  <a:lnTo>
                    <a:pt x="120012" y="140125"/>
                  </a:lnTo>
                  <a:lnTo>
                    <a:pt x="127361" y="134818"/>
                  </a:lnTo>
                  <a:lnTo>
                    <a:pt x="130247" y="131550"/>
                  </a:lnTo>
                  <a:lnTo>
                    <a:pt x="136981" y="127920"/>
                  </a:lnTo>
                  <a:lnTo>
                    <a:pt x="140629" y="126952"/>
                  </a:lnTo>
                  <a:lnTo>
                    <a:pt x="143061" y="125645"/>
                  </a:lnTo>
                  <a:lnTo>
                    <a:pt x="144682" y="124112"/>
                  </a:lnTo>
                  <a:lnTo>
                    <a:pt x="145763" y="122429"/>
                  </a:lnTo>
                  <a:lnTo>
                    <a:pt x="146484" y="121969"/>
                  </a:lnTo>
                  <a:lnTo>
                    <a:pt x="146964" y="122323"/>
                  </a:lnTo>
                  <a:lnTo>
                    <a:pt x="147284" y="123221"/>
                  </a:lnTo>
                  <a:lnTo>
                    <a:pt x="142349" y="124218"/>
                  </a:lnTo>
                  <a:lnTo>
                    <a:pt x="138254" y="124484"/>
                  </a:lnTo>
                  <a:lnTo>
                    <a:pt x="116690" y="134339"/>
                  </a:lnTo>
                  <a:lnTo>
                    <a:pt x="107585" y="142609"/>
                  </a:lnTo>
                  <a:lnTo>
                    <a:pt x="98579" y="155537"/>
                  </a:lnTo>
                  <a:lnTo>
                    <a:pt x="97829" y="159254"/>
                  </a:lnTo>
                  <a:lnTo>
                    <a:pt x="98761" y="168675"/>
                  </a:lnTo>
                  <a:lnTo>
                    <a:pt x="103144" y="177713"/>
                  </a:lnTo>
                  <a:lnTo>
                    <a:pt x="106164" y="181975"/>
                  </a:lnTo>
                  <a:lnTo>
                    <a:pt x="114813" y="188475"/>
                  </a:lnTo>
                  <a:lnTo>
                    <a:pt x="119897" y="191135"/>
                  </a:lnTo>
                  <a:lnTo>
                    <a:pt x="146014" y="194877"/>
                  </a:lnTo>
                  <a:lnTo>
                    <a:pt x="188411" y="183207"/>
                  </a:lnTo>
                  <a:lnTo>
                    <a:pt x="211294" y="174081"/>
                  </a:lnTo>
                  <a:lnTo>
                    <a:pt x="230642" y="158073"/>
                  </a:lnTo>
                  <a:lnTo>
                    <a:pt x="246958" y="134296"/>
                  </a:lnTo>
                  <a:lnTo>
                    <a:pt x="258459" y="91451"/>
                  </a:lnTo>
                  <a:lnTo>
                    <a:pt x="255081" y="654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01" name="SMARTInkShape-503">
              <a:extLst>
                <a:ext uri="{FF2B5EF4-FFF2-40B4-BE49-F238E27FC236}">
                  <a16:creationId xmlns:a16="http://schemas.microsoft.com/office/drawing/2014/main" id="{55AA797D-8794-4D22-BE8B-40CB1C33D28B}"/>
                </a:ext>
              </a:extLst>
            </p:cNvPr>
            <p:cNvSpPr/>
            <p:nvPr>
              <p:custDataLst>
                <p:tags r:id="rId118"/>
              </p:custDataLst>
            </p:nvPr>
          </p:nvSpPr>
          <p:spPr>
            <a:xfrm>
              <a:off x="785786" y="3988992"/>
              <a:ext cx="195287" cy="207962"/>
            </a:xfrm>
            <a:custGeom>
              <a:avLst/>
              <a:gdLst/>
              <a:ahLst/>
              <a:cxnLst/>
              <a:rect l="0" t="0" r="0" b="0"/>
              <a:pathLst>
                <a:path w="195474" h="208192">
                  <a:moveTo>
                    <a:pt x="0" y="106988"/>
                  </a:moveTo>
                  <a:lnTo>
                    <a:pt x="0" y="106988"/>
                  </a:lnTo>
                  <a:lnTo>
                    <a:pt x="14606" y="106988"/>
                  </a:lnTo>
                  <a:lnTo>
                    <a:pt x="54182" y="117239"/>
                  </a:lnTo>
                  <a:lnTo>
                    <a:pt x="94767" y="112083"/>
                  </a:lnTo>
                  <a:lnTo>
                    <a:pt x="135015" y="105337"/>
                  </a:lnTo>
                  <a:lnTo>
                    <a:pt x="156359" y="94128"/>
                  </a:lnTo>
                  <a:lnTo>
                    <a:pt x="189017" y="68204"/>
                  </a:lnTo>
                  <a:lnTo>
                    <a:pt x="193148" y="58001"/>
                  </a:lnTo>
                  <a:lnTo>
                    <a:pt x="195473" y="41100"/>
                  </a:lnTo>
                  <a:lnTo>
                    <a:pt x="192490" y="31182"/>
                  </a:lnTo>
                  <a:lnTo>
                    <a:pt x="182955" y="17195"/>
                  </a:lnTo>
                  <a:lnTo>
                    <a:pt x="154603" y="3874"/>
                  </a:lnTo>
                  <a:lnTo>
                    <a:pt x="115849" y="0"/>
                  </a:lnTo>
                  <a:lnTo>
                    <a:pt x="81362" y="6202"/>
                  </a:lnTo>
                  <a:lnTo>
                    <a:pt x="56519" y="19579"/>
                  </a:lnTo>
                  <a:lnTo>
                    <a:pt x="18117" y="53575"/>
                  </a:lnTo>
                  <a:lnTo>
                    <a:pt x="6397" y="71318"/>
                  </a:lnTo>
                  <a:lnTo>
                    <a:pt x="1895" y="108105"/>
                  </a:lnTo>
                  <a:lnTo>
                    <a:pt x="6133" y="129313"/>
                  </a:lnTo>
                  <a:lnTo>
                    <a:pt x="18703" y="159096"/>
                  </a:lnTo>
                  <a:lnTo>
                    <a:pt x="30361" y="171819"/>
                  </a:lnTo>
                  <a:lnTo>
                    <a:pt x="77390" y="2081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02" name="SMARTInkShape-504">
              <a:extLst>
                <a:ext uri="{FF2B5EF4-FFF2-40B4-BE49-F238E27FC236}">
                  <a16:creationId xmlns:a16="http://schemas.microsoft.com/office/drawing/2014/main" id="{AB51A7B7-48D8-4DF4-AFAD-6C53C54659BE}"/>
                </a:ext>
              </a:extLst>
            </p:cNvPr>
            <p:cNvSpPr/>
            <p:nvPr>
              <p:custDataLst>
                <p:tags r:id="rId119"/>
              </p:custDataLst>
            </p:nvPr>
          </p:nvSpPr>
          <p:spPr>
            <a:xfrm>
              <a:off x="1003301" y="4044554"/>
              <a:ext cx="252446" cy="193675"/>
            </a:xfrm>
            <a:custGeom>
              <a:avLst/>
              <a:gdLst/>
              <a:ahLst/>
              <a:cxnLst/>
              <a:rect l="0" t="0" r="0" b="0"/>
              <a:pathLst>
                <a:path w="253358" h="193253">
                  <a:moveTo>
                    <a:pt x="39045" y="86589"/>
                  </a:moveTo>
                  <a:lnTo>
                    <a:pt x="39045" y="86589"/>
                  </a:lnTo>
                  <a:lnTo>
                    <a:pt x="34954" y="102169"/>
                  </a:lnTo>
                  <a:lnTo>
                    <a:pt x="29932" y="133959"/>
                  </a:lnTo>
                  <a:lnTo>
                    <a:pt x="16572" y="178314"/>
                  </a:lnTo>
                  <a:lnTo>
                    <a:pt x="14802" y="182134"/>
                  </a:lnTo>
                  <a:lnTo>
                    <a:pt x="3851" y="193252"/>
                  </a:lnTo>
                  <a:lnTo>
                    <a:pt x="321" y="190438"/>
                  </a:lnTo>
                  <a:lnTo>
                    <a:pt x="0" y="187571"/>
                  </a:lnTo>
                  <a:lnTo>
                    <a:pt x="4931" y="154176"/>
                  </a:lnTo>
                  <a:lnTo>
                    <a:pt x="20915" y="110547"/>
                  </a:lnTo>
                  <a:lnTo>
                    <a:pt x="45746" y="71393"/>
                  </a:lnTo>
                  <a:lnTo>
                    <a:pt x="82767" y="33244"/>
                  </a:lnTo>
                  <a:lnTo>
                    <a:pt x="120442" y="11007"/>
                  </a:lnTo>
                  <a:lnTo>
                    <a:pt x="142096" y="1355"/>
                  </a:lnTo>
                  <a:lnTo>
                    <a:pt x="147433" y="0"/>
                  </a:lnTo>
                  <a:lnTo>
                    <a:pt x="160419" y="3787"/>
                  </a:lnTo>
                  <a:lnTo>
                    <a:pt x="202359" y="27896"/>
                  </a:lnTo>
                  <a:lnTo>
                    <a:pt x="209304" y="36028"/>
                  </a:lnTo>
                  <a:lnTo>
                    <a:pt x="253357" y="104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9204" name="SMARTInkShape-505">
            <a:extLst>
              <a:ext uri="{FF2B5EF4-FFF2-40B4-BE49-F238E27FC236}">
                <a16:creationId xmlns:a16="http://schemas.microsoft.com/office/drawing/2014/main" id="{08D31BD2-FF6E-41A5-B9BE-94981FB12C60}"/>
              </a:ext>
            </a:extLst>
          </p:cNvPr>
          <p:cNvSpPr/>
          <p:nvPr>
            <p:custDataLst>
              <p:tags r:id="rId1"/>
            </p:custDataLst>
          </p:nvPr>
        </p:nvSpPr>
        <p:spPr>
          <a:xfrm>
            <a:off x="1101725" y="4714875"/>
            <a:ext cx="1136650" cy="1158875"/>
          </a:xfrm>
          <a:custGeom>
            <a:avLst/>
            <a:gdLst/>
            <a:ahLst/>
            <a:cxnLst/>
            <a:rect l="0" t="0" r="0" b="0"/>
            <a:pathLst>
              <a:path w="1136071" h="1158186">
                <a:moveTo>
                  <a:pt x="1136070" y="470297"/>
                </a:moveTo>
                <a:lnTo>
                  <a:pt x="1136070" y="470297"/>
                </a:lnTo>
                <a:lnTo>
                  <a:pt x="1126067" y="426150"/>
                </a:lnTo>
                <a:lnTo>
                  <a:pt x="1112821" y="383794"/>
                </a:lnTo>
                <a:lnTo>
                  <a:pt x="1093333" y="340247"/>
                </a:lnTo>
                <a:lnTo>
                  <a:pt x="1064961" y="302076"/>
                </a:lnTo>
                <a:lnTo>
                  <a:pt x="1029958" y="264844"/>
                </a:lnTo>
                <a:lnTo>
                  <a:pt x="991049" y="222824"/>
                </a:lnTo>
                <a:lnTo>
                  <a:pt x="956840" y="195814"/>
                </a:lnTo>
                <a:lnTo>
                  <a:pt x="915249" y="167895"/>
                </a:lnTo>
                <a:lnTo>
                  <a:pt x="883146" y="150246"/>
                </a:lnTo>
                <a:lnTo>
                  <a:pt x="849034" y="134245"/>
                </a:lnTo>
                <a:lnTo>
                  <a:pt x="814030" y="120519"/>
                </a:lnTo>
                <a:lnTo>
                  <a:pt x="782156" y="109567"/>
                </a:lnTo>
                <a:lnTo>
                  <a:pt x="749910" y="100952"/>
                </a:lnTo>
                <a:lnTo>
                  <a:pt x="711326" y="94917"/>
                </a:lnTo>
                <a:lnTo>
                  <a:pt x="673451" y="88267"/>
                </a:lnTo>
                <a:lnTo>
                  <a:pt x="636774" y="82225"/>
                </a:lnTo>
                <a:lnTo>
                  <a:pt x="600629" y="79539"/>
                </a:lnTo>
                <a:lnTo>
                  <a:pt x="564721" y="78346"/>
                </a:lnTo>
                <a:lnTo>
                  <a:pt x="528918" y="79138"/>
                </a:lnTo>
                <a:lnTo>
                  <a:pt x="493162" y="83900"/>
                </a:lnTo>
                <a:lnTo>
                  <a:pt x="457427" y="92190"/>
                </a:lnTo>
                <a:lnTo>
                  <a:pt x="421701" y="101166"/>
                </a:lnTo>
                <a:lnTo>
                  <a:pt x="385979" y="107361"/>
                </a:lnTo>
                <a:lnTo>
                  <a:pt x="350259" y="115846"/>
                </a:lnTo>
                <a:lnTo>
                  <a:pt x="314539" y="127555"/>
                </a:lnTo>
                <a:lnTo>
                  <a:pt x="278820" y="143783"/>
                </a:lnTo>
                <a:lnTo>
                  <a:pt x="246629" y="160256"/>
                </a:lnTo>
                <a:lnTo>
                  <a:pt x="216227" y="177058"/>
                </a:lnTo>
                <a:lnTo>
                  <a:pt x="185075" y="195550"/>
                </a:lnTo>
                <a:lnTo>
                  <a:pt x="144108" y="227715"/>
                </a:lnTo>
                <a:lnTo>
                  <a:pt x="106834" y="262380"/>
                </a:lnTo>
                <a:lnTo>
                  <a:pt x="76975" y="297788"/>
                </a:lnTo>
                <a:lnTo>
                  <a:pt x="48211" y="333414"/>
                </a:lnTo>
                <a:lnTo>
                  <a:pt x="25063" y="372266"/>
                </a:lnTo>
                <a:lnTo>
                  <a:pt x="11957" y="416262"/>
                </a:lnTo>
                <a:lnTo>
                  <a:pt x="724" y="456491"/>
                </a:lnTo>
                <a:lnTo>
                  <a:pt x="0" y="486651"/>
                </a:lnTo>
                <a:lnTo>
                  <a:pt x="2764" y="518575"/>
                </a:lnTo>
                <a:lnTo>
                  <a:pt x="3993" y="548198"/>
                </a:lnTo>
                <a:lnTo>
                  <a:pt x="6303" y="578562"/>
                </a:lnTo>
                <a:lnTo>
                  <a:pt x="10858" y="609035"/>
                </a:lnTo>
                <a:lnTo>
                  <a:pt x="24578" y="652883"/>
                </a:lnTo>
                <a:lnTo>
                  <a:pt x="35516" y="683517"/>
                </a:lnTo>
                <a:lnTo>
                  <a:pt x="52831" y="727354"/>
                </a:lnTo>
                <a:lnTo>
                  <a:pt x="68137" y="757405"/>
                </a:lnTo>
                <a:lnTo>
                  <a:pt x="91821" y="800546"/>
                </a:lnTo>
                <a:lnTo>
                  <a:pt x="111406" y="840229"/>
                </a:lnTo>
                <a:lnTo>
                  <a:pt x="131540" y="879546"/>
                </a:lnTo>
                <a:lnTo>
                  <a:pt x="152499" y="916332"/>
                </a:lnTo>
                <a:lnTo>
                  <a:pt x="174805" y="952367"/>
                </a:lnTo>
                <a:lnTo>
                  <a:pt x="208811" y="996938"/>
                </a:lnTo>
                <a:lnTo>
                  <a:pt x="245098" y="1032176"/>
                </a:lnTo>
                <a:lnTo>
                  <a:pt x="289658" y="1065126"/>
                </a:lnTo>
                <a:lnTo>
                  <a:pt x="332040" y="1089327"/>
                </a:lnTo>
                <a:lnTo>
                  <a:pt x="370790" y="1111451"/>
                </a:lnTo>
                <a:lnTo>
                  <a:pt x="404628" y="1122848"/>
                </a:lnTo>
                <a:lnTo>
                  <a:pt x="439789" y="1132178"/>
                </a:lnTo>
                <a:lnTo>
                  <a:pt x="475343" y="1141558"/>
                </a:lnTo>
                <a:lnTo>
                  <a:pt x="511013" y="1146762"/>
                </a:lnTo>
                <a:lnTo>
                  <a:pt x="550245" y="1151832"/>
                </a:lnTo>
                <a:lnTo>
                  <a:pt x="591855" y="1158185"/>
                </a:lnTo>
                <a:lnTo>
                  <a:pt x="629319" y="1156539"/>
                </a:lnTo>
                <a:lnTo>
                  <a:pt x="667319" y="1151201"/>
                </a:lnTo>
                <a:lnTo>
                  <a:pt x="693580" y="1147968"/>
                </a:lnTo>
                <a:lnTo>
                  <a:pt x="730677" y="1136314"/>
                </a:lnTo>
                <a:lnTo>
                  <a:pt x="766804" y="1125438"/>
                </a:lnTo>
                <a:lnTo>
                  <a:pt x="802644" y="1103768"/>
                </a:lnTo>
                <a:lnTo>
                  <a:pt x="838399" y="1083529"/>
                </a:lnTo>
                <a:lnTo>
                  <a:pt x="873466" y="1060410"/>
                </a:lnTo>
                <a:lnTo>
                  <a:pt x="917045" y="1021538"/>
                </a:lnTo>
                <a:lnTo>
                  <a:pt x="948363" y="987508"/>
                </a:lnTo>
                <a:lnTo>
                  <a:pt x="976163" y="952289"/>
                </a:lnTo>
                <a:lnTo>
                  <a:pt x="1003582" y="914955"/>
                </a:lnTo>
                <a:lnTo>
                  <a:pt x="1026700" y="876332"/>
                </a:lnTo>
                <a:lnTo>
                  <a:pt x="1049645" y="836225"/>
                </a:lnTo>
                <a:lnTo>
                  <a:pt x="1073862" y="792592"/>
                </a:lnTo>
                <a:lnTo>
                  <a:pt x="1090077" y="752102"/>
                </a:lnTo>
                <a:lnTo>
                  <a:pt x="1102599" y="711442"/>
                </a:lnTo>
                <a:lnTo>
                  <a:pt x="1117112" y="669408"/>
                </a:lnTo>
                <a:lnTo>
                  <a:pt x="1126264" y="630055"/>
                </a:lnTo>
                <a:lnTo>
                  <a:pt x="1130739" y="587306"/>
                </a:lnTo>
                <a:lnTo>
                  <a:pt x="1132726" y="542890"/>
                </a:lnTo>
                <a:lnTo>
                  <a:pt x="1129954" y="513143"/>
                </a:lnTo>
                <a:lnTo>
                  <a:pt x="1124312" y="480080"/>
                </a:lnTo>
                <a:lnTo>
                  <a:pt x="1119158" y="447304"/>
                </a:lnTo>
                <a:lnTo>
                  <a:pt x="1114002" y="414437"/>
                </a:lnTo>
                <a:lnTo>
                  <a:pt x="1107300" y="379986"/>
                </a:lnTo>
                <a:lnTo>
                  <a:pt x="1096384" y="344831"/>
                </a:lnTo>
                <a:lnTo>
                  <a:pt x="1082051" y="309362"/>
                </a:lnTo>
                <a:lnTo>
                  <a:pt x="1064657" y="273755"/>
                </a:lnTo>
                <a:lnTo>
                  <a:pt x="1047666" y="241613"/>
                </a:lnTo>
                <a:lnTo>
                  <a:pt x="1028649" y="210571"/>
                </a:lnTo>
                <a:lnTo>
                  <a:pt x="1002558" y="176931"/>
                </a:lnTo>
                <a:lnTo>
                  <a:pt x="975087" y="143900"/>
                </a:lnTo>
                <a:lnTo>
                  <a:pt x="946121" y="112242"/>
                </a:lnTo>
                <a:lnTo>
                  <a:pt x="913404" y="82738"/>
                </a:lnTo>
                <a:lnTo>
                  <a:pt x="80864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232" name="SMARTInkShape-Group80">
            <a:extLst>
              <a:ext uri="{FF2B5EF4-FFF2-40B4-BE49-F238E27FC236}">
                <a16:creationId xmlns:a16="http://schemas.microsoft.com/office/drawing/2014/main" id="{9D3ABA55-37F2-46A9-88C1-82BD267952D2}"/>
              </a:ext>
            </a:extLst>
          </p:cNvPr>
          <p:cNvGrpSpPr>
            <a:grpSpLocks/>
          </p:cNvGrpSpPr>
          <p:nvPr/>
        </p:nvGrpSpPr>
        <p:grpSpPr bwMode="auto">
          <a:xfrm>
            <a:off x="612775" y="2536825"/>
            <a:ext cx="357188" cy="327025"/>
            <a:chOff x="613172" y="2536115"/>
            <a:chExt cx="357188" cy="327339"/>
          </a:xfrm>
        </p:grpSpPr>
        <p:sp>
          <p:nvSpPr>
            <p:cNvPr id="49205" name="SMARTInkShape-506">
              <a:extLst>
                <a:ext uri="{FF2B5EF4-FFF2-40B4-BE49-F238E27FC236}">
                  <a16:creationId xmlns:a16="http://schemas.microsoft.com/office/drawing/2014/main" id="{25073CF5-07BB-4470-92FD-8D1D912F5B82}"/>
                </a:ext>
              </a:extLst>
            </p:cNvPr>
            <p:cNvSpPr/>
            <p:nvPr>
              <p:custDataLst>
                <p:tags r:id="rId91"/>
              </p:custDataLst>
            </p:nvPr>
          </p:nvSpPr>
          <p:spPr>
            <a:xfrm>
              <a:off x="613172" y="2590142"/>
              <a:ext cx="84138" cy="273312"/>
            </a:xfrm>
            <a:custGeom>
              <a:avLst/>
              <a:gdLst/>
              <a:ahLst/>
              <a:cxnLst/>
              <a:rect l="0" t="0" r="0" b="0"/>
              <a:pathLst>
                <a:path w="83345" h="273845">
                  <a:moveTo>
                    <a:pt x="83344" y="0"/>
                  </a:moveTo>
                  <a:lnTo>
                    <a:pt x="83344" y="0"/>
                  </a:lnTo>
                  <a:lnTo>
                    <a:pt x="83344" y="43395"/>
                  </a:lnTo>
                  <a:lnTo>
                    <a:pt x="72156" y="88022"/>
                  </a:lnTo>
                  <a:lnTo>
                    <a:pt x="60481" y="123956"/>
                  </a:lnTo>
                  <a:lnTo>
                    <a:pt x="47543" y="168316"/>
                  </a:lnTo>
                  <a:lnTo>
                    <a:pt x="26140" y="206784"/>
                  </a:lnTo>
                  <a:lnTo>
                    <a:pt x="0" y="2738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06" name="SMARTInkShape-507">
              <a:extLst>
                <a:ext uri="{FF2B5EF4-FFF2-40B4-BE49-F238E27FC236}">
                  <a16:creationId xmlns:a16="http://schemas.microsoft.com/office/drawing/2014/main" id="{AB9A1612-BE2E-4B6B-93C8-2937FEB73D25}"/>
                </a:ext>
              </a:extLst>
            </p:cNvPr>
            <p:cNvSpPr/>
            <p:nvPr>
              <p:custDataLst>
                <p:tags r:id="rId92"/>
              </p:custDataLst>
            </p:nvPr>
          </p:nvSpPr>
          <p:spPr>
            <a:xfrm>
              <a:off x="643335" y="2536115"/>
              <a:ext cx="327025" cy="34959"/>
            </a:xfrm>
            <a:custGeom>
              <a:avLst/>
              <a:gdLst/>
              <a:ahLst/>
              <a:cxnLst/>
              <a:rect l="0" t="0" r="0" b="0"/>
              <a:pathLst>
                <a:path w="327422" h="35636">
                  <a:moveTo>
                    <a:pt x="0" y="35635"/>
                  </a:moveTo>
                  <a:lnTo>
                    <a:pt x="0" y="35635"/>
                  </a:lnTo>
                  <a:lnTo>
                    <a:pt x="3160" y="29314"/>
                  </a:lnTo>
                  <a:lnTo>
                    <a:pt x="10003" y="24448"/>
                  </a:lnTo>
                  <a:lnTo>
                    <a:pt x="49064" y="9810"/>
                  </a:lnTo>
                  <a:lnTo>
                    <a:pt x="80235" y="4755"/>
                  </a:lnTo>
                  <a:lnTo>
                    <a:pt x="112609" y="2067"/>
                  </a:lnTo>
                  <a:lnTo>
                    <a:pt x="143975" y="872"/>
                  </a:lnTo>
                  <a:lnTo>
                    <a:pt x="187004" y="199"/>
                  </a:lnTo>
                  <a:lnTo>
                    <a:pt x="225182" y="0"/>
                  </a:lnTo>
                  <a:lnTo>
                    <a:pt x="260969" y="603"/>
                  </a:lnTo>
                  <a:lnTo>
                    <a:pt x="301262" y="8161"/>
                  </a:lnTo>
                  <a:lnTo>
                    <a:pt x="327421" y="177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07" name="SMARTInkShape-508">
              <a:extLst>
                <a:ext uri="{FF2B5EF4-FFF2-40B4-BE49-F238E27FC236}">
                  <a16:creationId xmlns:a16="http://schemas.microsoft.com/office/drawing/2014/main" id="{FD90F228-091B-459F-A9E4-079DE536CE38}"/>
                </a:ext>
              </a:extLst>
            </p:cNvPr>
            <p:cNvSpPr/>
            <p:nvPr>
              <p:custDataLst>
                <p:tags r:id="rId93"/>
              </p:custDataLst>
            </p:nvPr>
          </p:nvSpPr>
          <p:spPr>
            <a:xfrm>
              <a:off x="630635" y="2685483"/>
              <a:ext cx="322262" cy="34959"/>
            </a:xfrm>
            <a:custGeom>
              <a:avLst/>
              <a:gdLst/>
              <a:ahLst/>
              <a:cxnLst/>
              <a:rect l="0" t="0" r="0" b="0"/>
              <a:pathLst>
                <a:path w="321470" h="34420">
                  <a:moveTo>
                    <a:pt x="0" y="34419"/>
                  </a:moveTo>
                  <a:lnTo>
                    <a:pt x="0" y="34419"/>
                  </a:lnTo>
                  <a:lnTo>
                    <a:pt x="43820" y="22973"/>
                  </a:lnTo>
                  <a:lnTo>
                    <a:pt x="73274" y="19410"/>
                  </a:lnTo>
                  <a:lnTo>
                    <a:pt x="117843" y="15640"/>
                  </a:lnTo>
                  <a:lnTo>
                    <a:pt x="147625" y="11521"/>
                  </a:lnTo>
                  <a:lnTo>
                    <a:pt x="180705" y="5280"/>
                  </a:lnTo>
                  <a:lnTo>
                    <a:pt x="213487" y="1625"/>
                  </a:lnTo>
                  <a:lnTo>
                    <a:pt x="244373" y="0"/>
                  </a:lnTo>
                  <a:lnTo>
                    <a:pt x="321469" y="106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3" name="SMARTInkShape-Group81">
            <a:extLst>
              <a:ext uri="{FF2B5EF4-FFF2-40B4-BE49-F238E27FC236}">
                <a16:creationId xmlns:a16="http://schemas.microsoft.com/office/drawing/2014/main" id="{594B2F43-0A26-4A9E-B38F-277A8648A72F}"/>
              </a:ext>
            </a:extLst>
          </p:cNvPr>
          <p:cNvGrpSpPr>
            <a:grpSpLocks/>
          </p:cNvGrpSpPr>
          <p:nvPr/>
        </p:nvGrpSpPr>
        <p:grpSpPr bwMode="auto">
          <a:xfrm>
            <a:off x="793750" y="2554288"/>
            <a:ext cx="1163638" cy="755650"/>
            <a:chOff x="794042" y="2553891"/>
            <a:chExt cx="1163033" cy="756048"/>
          </a:xfrm>
        </p:grpSpPr>
        <p:sp>
          <p:nvSpPr>
            <p:cNvPr id="49209" name="SMARTInkShape-509">
              <a:extLst>
                <a:ext uri="{FF2B5EF4-FFF2-40B4-BE49-F238E27FC236}">
                  <a16:creationId xmlns:a16="http://schemas.microsoft.com/office/drawing/2014/main" id="{E0C61815-B7DB-4587-B917-DB1028417560}"/>
                </a:ext>
              </a:extLst>
            </p:cNvPr>
            <p:cNvSpPr/>
            <p:nvPr>
              <p:custDataLst>
                <p:tags r:id="rId86"/>
              </p:custDataLst>
            </p:nvPr>
          </p:nvSpPr>
          <p:spPr>
            <a:xfrm>
              <a:off x="1201818" y="2928738"/>
              <a:ext cx="566442" cy="231897"/>
            </a:xfrm>
            <a:custGeom>
              <a:avLst/>
              <a:gdLst/>
              <a:ahLst/>
              <a:cxnLst/>
              <a:rect l="0" t="0" r="0" b="0"/>
              <a:pathLst>
                <a:path w="565548" h="232172">
                  <a:moveTo>
                    <a:pt x="0" y="0"/>
                  </a:moveTo>
                  <a:lnTo>
                    <a:pt x="0" y="0"/>
                  </a:lnTo>
                  <a:lnTo>
                    <a:pt x="38171" y="22323"/>
                  </a:lnTo>
                  <a:lnTo>
                    <a:pt x="72164" y="39466"/>
                  </a:lnTo>
                  <a:lnTo>
                    <a:pt x="110900" y="54688"/>
                  </a:lnTo>
                  <a:lnTo>
                    <a:pt x="154127" y="71766"/>
                  </a:lnTo>
                  <a:lnTo>
                    <a:pt x="198023" y="89394"/>
                  </a:lnTo>
                  <a:lnTo>
                    <a:pt x="229562" y="101246"/>
                  </a:lnTo>
                  <a:lnTo>
                    <a:pt x="263424" y="113128"/>
                  </a:lnTo>
                  <a:lnTo>
                    <a:pt x="294789" y="125024"/>
                  </a:lnTo>
                  <a:lnTo>
                    <a:pt x="324825" y="136925"/>
                  </a:lnTo>
                  <a:lnTo>
                    <a:pt x="355813" y="148829"/>
                  </a:lnTo>
                  <a:lnTo>
                    <a:pt x="399849" y="166688"/>
                  </a:lnTo>
                  <a:lnTo>
                    <a:pt x="439061" y="184546"/>
                  </a:lnTo>
                  <a:lnTo>
                    <a:pt x="475814" y="196085"/>
                  </a:lnTo>
                  <a:lnTo>
                    <a:pt x="518375" y="214754"/>
                  </a:lnTo>
                  <a:lnTo>
                    <a:pt x="565547" y="2321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0" name="SMARTInkShape-510">
              <a:extLst>
                <a:ext uri="{FF2B5EF4-FFF2-40B4-BE49-F238E27FC236}">
                  <a16:creationId xmlns:a16="http://schemas.microsoft.com/office/drawing/2014/main" id="{AF8A4BEA-1805-4A35-8823-76482BFC7842}"/>
                </a:ext>
              </a:extLst>
            </p:cNvPr>
            <p:cNvSpPr/>
            <p:nvPr>
              <p:custDataLst>
                <p:tags r:id="rId87"/>
              </p:custDataLst>
            </p:nvPr>
          </p:nvSpPr>
          <p:spPr>
            <a:xfrm>
              <a:off x="1649260" y="2989095"/>
              <a:ext cx="307815" cy="320844"/>
            </a:xfrm>
            <a:custGeom>
              <a:avLst/>
              <a:gdLst/>
              <a:ahLst/>
              <a:cxnLst/>
              <a:rect l="0" t="0" r="0" b="0"/>
              <a:pathLst>
                <a:path w="308059" h="321471">
                  <a:moveTo>
                    <a:pt x="83343" y="1"/>
                  </a:moveTo>
                  <a:lnTo>
                    <a:pt x="83343" y="1"/>
                  </a:lnTo>
                  <a:lnTo>
                    <a:pt x="94790" y="0"/>
                  </a:lnTo>
                  <a:lnTo>
                    <a:pt x="138014" y="41266"/>
                  </a:lnTo>
                  <a:lnTo>
                    <a:pt x="180068" y="71385"/>
                  </a:lnTo>
                  <a:lnTo>
                    <a:pt x="223146" y="101197"/>
                  </a:lnTo>
                  <a:lnTo>
                    <a:pt x="266379" y="141634"/>
                  </a:lnTo>
                  <a:lnTo>
                    <a:pt x="306313" y="184475"/>
                  </a:lnTo>
                  <a:lnTo>
                    <a:pt x="308058" y="192436"/>
                  </a:lnTo>
                  <a:lnTo>
                    <a:pt x="306468" y="211866"/>
                  </a:lnTo>
                  <a:lnTo>
                    <a:pt x="299588" y="226675"/>
                  </a:lnTo>
                  <a:lnTo>
                    <a:pt x="275842" y="250122"/>
                  </a:lnTo>
                  <a:lnTo>
                    <a:pt x="234845" y="265018"/>
                  </a:lnTo>
                  <a:lnTo>
                    <a:pt x="192982" y="275492"/>
                  </a:lnTo>
                  <a:lnTo>
                    <a:pt x="150298" y="283740"/>
                  </a:lnTo>
                  <a:lnTo>
                    <a:pt x="105754" y="294930"/>
                  </a:lnTo>
                  <a:lnTo>
                    <a:pt x="66833" y="308535"/>
                  </a:lnTo>
                  <a:lnTo>
                    <a:pt x="0" y="3214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1" name="SMARTInkShape-511">
              <a:extLst>
                <a:ext uri="{FF2B5EF4-FFF2-40B4-BE49-F238E27FC236}">
                  <a16:creationId xmlns:a16="http://schemas.microsoft.com/office/drawing/2014/main" id="{A3908767-F735-422C-BF9B-5BFFFA28C1F4}"/>
                </a:ext>
              </a:extLst>
            </p:cNvPr>
            <p:cNvSpPr/>
            <p:nvPr>
              <p:custDataLst>
                <p:tags r:id="rId88"/>
              </p:custDataLst>
            </p:nvPr>
          </p:nvSpPr>
          <p:spPr>
            <a:xfrm>
              <a:off x="794042" y="2731785"/>
              <a:ext cx="230068" cy="169951"/>
            </a:xfrm>
            <a:custGeom>
              <a:avLst/>
              <a:gdLst/>
              <a:ahLst/>
              <a:cxnLst/>
              <a:rect l="0" t="0" r="0" b="0"/>
              <a:pathLst>
                <a:path w="229897" h="169668">
                  <a:moveTo>
                    <a:pt x="122739" y="0"/>
                  </a:moveTo>
                  <a:lnTo>
                    <a:pt x="122739" y="0"/>
                  </a:lnTo>
                  <a:lnTo>
                    <a:pt x="113258" y="0"/>
                  </a:lnTo>
                  <a:lnTo>
                    <a:pt x="74589" y="18350"/>
                  </a:lnTo>
                  <a:lnTo>
                    <a:pt x="30033" y="47690"/>
                  </a:lnTo>
                  <a:lnTo>
                    <a:pt x="16704" y="65504"/>
                  </a:lnTo>
                  <a:lnTo>
                    <a:pt x="0" y="105136"/>
                  </a:lnTo>
                  <a:lnTo>
                    <a:pt x="1225" y="109778"/>
                  </a:lnTo>
                  <a:lnTo>
                    <a:pt x="7879" y="120228"/>
                  </a:lnTo>
                  <a:lnTo>
                    <a:pt x="15687" y="126195"/>
                  </a:lnTo>
                  <a:lnTo>
                    <a:pt x="24890" y="128847"/>
                  </a:lnTo>
                  <a:lnTo>
                    <a:pt x="54120" y="128786"/>
                  </a:lnTo>
                  <a:lnTo>
                    <a:pt x="88958" y="120841"/>
                  </a:lnTo>
                  <a:lnTo>
                    <a:pt x="128164" y="107684"/>
                  </a:lnTo>
                  <a:lnTo>
                    <a:pt x="154774" y="93643"/>
                  </a:lnTo>
                  <a:lnTo>
                    <a:pt x="196754" y="63735"/>
                  </a:lnTo>
                  <a:lnTo>
                    <a:pt x="210390" y="44219"/>
                  </a:lnTo>
                  <a:lnTo>
                    <a:pt x="211548" y="39266"/>
                  </a:lnTo>
                  <a:lnTo>
                    <a:pt x="209726" y="38745"/>
                  </a:lnTo>
                  <a:lnTo>
                    <a:pt x="202411" y="39931"/>
                  </a:lnTo>
                  <a:lnTo>
                    <a:pt x="199005" y="42496"/>
                  </a:lnTo>
                  <a:lnTo>
                    <a:pt x="180293" y="72697"/>
                  </a:lnTo>
                  <a:lnTo>
                    <a:pt x="164143" y="116641"/>
                  </a:lnTo>
                  <a:lnTo>
                    <a:pt x="159207" y="150518"/>
                  </a:lnTo>
                  <a:lnTo>
                    <a:pt x="164082" y="161486"/>
                  </a:lnTo>
                  <a:lnTo>
                    <a:pt x="168161" y="167188"/>
                  </a:lnTo>
                  <a:lnTo>
                    <a:pt x="174848" y="169667"/>
                  </a:lnTo>
                  <a:lnTo>
                    <a:pt x="201238" y="167497"/>
                  </a:lnTo>
                  <a:lnTo>
                    <a:pt x="229896" y="160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2" name="SMARTInkShape-512">
              <a:extLst>
                <a:ext uri="{FF2B5EF4-FFF2-40B4-BE49-F238E27FC236}">
                  <a16:creationId xmlns:a16="http://schemas.microsoft.com/office/drawing/2014/main" id="{DE430AF7-D664-495D-8203-95317817D06B}"/>
                </a:ext>
              </a:extLst>
            </p:cNvPr>
            <p:cNvSpPr/>
            <p:nvPr>
              <p:custDataLst>
                <p:tags r:id="rId89"/>
              </p:custDataLst>
            </p:nvPr>
          </p:nvSpPr>
          <p:spPr>
            <a:xfrm>
              <a:off x="1160564" y="2553891"/>
              <a:ext cx="112653" cy="392319"/>
            </a:xfrm>
            <a:custGeom>
              <a:avLst/>
              <a:gdLst/>
              <a:ahLst/>
              <a:cxnLst/>
              <a:rect l="0" t="0" r="0" b="0"/>
              <a:pathLst>
                <a:path w="113111" h="392907">
                  <a:moveTo>
                    <a:pt x="113110" y="0"/>
                  </a:moveTo>
                  <a:lnTo>
                    <a:pt x="113110" y="0"/>
                  </a:lnTo>
                  <a:lnTo>
                    <a:pt x="109949" y="3160"/>
                  </a:lnTo>
                  <a:lnTo>
                    <a:pt x="108398" y="8239"/>
                  </a:lnTo>
                  <a:lnTo>
                    <a:pt x="107402" y="19119"/>
                  </a:lnTo>
                  <a:lnTo>
                    <a:pt x="96001" y="56733"/>
                  </a:lnTo>
                  <a:lnTo>
                    <a:pt x="90954" y="88714"/>
                  </a:lnTo>
                  <a:lnTo>
                    <a:pt x="81336" y="129032"/>
                  </a:lnTo>
                  <a:lnTo>
                    <a:pt x="72680" y="166113"/>
                  </a:lnTo>
                  <a:lnTo>
                    <a:pt x="58797" y="202236"/>
                  </a:lnTo>
                  <a:lnTo>
                    <a:pt x="46673" y="238074"/>
                  </a:lnTo>
                  <a:lnTo>
                    <a:pt x="34551" y="282212"/>
                  </a:lnTo>
                  <a:lnTo>
                    <a:pt x="22774" y="319961"/>
                  </a:lnTo>
                  <a:lnTo>
                    <a:pt x="9986" y="362034"/>
                  </a:lnTo>
                  <a:lnTo>
                    <a:pt x="0"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3" name="SMARTInkShape-513">
              <a:extLst>
                <a:ext uri="{FF2B5EF4-FFF2-40B4-BE49-F238E27FC236}">
                  <a16:creationId xmlns:a16="http://schemas.microsoft.com/office/drawing/2014/main" id="{7C7C7917-4E4E-4BE7-A19F-CC19695DEABE}"/>
                </a:ext>
              </a:extLst>
            </p:cNvPr>
            <p:cNvSpPr/>
            <p:nvPr>
              <p:custDataLst>
                <p:tags r:id="rId90"/>
              </p:custDataLst>
            </p:nvPr>
          </p:nvSpPr>
          <p:spPr>
            <a:xfrm>
              <a:off x="1089163" y="2661898"/>
              <a:ext cx="488696" cy="52415"/>
            </a:xfrm>
            <a:custGeom>
              <a:avLst/>
              <a:gdLst/>
              <a:ahLst/>
              <a:cxnLst/>
              <a:rect l="0" t="0" r="0" b="0"/>
              <a:pathLst>
                <a:path w="488157" h="52269">
                  <a:moveTo>
                    <a:pt x="0" y="16549"/>
                  </a:moveTo>
                  <a:lnTo>
                    <a:pt x="0" y="16549"/>
                  </a:lnTo>
                  <a:lnTo>
                    <a:pt x="9481" y="10229"/>
                  </a:lnTo>
                  <a:lnTo>
                    <a:pt x="46187" y="3615"/>
                  </a:lnTo>
                  <a:lnTo>
                    <a:pt x="87548" y="149"/>
                  </a:lnTo>
                  <a:lnTo>
                    <a:pt x="126223" y="0"/>
                  </a:lnTo>
                  <a:lnTo>
                    <a:pt x="169870" y="2139"/>
                  </a:lnTo>
                  <a:lnTo>
                    <a:pt x="193283" y="4296"/>
                  </a:lnTo>
                  <a:lnTo>
                    <a:pt x="217490" y="7058"/>
                  </a:lnTo>
                  <a:lnTo>
                    <a:pt x="242228" y="10222"/>
                  </a:lnTo>
                  <a:lnTo>
                    <a:pt x="267980" y="12992"/>
                  </a:lnTo>
                  <a:lnTo>
                    <a:pt x="294409" y="15501"/>
                  </a:lnTo>
                  <a:lnTo>
                    <a:pt x="321288" y="17835"/>
                  </a:lnTo>
                  <a:lnTo>
                    <a:pt x="347145" y="21375"/>
                  </a:lnTo>
                  <a:lnTo>
                    <a:pt x="372320" y="25719"/>
                  </a:lnTo>
                  <a:lnTo>
                    <a:pt x="397042" y="30600"/>
                  </a:lnTo>
                  <a:lnTo>
                    <a:pt x="436857" y="39551"/>
                  </a:lnTo>
                  <a:lnTo>
                    <a:pt x="488156" y="522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4" name="SMARTInkShape-Group82">
            <a:extLst>
              <a:ext uri="{FF2B5EF4-FFF2-40B4-BE49-F238E27FC236}">
                <a16:creationId xmlns:a16="http://schemas.microsoft.com/office/drawing/2014/main" id="{E2BA3CE9-5003-4E77-8D1A-B59C76CDE210}"/>
              </a:ext>
            </a:extLst>
          </p:cNvPr>
          <p:cNvGrpSpPr>
            <a:grpSpLocks/>
          </p:cNvGrpSpPr>
          <p:nvPr/>
        </p:nvGrpSpPr>
        <p:grpSpPr bwMode="auto">
          <a:xfrm>
            <a:off x="114300" y="1487488"/>
            <a:ext cx="760413" cy="669925"/>
            <a:chOff x="114061" y="1488281"/>
            <a:chExt cx="761049" cy="669863"/>
          </a:xfrm>
        </p:grpSpPr>
        <p:sp>
          <p:nvSpPr>
            <p:cNvPr id="49215" name="SMARTInkShape-514">
              <a:extLst>
                <a:ext uri="{FF2B5EF4-FFF2-40B4-BE49-F238E27FC236}">
                  <a16:creationId xmlns:a16="http://schemas.microsoft.com/office/drawing/2014/main" id="{59E44475-ED94-4F3E-A257-319B72131DB4}"/>
                </a:ext>
              </a:extLst>
            </p:cNvPr>
            <p:cNvSpPr/>
            <p:nvPr>
              <p:custDataLst>
                <p:tags r:id="rId82"/>
              </p:custDataLst>
            </p:nvPr>
          </p:nvSpPr>
          <p:spPr>
            <a:xfrm>
              <a:off x="684451" y="1524790"/>
              <a:ext cx="190659" cy="106353"/>
            </a:xfrm>
            <a:custGeom>
              <a:avLst/>
              <a:gdLst/>
              <a:ahLst/>
              <a:cxnLst/>
              <a:rect l="0" t="0" r="0" b="0"/>
              <a:pathLst>
                <a:path w="190501" h="107157">
                  <a:moveTo>
                    <a:pt x="0" y="107156"/>
                  </a:moveTo>
                  <a:lnTo>
                    <a:pt x="0" y="107156"/>
                  </a:lnTo>
                  <a:lnTo>
                    <a:pt x="0" y="103996"/>
                  </a:lnTo>
                  <a:lnTo>
                    <a:pt x="10167" y="91588"/>
                  </a:lnTo>
                  <a:lnTo>
                    <a:pt x="25061" y="77628"/>
                  </a:lnTo>
                  <a:lnTo>
                    <a:pt x="65558" y="55066"/>
                  </a:lnTo>
                  <a:lnTo>
                    <a:pt x="106502" y="33563"/>
                  </a:lnTo>
                  <a:lnTo>
                    <a:pt x="133200" y="22512"/>
                  </a:lnTo>
                  <a:lnTo>
                    <a:pt x="147174" y="17943"/>
                  </a:lnTo>
                  <a:lnTo>
                    <a:pt x="172056" y="2755"/>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6" name="SMARTInkShape-515">
              <a:extLst>
                <a:ext uri="{FF2B5EF4-FFF2-40B4-BE49-F238E27FC236}">
                  <a16:creationId xmlns:a16="http://schemas.microsoft.com/office/drawing/2014/main" id="{E3A77C66-1806-466B-B6A1-CA86733C9299}"/>
                </a:ext>
              </a:extLst>
            </p:cNvPr>
            <p:cNvSpPr/>
            <p:nvPr>
              <p:custDataLst>
                <p:tags r:id="rId83"/>
              </p:custDataLst>
            </p:nvPr>
          </p:nvSpPr>
          <p:spPr>
            <a:xfrm>
              <a:off x="415938" y="1524790"/>
              <a:ext cx="108040" cy="446047"/>
            </a:xfrm>
            <a:custGeom>
              <a:avLst/>
              <a:gdLst/>
              <a:ahLst/>
              <a:cxnLst/>
              <a:rect l="0" t="0" r="0" b="0"/>
              <a:pathLst>
                <a:path w="107157" h="446485">
                  <a:moveTo>
                    <a:pt x="0" y="0"/>
                  </a:moveTo>
                  <a:lnTo>
                    <a:pt x="0" y="0"/>
                  </a:lnTo>
                  <a:lnTo>
                    <a:pt x="0" y="13412"/>
                  </a:lnTo>
                  <a:lnTo>
                    <a:pt x="13596" y="51695"/>
                  </a:lnTo>
                  <a:lnTo>
                    <a:pt x="24387" y="77053"/>
                  </a:lnTo>
                  <a:lnTo>
                    <a:pt x="30467" y="116644"/>
                  </a:lnTo>
                  <a:lnTo>
                    <a:pt x="41002" y="156655"/>
                  </a:lnTo>
                  <a:lnTo>
                    <a:pt x="45662" y="191055"/>
                  </a:lnTo>
                  <a:lnTo>
                    <a:pt x="47043" y="226383"/>
                  </a:lnTo>
                  <a:lnTo>
                    <a:pt x="51601" y="269785"/>
                  </a:lnTo>
                  <a:lnTo>
                    <a:pt x="56715" y="312362"/>
                  </a:lnTo>
                  <a:lnTo>
                    <a:pt x="68178" y="347213"/>
                  </a:lnTo>
                  <a:lnTo>
                    <a:pt x="80614" y="384659"/>
                  </a:lnTo>
                  <a:lnTo>
                    <a:pt x="100427" y="428445"/>
                  </a:lnTo>
                  <a:lnTo>
                    <a:pt x="107156" y="446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7" name="SMARTInkShape-516">
              <a:extLst>
                <a:ext uri="{FF2B5EF4-FFF2-40B4-BE49-F238E27FC236}">
                  <a16:creationId xmlns:a16="http://schemas.microsoft.com/office/drawing/2014/main" id="{17927D66-E318-4C56-A052-AF948FE725C5}"/>
                </a:ext>
              </a:extLst>
            </p:cNvPr>
            <p:cNvSpPr/>
            <p:nvPr>
              <p:custDataLst>
                <p:tags r:id="rId84"/>
              </p:custDataLst>
            </p:nvPr>
          </p:nvSpPr>
          <p:spPr>
            <a:xfrm>
              <a:off x="242757" y="1561299"/>
              <a:ext cx="254212" cy="230166"/>
            </a:xfrm>
            <a:custGeom>
              <a:avLst/>
              <a:gdLst/>
              <a:ahLst/>
              <a:cxnLst/>
              <a:rect l="0" t="0" r="0" b="0"/>
              <a:pathLst>
                <a:path w="254374" h="230288">
                  <a:moveTo>
                    <a:pt x="6859" y="45944"/>
                  </a:moveTo>
                  <a:lnTo>
                    <a:pt x="6859" y="45944"/>
                  </a:lnTo>
                  <a:lnTo>
                    <a:pt x="539" y="45944"/>
                  </a:lnTo>
                  <a:lnTo>
                    <a:pt x="0" y="44621"/>
                  </a:lnTo>
                  <a:lnTo>
                    <a:pt x="5695" y="32532"/>
                  </a:lnTo>
                  <a:lnTo>
                    <a:pt x="19155" y="23082"/>
                  </a:lnTo>
                  <a:lnTo>
                    <a:pt x="60460" y="12491"/>
                  </a:lnTo>
                  <a:lnTo>
                    <a:pt x="97481" y="9101"/>
                  </a:lnTo>
                  <a:lnTo>
                    <a:pt x="129853" y="0"/>
                  </a:lnTo>
                  <a:lnTo>
                    <a:pt x="172237" y="8718"/>
                  </a:lnTo>
                  <a:lnTo>
                    <a:pt x="195739" y="15218"/>
                  </a:lnTo>
                  <a:lnTo>
                    <a:pt x="198925" y="16861"/>
                  </a:lnTo>
                  <a:lnTo>
                    <a:pt x="207231" y="24171"/>
                  </a:lnTo>
                  <a:lnTo>
                    <a:pt x="222235" y="30729"/>
                  </a:lnTo>
                  <a:lnTo>
                    <a:pt x="235157" y="42538"/>
                  </a:lnTo>
                  <a:lnTo>
                    <a:pt x="248393" y="64925"/>
                  </a:lnTo>
                  <a:lnTo>
                    <a:pt x="254373" y="95665"/>
                  </a:lnTo>
                  <a:lnTo>
                    <a:pt x="252244" y="113021"/>
                  </a:lnTo>
                  <a:lnTo>
                    <a:pt x="237382" y="152717"/>
                  </a:lnTo>
                  <a:lnTo>
                    <a:pt x="229699" y="163513"/>
                  </a:lnTo>
                  <a:lnTo>
                    <a:pt x="185917" y="199025"/>
                  </a:lnTo>
                  <a:lnTo>
                    <a:pt x="157589" y="218742"/>
                  </a:lnTo>
                  <a:lnTo>
                    <a:pt x="134202" y="227010"/>
                  </a:lnTo>
                  <a:lnTo>
                    <a:pt x="108876" y="230287"/>
                  </a:lnTo>
                  <a:lnTo>
                    <a:pt x="103353" y="228636"/>
                  </a:lnTo>
                  <a:lnTo>
                    <a:pt x="100954" y="227270"/>
                  </a:lnTo>
                  <a:lnTo>
                    <a:pt x="99355" y="225036"/>
                  </a:lnTo>
                  <a:lnTo>
                    <a:pt x="96156" y="2126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8" name="SMARTInkShape-517">
              <a:extLst>
                <a:ext uri="{FF2B5EF4-FFF2-40B4-BE49-F238E27FC236}">
                  <a16:creationId xmlns:a16="http://schemas.microsoft.com/office/drawing/2014/main" id="{A21FDBA0-AC1E-4BC0-8864-6851A3B53087}"/>
                </a:ext>
              </a:extLst>
            </p:cNvPr>
            <p:cNvSpPr/>
            <p:nvPr>
              <p:custDataLst>
                <p:tags r:id="rId85"/>
              </p:custDataLst>
            </p:nvPr>
          </p:nvSpPr>
          <p:spPr>
            <a:xfrm>
              <a:off x="114061" y="1488281"/>
              <a:ext cx="525902" cy="669863"/>
            </a:xfrm>
            <a:custGeom>
              <a:avLst/>
              <a:gdLst/>
              <a:ahLst/>
              <a:cxnLst/>
              <a:rect l="0" t="0" r="0" b="0"/>
              <a:pathLst>
                <a:path w="526034" h="669863">
                  <a:moveTo>
                    <a:pt x="249080" y="11907"/>
                  </a:moveTo>
                  <a:lnTo>
                    <a:pt x="249080" y="11907"/>
                  </a:lnTo>
                  <a:lnTo>
                    <a:pt x="204640" y="13670"/>
                  </a:lnTo>
                  <a:lnTo>
                    <a:pt x="183026" y="17982"/>
                  </a:lnTo>
                  <a:lnTo>
                    <a:pt x="162396" y="26513"/>
                  </a:lnTo>
                  <a:lnTo>
                    <a:pt x="126295" y="57002"/>
                  </a:lnTo>
                  <a:lnTo>
                    <a:pt x="89766" y="90953"/>
                  </a:lnTo>
                  <a:lnTo>
                    <a:pt x="60036" y="132472"/>
                  </a:lnTo>
                  <a:lnTo>
                    <a:pt x="41152" y="167133"/>
                  </a:lnTo>
                  <a:lnTo>
                    <a:pt x="26149" y="202538"/>
                  </a:lnTo>
                  <a:lnTo>
                    <a:pt x="16486" y="241325"/>
                  </a:lnTo>
                  <a:lnTo>
                    <a:pt x="6273" y="285302"/>
                  </a:lnTo>
                  <a:lnTo>
                    <a:pt x="1189" y="328686"/>
                  </a:lnTo>
                  <a:lnTo>
                    <a:pt x="0" y="360395"/>
                  </a:lnTo>
                  <a:lnTo>
                    <a:pt x="794" y="393670"/>
                  </a:lnTo>
                  <a:lnTo>
                    <a:pt x="5557" y="426098"/>
                  </a:lnTo>
                  <a:lnTo>
                    <a:pt x="10320" y="456386"/>
                  </a:lnTo>
                  <a:lnTo>
                    <a:pt x="15303" y="485942"/>
                  </a:lnTo>
                  <a:lnTo>
                    <a:pt x="26207" y="529687"/>
                  </a:lnTo>
                  <a:lnTo>
                    <a:pt x="49098" y="573040"/>
                  </a:lnTo>
                  <a:lnTo>
                    <a:pt x="75742" y="616269"/>
                  </a:lnTo>
                  <a:lnTo>
                    <a:pt x="100412" y="640327"/>
                  </a:lnTo>
                  <a:lnTo>
                    <a:pt x="143131" y="657391"/>
                  </a:lnTo>
                  <a:lnTo>
                    <a:pt x="178000" y="667578"/>
                  </a:lnTo>
                  <a:lnTo>
                    <a:pt x="213467" y="669862"/>
                  </a:lnTo>
                  <a:lnTo>
                    <a:pt x="249773" y="662086"/>
                  </a:lnTo>
                  <a:lnTo>
                    <a:pt x="290222" y="647509"/>
                  </a:lnTo>
                  <a:lnTo>
                    <a:pt x="334765" y="629960"/>
                  </a:lnTo>
                  <a:lnTo>
                    <a:pt x="376920" y="607637"/>
                  </a:lnTo>
                  <a:lnTo>
                    <a:pt x="414840" y="581031"/>
                  </a:lnTo>
                  <a:lnTo>
                    <a:pt x="450550" y="554775"/>
                  </a:lnTo>
                  <a:lnTo>
                    <a:pt x="481048" y="521124"/>
                  </a:lnTo>
                  <a:lnTo>
                    <a:pt x="501917" y="479551"/>
                  </a:lnTo>
                  <a:lnTo>
                    <a:pt x="513539" y="441509"/>
                  </a:lnTo>
                  <a:lnTo>
                    <a:pt x="523744" y="404441"/>
                  </a:lnTo>
                  <a:lnTo>
                    <a:pt x="526033" y="363766"/>
                  </a:lnTo>
                  <a:lnTo>
                    <a:pt x="518259" y="319155"/>
                  </a:lnTo>
                  <a:lnTo>
                    <a:pt x="503682" y="275657"/>
                  </a:lnTo>
                  <a:lnTo>
                    <a:pt x="492543" y="245105"/>
                  </a:lnTo>
                  <a:lnTo>
                    <a:pt x="475116" y="204475"/>
                  </a:lnTo>
                  <a:lnTo>
                    <a:pt x="454225" y="164140"/>
                  </a:lnTo>
                  <a:lnTo>
                    <a:pt x="428117" y="126025"/>
                  </a:lnTo>
                  <a:lnTo>
                    <a:pt x="393096" y="83004"/>
                  </a:lnTo>
                  <a:lnTo>
                    <a:pt x="354624" y="50106"/>
                  </a:lnTo>
                  <a:lnTo>
                    <a:pt x="317847" y="24303"/>
                  </a:lnTo>
                  <a:lnTo>
                    <a:pt x="277779" y="6172"/>
                  </a:lnTo>
                  <a:lnTo>
                    <a:pt x="23122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5" name="SMARTInkShape-Group83">
            <a:extLst>
              <a:ext uri="{FF2B5EF4-FFF2-40B4-BE49-F238E27FC236}">
                <a16:creationId xmlns:a16="http://schemas.microsoft.com/office/drawing/2014/main" id="{375841CE-0EF6-4003-93DC-3947503BC31B}"/>
              </a:ext>
            </a:extLst>
          </p:cNvPr>
          <p:cNvGrpSpPr>
            <a:grpSpLocks/>
          </p:cNvGrpSpPr>
          <p:nvPr/>
        </p:nvGrpSpPr>
        <p:grpSpPr bwMode="auto">
          <a:xfrm>
            <a:off x="4452938" y="1812925"/>
            <a:ext cx="4473575" cy="2741613"/>
            <a:chOff x="4453050" y="1812560"/>
            <a:chExt cx="4472939" cy="2741422"/>
          </a:xfrm>
        </p:grpSpPr>
        <p:sp>
          <p:nvSpPr>
            <p:cNvPr id="49220" name="SMARTInkShape-518">
              <a:extLst>
                <a:ext uri="{FF2B5EF4-FFF2-40B4-BE49-F238E27FC236}">
                  <a16:creationId xmlns:a16="http://schemas.microsoft.com/office/drawing/2014/main" id="{7EB1BC24-7DE1-4F56-BE29-A4DB938BE85E}"/>
                </a:ext>
              </a:extLst>
            </p:cNvPr>
            <p:cNvSpPr/>
            <p:nvPr>
              <p:custDataLst>
                <p:tags r:id="rId61"/>
              </p:custDataLst>
            </p:nvPr>
          </p:nvSpPr>
          <p:spPr>
            <a:xfrm>
              <a:off x="4453050" y="3438047"/>
              <a:ext cx="1088870" cy="1115935"/>
            </a:xfrm>
            <a:custGeom>
              <a:avLst/>
              <a:gdLst/>
              <a:ahLst/>
              <a:cxnLst/>
              <a:rect l="0" t="0" r="0" b="0"/>
              <a:pathLst>
                <a:path w="1089096" h="1116276">
                  <a:moveTo>
                    <a:pt x="636872" y="9153"/>
                  </a:moveTo>
                  <a:lnTo>
                    <a:pt x="636872" y="9153"/>
                  </a:lnTo>
                  <a:lnTo>
                    <a:pt x="601763" y="9153"/>
                  </a:lnTo>
                  <a:lnTo>
                    <a:pt x="564513" y="18634"/>
                  </a:lnTo>
                  <a:lnTo>
                    <a:pt x="521032" y="38293"/>
                  </a:lnTo>
                  <a:lnTo>
                    <a:pt x="477362" y="53445"/>
                  </a:lnTo>
                  <a:lnTo>
                    <a:pt x="439853" y="75155"/>
                  </a:lnTo>
                  <a:lnTo>
                    <a:pt x="401551" y="98552"/>
                  </a:lnTo>
                  <a:lnTo>
                    <a:pt x="359981" y="125811"/>
                  </a:lnTo>
                  <a:lnTo>
                    <a:pt x="322738" y="159491"/>
                  </a:lnTo>
                  <a:lnTo>
                    <a:pt x="278364" y="196643"/>
                  </a:lnTo>
                  <a:lnTo>
                    <a:pt x="235315" y="239606"/>
                  </a:lnTo>
                  <a:lnTo>
                    <a:pt x="205363" y="279252"/>
                  </a:lnTo>
                  <a:lnTo>
                    <a:pt x="171150" y="318784"/>
                  </a:lnTo>
                  <a:lnTo>
                    <a:pt x="143666" y="357486"/>
                  </a:lnTo>
                  <a:lnTo>
                    <a:pt x="123848" y="391719"/>
                  </a:lnTo>
                  <a:lnTo>
                    <a:pt x="98941" y="430231"/>
                  </a:lnTo>
                  <a:lnTo>
                    <a:pt x="78405" y="467072"/>
                  </a:lnTo>
                  <a:lnTo>
                    <a:pt x="59752" y="503123"/>
                  </a:lnTo>
                  <a:lnTo>
                    <a:pt x="42981" y="538940"/>
                  </a:lnTo>
                  <a:lnTo>
                    <a:pt x="31912" y="574688"/>
                  </a:lnTo>
                  <a:lnTo>
                    <a:pt x="18636" y="610416"/>
                  </a:lnTo>
                  <a:lnTo>
                    <a:pt x="12498" y="646137"/>
                  </a:lnTo>
                  <a:lnTo>
                    <a:pt x="4212" y="681857"/>
                  </a:lnTo>
                  <a:lnTo>
                    <a:pt x="1169" y="717574"/>
                  </a:lnTo>
                  <a:lnTo>
                    <a:pt x="267" y="753294"/>
                  </a:lnTo>
                  <a:lnTo>
                    <a:pt x="0" y="788351"/>
                  </a:lnTo>
                  <a:lnTo>
                    <a:pt x="3438" y="831926"/>
                  </a:lnTo>
                  <a:lnTo>
                    <a:pt x="16373" y="872063"/>
                  </a:lnTo>
                  <a:lnTo>
                    <a:pt x="30365" y="904637"/>
                  </a:lnTo>
                  <a:lnTo>
                    <a:pt x="47607" y="938959"/>
                  </a:lnTo>
                  <a:lnTo>
                    <a:pt x="72749" y="975949"/>
                  </a:lnTo>
                  <a:lnTo>
                    <a:pt x="93796" y="1000505"/>
                  </a:lnTo>
                  <a:lnTo>
                    <a:pt x="109975" y="1008687"/>
                  </a:lnTo>
                  <a:lnTo>
                    <a:pt x="127529" y="1014307"/>
                  </a:lnTo>
                  <a:lnTo>
                    <a:pt x="163884" y="1034084"/>
                  </a:lnTo>
                  <a:lnTo>
                    <a:pt x="205731" y="1057099"/>
                  </a:lnTo>
                  <a:lnTo>
                    <a:pt x="239031" y="1071661"/>
                  </a:lnTo>
                  <a:lnTo>
                    <a:pt x="274033" y="1087514"/>
                  </a:lnTo>
                  <a:lnTo>
                    <a:pt x="309539" y="1098458"/>
                  </a:lnTo>
                  <a:lnTo>
                    <a:pt x="345195" y="1102730"/>
                  </a:lnTo>
                  <a:lnTo>
                    <a:pt x="380895" y="1110316"/>
                  </a:lnTo>
                  <a:lnTo>
                    <a:pt x="416608" y="1114622"/>
                  </a:lnTo>
                  <a:lnTo>
                    <a:pt x="455486" y="1115897"/>
                  </a:lnTo>
                  <a:lnTo>
                    <a:pt x="493169" y="1116275"/>
                  </a:lnTo>
                  <a:lnTo>
                    <a:pt x="535791" y="1110067"/>
                  </a:lnTo>
                  <a:lnTo>
                    <a:pt x="575612" y="1103009"/>
                  </a:lnTo>
                  <a:lnTo>
                    <a:pt x="615708" y="1093568"/>
                  </a:lnTo>
                  <a:lnTo>
                    <a:pt x="660072" y="1085554"/>
                  </a:lnTo>
                  <a:lnTo>
                    <a:pt x="703571" y="1072668"/>
                  </a:lnTo>
                  <a:lnTo>
                    <a:pt x="733544" y="1063690"/>
                  </a:lnTo>
                  <a:lnTo>
                    <a:pt x="763842" y="1053966"/>
                  </a:lnTo>
                  <a:lnTo>
                    <a:pt x="806270" y="1034278"/>
                  </a:lnTo>
                  <a:lnTo>
                    <a:pt x="844270" y="1014260"/>
                  </a:lnTo>
                  <a:lnTo>
                    <a:pt x="880666" y="988632"/>
                  </a:lnTo>
                  <a:lnTo>
                    <a:pt x="916584" y="962665"/>
                  </a:lnTo>
                  <a:lnTo>
                    <a:pt x="951701" y="931085"/>
                  </a:lnTo>
                  <a:lnTo>
                    <a:pt x="991768" y="888685"/>
                  </a:lnTo>
                  <a:lnTo>
                    <a:pt x="1015429" y="854043"/>
                  </a:lnTo>
                  <a:lnTo>
                    <a:pt x="1035008" y="816880"/>
                  </a:lnTo>
                  <a:lnTo>
                    <a:pt x="1053376" y="774780"/>
                  </a:lnTo>
                  <a:lnTo>
                    <a:pt x="1069623" y="730556"/>
                  </a:lnTo>
                  <a:lnTo>
                    <a:pt x="1081051" y="686364"/>
                  </a:lnTo>
                  <a:lnTo>
                    <a:pt x="1085639" y="656079"/>
                  </a:lnTo>
                  <a:lnTo>
                    <a:pt x="1088221" y="611674"/>
                  </a:lnTo>
                  <a:lnTo>
                    <a:pt x="1088826" y="578565"/>
                  </a:lnTo>
                  <a:lnTo>
                    <a:pt x="1089095" y="545771"/>
                  </a:lnTo>
                  <a:lnTo>
                    <a:pt x="1088552" y="512895"/>
                  </a:lnTo>
                  <a:lnTo>
                    <a:pt x="1086107" y="478439"/>
                  </a:lnTo>
                  <a:lnTo>
                    <a:pt x="1079287" y="446810"/>
                  </a:lnTo>
                  <a:lnTo>
                    <a:pt x="1070304" y="415995"/>
                  </a:lnTo>
                  <a:lnTo>
                    <a:pt x="1061899" y="382456"/>
                  </a:lnTo>
                  <a:lnTo>
                    <a:pt x="1051991" y="347706"/>
                  </a:lnTo>
                  <a:lnTo>
                    <a:pt x="1040974" y="313080"/>
                  </a:lnTo>
                  <a:lnTo>
                    <a:pt x="1029462" y="280051"/>
                  </a:lnTo>
                  <a:lnTo>
                    <a:pt x="1015968" y="249497"/>
                  </a:lnTo>
                  <a:lnTo>
                    <a:pt x="1000489" y="219822"/>
                  </a:lnTo>
                  <a:lnTo>
                    <a:pt x="982586" y="188994"/>
                  </a:lnTo>
                  <a:lnTo>
                    <a:pt x="957072" y="148208"/>
                  </a:lnTo>
                  <a:lnTo>
                    <a:pt x="915242" y="107054"/>
                  </a:lnTo>
                  <a:lnTo>
                    <a:pt x="881188" y="75644"/>
                  </a:lnTo>
                  <a:lnTo>
                    <a:pt x="848536" y="52887"/>
                  </a:lnTo>
                  <a:lnTo>
                    <a:pt x="810785" y="34238"/>
                  </a:lnTo>
                  <a:lnTo>
                    <a:pt x="772848" y="20702"/>
                  </a:lnTo>
                  <a:lnTo>
                    <a:pt x="729342" y="11546"/>
                  </a:lnTo>
                  <a:lnTo>
                    <a:pt x="687495" y="2072"/>
                  </a:lnTo>
                  <a:lnTo>
                    <a:pt x="648343" y="0"/>
                  </a:lnTo>
                  <a:lnTo>
                    <a:pt x="605140" y="6514"/>
                  </a:lnTo>
                  <a:lnTo>
                    <a:pt x="566615" y="13590"/>
                  </a:lnTo>
                  <a:lnTo>
                    <a:pt x="523333" y="25733"/>
                  </a:lnTo>
                  <a:lnTo>
                    <a:pt x="482091" y="448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1" name="SMARTInkShape-519">
              <a:extLst>
                <a:ext uri="{FF2B5EF4-FFF2-40B4-BE49-F238E27FC236}">
                  <a16:creationId xmlns:a16="http://schemas.microsoft.com/office/drawing/2014/main" id="{7352059C-D063-411D-82FF-D2C105B90579}"/>
                </a:ext>
              </a:extLst>
            </p:cNvPr>
            <p:cNvSpPr/>
            <p:nvPr>
              <p:custDataLst>
                <p:tags r:id="rId62"/>
              </p:custDataLst>
            </p:nvPr>
          </p:nvSpPr>
          <p:spPr>
            <a:xfrm>
              <a:off x="5418113" y="3757113"/>
              <a:ext cx="446024" cy="249220"/>
            </a:xfrm>
            <a:custGeom>
              <a:avLst/>
              <a:gdLst/>
              <a:ahLst/>
              <a:cxnLst/>
              <a:rect l="0" t="0" r="0" b="0"/>
              <a:pathLst>
                <a:path w="446484" h="250032">
                  <a:moveTo>
                    <a:pt x="0" y="250031"/>
                  </a:moveTo>
                  <a:lnTo>
                    <a:pt x="0" y="250031"/>
                  </a:lnTo>
                  <a:lnTo>
                    <a:pt x="0" y="244323"/>
                  </a:lnTo>
                  <a:lnTo>
                    <a:pt x="6319" y="244150"/>
                  </a:lnTo>
                  <a:lnTo>
                    <a:pt x="8842" y="242803"/>
                  </a:lnTo>
                  <a:lnTo>
                    <a:pt x="13410" y="237778"/>
                  </a:lnTo>
                  <a:lnTo>
                    <a:pt x="21173" y="234663"/>
                  </a:lnTo>
                  <a:lnTo>
                    <a:pt x="57396" y="224151"/>
                  </a:lnTo>
                  <a:lnTo>
                    <a:pt x="99598" y="210194"/>
                  </a:lnTo>
                  <a:lnTo>
                    <a:pt x="143994" y="189043"/>
                  </a:lnTo>
                  <a:lnTo>
                    <a:pt x="181851" y="166399"/>
                  </a:lnTo>
                  <a:lnTo>
                    <a:pt x="223333" y="142818"/>
                  </a:lnTo>
                  <a:lnTo>
                    <a:pt x="260558" y="119051"/>
                  </a:lnTo>
                  <a:lnTo>
                    <a:pt x="296329" y="95248"/>
                  </a:lnTo>
                  <a:lnTo>
                    <a:pt x="338477" y="71437"/>
                  </a:lnTo>
                  <a:lnTo>
                    <a:pt x="375686" y="47625"/>
                  </a:lnTo>
                  <a:lnTo>
                    <a:pt x="412605" y="23812"/>
                  </a:lnTo>
                  <a:lnTo>
                    <a:pt x="44648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2" name="SMARTInkShape-520">
              <a:extLst>
                <a:ext uri="{FF2B5EF4-FFF2-40B4-BE49-F238E27FC236}">
                  <a16:creationId xmlns:a16="http://schemas.microsoft.com/office/drawing/2014/main" id="{3568973F-2EDD-4C23-B29D-D7B627EE331C}"/>
                </a:ext>
              </a:extLst>
            </p:cNvPr>
            <p:cNvSpPr/>
            <p:nvPr>
              <p:custDataLst>
                <p:tags r:id="rId63"/>
              </p:custDataLst>
            </p:nvPr>
          </p:nvSpPr>
          <p:spPr>
            <a:xfrm>
              <a:off x="5881597" y="3420586"/>
              <a:ext cx="441262" cy="450819"/>
            </a:xfrm>
            <a:custGeom>
              <a:avLst/>
              <a:gdLst/>
              <a:ahLst/>
              <a:cxnLst/>
              <a:rect l="0" t="0" r="0" b="0"/>
              <a:pathLst>
                <a:path w="440533" h="451493">
                  <a:moveTo>
                    <a:pt x="0" y="115931"/>
                  </a:moveTo>
                  <a:lnTo>
                    <a:pt x="0" y="115931"/>
                  </a:lnTo>
                  <a:lnTo>
                    <a:pt x="6320" y="115931"/>
                  </a:lnTo>
                  <a:lnTo>
                    <a:pt x="8182" y="116593"/>
                  </a:lnTo>
                  <a:lnTo>
                    <a:pt x="9423" y="117696"/>
                  </a:lnTo>
                  <a:lnTo>
                    <a:pt x="24514" y="156709"/>
                  </a:lnTo>
                  <a:lnTo>
                    <a:pt x="36836" y="195890"/>
                  </a:lnTo>
                  <a:lnTo>
                    <a:pt x="49719" y="233330"/>
                  </a:lnTo>
                  <a:lnTo>
                    <a:pt x="66106" y="276173"/>
                  </a:lnTo>
                  <a:lnTo>
                    <a:pt x="79999" y="316428"/>
                  </a:lnTo>
                  <a:lnTo>
                    <a:pt x="90069" y="353491"/>
                  </a:lnTo>
                  <a:lnTo>
                    <a:pt x="99667" y="387844"/>
                  </a:lnTo>
                  <a:lnTo>
                    <a:pt x="114352" y="429626"/>
                  </a:lnTo>
                  <a:lnTo>
                    <a:pt x="118440" y="451492"/>
                  </a:lnTo>
                  <a:lnTo>
                    <a:pt x="117324" y="451425"/>
                  </a:lnTo>
                  <a:lnTo>
                    <a:pt x="112557" y="447823"/>
                  </a:lnTo>
                  <a:lnTo>
                    <a:pt x="109556" y="443577"/>
                  </a:lnTo>
                  <a:lnTo>
                    <a:pt x="98150" y="410178"/>
                  </a:lnTo>
                  <a:lnTo>
                    <a:pt x="82439" y="372670"/>
                  </a:lnTo>
                  <a:lnTo>
                    <a:pt x="71535" y="336421"/>
                  </a:lnTo>
                  <a:lnTo>
                    <a:pt x="60955" y="294225"/>
                  </a:lnTo>
                  <a:lnTo>
                    <a:pt x="52603" y="251369"/>
                  </a:lnTo>
                  <a:lnTo>
                    <a:pt x="42779" y="212506"/>
                  </a:lnTo>
                  <a:lnTo>
                    <a:pt x="37113" y="169233"/>
                  </a:lnTo>
                  <a:lnTo>
                    <a:pt x="37454" y="143484"/>
                  </a:lnTo>
                  <a:lnTo>
                    <a:pt x="49184" y="110471"/>
                  </a:lnTo>
                  <a:lnTo>
                    <a:pt x="62208" y="100056"/>
                  </a:lnTo>
                  <a:lnTo>
                    <a:pt x="71238" y="95426"/>
                  </a:lnTo>
                  <a:lnTo>
                    <a:pt x="81227" y="95647"/>
                  </a:lnTo>
                  <a:lnTo>
                    <a:pt x="124009" y="116236"/>
                  </a:lnTo>
                  <a:lnTo>
                    <a:pt x="150955" y="135647"/>
                  </a:lnTo>
                  <a:lnTo>
                    <a:pt x="190163" y="175103"/>
                  </a:lnTo>
                  <a:lnTo>
                    <a:pt x="216765" y="202911"/>
                  </a:lnTo>
                  <a:lnTo>
                    <a:pt x="229128" y="209549"/>
                  </a:lnTo>
                  <a:lnTo>
                    <a:pt x="230142" y="208109"/>
                  </a:lnTo>
                  <a:lnTo>
                    <a:pt x="231904" y="167219"/>
                  </a:lnTo>
                  <a:lnTo>
                    <a:pt x="232119" y="125499"/>
                  </a:lnTo>
                  <a:lnTo>
                    <a:pt x="232161" y="87860"/>
                  </a:lnTo>
                  <a:lnTo>
                    <a:pt x="232169" y="51591"/>
                  </a:lnTo>
                  <a:lnTo>
                    <a:pt x="237462" y="33979"/>
                  </a:lnTo>
                  <a:lnTo>
                    <a:pt x="241651" y="25578"/>
                  </a:lnTo>
                  <a:lnTo>
                    <a:pt x="260417" y="12716"/>
                  </a:lnTo>
                  <a:lnTo>
                    <a:pt x="299781" y="0"/>
                  </a:lnTo>
                  <a:lnTo>
                    <a:pt x="305025" y="2264"/>
                  </a:lnTo>
                  <a:lnTo>
                    <a:pt x="308522" y="7080"/>
                  </a:lnTo>
                  <a:lnTo>
                    <a:pt x="314391" y="19928"/>
                  </a:lnTo>
                  <a:lnTo>
                    <a:pt x="339964" y="59829"/>
                  </a:lnTo>
                  <a:lnTo>
                    <a:pt x="363266" y="95859"/>
                  </a:lnTo>
                  <a:lnTo>
                    <a:pt x="383449" y="132375"/>
                  </a:lnTo>
                  <a:lnTo>
                    <a:pt x="392010" y="150360"/>
                  </a:lnTo>
                  <a:lnTo>
                    <a:pt x="440532" y="2052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3" name="SMARTInkShape-521">
              <a:extLst>
                <a:ext uri="{FF2B5EF4-FFF2-40B4-BE49-F238E27FC236}">
                  <a16:creationId xmlns:a16="http://schemas.microsoft.com/office/drawing/2014/main" id="{53F5BD83-1351-49A0-9320-7CF4F3390EF4}"/>
                </a:ext>
              </a:extLst>
            </p:cNvPr>
            <p:cNvSpPr/>
            <p:nvPr>
              <p:custDataLst>
                <p:tags r:id="rId64"/>
              </p:custDataLst>
            </p:nvPr>
          </p:nvSpPr>
          <p:spPr>
            <a:xfrm>
              <a:off x="6321271" y="3330104"/>
              <a:ext cx="203171" cy="239696"/>
            </a:xfrm>
            <a:custGeom>
              <a:avLst/>
              <a:gdLst/>
              <a:ahLst/>
              <a:cxnLst/>
              <a:rect l="0" t="0" r="0" b="0"/>
              <a:pathLst>
                <a:path w="203020" h="239519">
                  <a:moveTo>
                    <a:pt x="18472" y="10210"/>
                  </a:moveTo>
                  <a:lnTo>
                    <a:pt x="18472" y="10210"/>
                  </a:lnTo>
                  <a:lnTo>
                    <a:pt x="18472" y="51944"/>
                  </a:lnTo>
                  <a:lnTo>
                    <a:pt x="18472" y="61845"/>
                  </a:lnTo>
                  <a:lnTo>
                    <a:pt x="9653" y="83430"/>
                  </a:lnTo>
                  <a:lnTo>
                    <a:pt x="2671" y="94742"/>
                  </a:lnTo>
                  <a:lnTo>
                    <a:pt x="0" y="106252"/>
                  </a:lnTo>
                  <a:lnTo>
                    <a:pt x="2326" y="129625"/>
                  </a:lnTo>
                  <a:lnTo>
                    <a:pt x="14790" y="165096"/>
                  </a:lnTo>
                  <a:lnTo>
                    <a:pt x="36780" y="202470"/>
                  </a:lnTo>
                  <a:lnTo>
                    <a:pt x="55647" y="222619"/>
                  </a:lnTo>
                  <a:lnTo>
                    <a:pt x="83925" y="238086"/>
                  </a:lnTo>
                  <a:lnTo>
                    <a:pt x="87905" y="239518"/>
                  </a:lnTo>
                  <a:lnTo>
                    <a:pt x="97617" y="237581"/>
                  </a:lnTo>
                  <a:lnTo>
                    <a:pt x="116861" y="228718"/>
                  </a:lnTo>
                  <a:lnTo>
                    <a:pt x="119783" y="225336"/>
                  </a:lnTo>
                  <a:lnTo>
                    <a:pt x="123030" y="216285"/>
                  </a:lnTo>
                  <a:lnTo>
                    <a:pt x="125287" y="177316"/>
                  </a:lnTo>
                  <a:lnTo>
                    <a:pt x="124153" y="160547"/>
                  </a:lnTo>
                  <a:lnTo>
                    <a:pt x="119240" y="142070"/>
                  </a:lnTo>
                  <a:lnTo>
                    <a:pt x="121466" y="121070"/>
                  </a:lnTo>
                  <a:lnTo>
                    <a:pt x="126424" y="98507"/>
                  </a:lnTo>
                  <a:lnTo>
                    <a:pt x="124835" y="64815"/>
                  </a:lnTo>
                  <a:lnTo>
                    <a:pt x="111018" y="27292"/>
                  </a:lnTo>
                  <a:lnTo>
                    <a:pt x="98589" y="6893"/>
                  </a:lnTo>
                  <a:lnTo>
                    <a:pt x="94430" y="2121"/>
                  </a:lnTo>
                  <a:lnTo>
                    <a:pt x="94245" y="848"/>
                  </a:lnTo>
                  <a:lnTo>
                    <a:pt x="94785" y="0"/>
                  </a:lnTo>
                  <a:lnTo>
                    <a:pt x="95143" y="758"/>
                  </a:lnTo>
                  <a:lnTo>
                    <a:pt x="95543" y="5127"/>
                  </a:lnTo>
                  <a:lnTo>
                    <a:pt x="105966" y="24126"/>
                  </a:lnTo>
                  <a:lnTo>
                    <a:pt x="132129" y="63506"/>
                  </a:lnTo>
                  <a:lnTo>
                    <a:pt x="133930" y="73522"/>
                  </a:lnTo>
                  <a:lnTo>
                    <a:pt x="131616" y="105257"/>
                  </a:lnTo>
                  <a:lnTo>
                    <a:pt x="139755" y="123450"/>
                  </a:lnTo>
                  <a:lnTo>
                    <a:pt x="162372" y="145407"/>
                  </a:lnTo>
                  <a:lnTo>
                    <a:pt x="203019" y="1709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4" name="SMARTInkShape-522">
              <a:extLst>
                <a:ext uri="{FF2B5EF4-FFF2-40B4-BE49-F238E27FC236}">
                  <a16:creationId xmlns:a16="http://schemas.microsoft.com/office/drawing/2014/main" id="{79FD9859-E7DC-485F-AAA4-DC1BAE8A076E}"/>
                </a:ext>
              </a:extLst>
            </p:cNvPr>
            <p:cNvSpPr/>
            <p:nvPr>
              <p:custDataLst>
                <p:tags r:id="rId65"/>
              </p:custDataLst>
            </p:nvPr>
          </p:nvSpPr>
          <p:spPr>
            <a:xfrm>
              <a:off x="6489522" y="3018976"/>
              <a:ext cx="214283" cy="433358"/>
            </a:xfrm>
            <a:custGeom>
              <a:avLst/>
              <a:gdLst/>
              <a:ahLst/>
              <a:cxnLst/>
              <a:rect l="0" t="0" r="0" b="0"/>
              <a:pathLst>
                <a:path w="214315" h="434074">
                  <a:moveTo>
                    <a:pt x="0" y="220266"/>
                  </a:moveTo>
                  <a:lnTo>
                    <a:pt x="0" y="220266"/>
                  </a:lnTo>
                  <a:lnTo>
                    <a:pt x="6322" y="220266"/>
                  </a:lnTo>
                  <a:lnTo>
                    <a:pt x="8184" y="222250"/>
                  </a:lnTo>
                  <a:lnTo>
                    <a:pt x="29930" y="264987"/>
                  </a:lnTo>
                  <a:lnTo>
                    <a:pt x="53611" y="308401"/>
                  </a:lnTo>
                  <a:lnTo>
                    <a:pt x="74976" y="337220"/>
                  </a:lnTo>
                  <a:lnTo>
                    <a:pt x="98725" y="366044"/>
                  </a:lnTo>
                  <a:lnTo>
                    <a:pt x="108701" y="386259"/>
                  </a:lnTo>
                  <a:lnTo>
                    <a:pt x="110188" y="408135"/>
                  </a:lnTo>
                  <a:lnTo>
                    <a:pt x="117103" y="418636"/>
                  </a:lnTo>
                  <a:lnTo>
                    <a:pt x="136226" y="434073"/>
                  </a:lnTo>
                  <a:lnTo>
                    <a:pt x="149358" y="415467"/>
                  </a:lnTo>
                  <a:lnTo>
                    <a:pt x="148623" y="388602"/>
                  </a:lnTo>
                  <a:lnTo>
                    <a:pt x="140800" y="357259"/>
                  </a:lnTo>
                  <a:lnTo>
                    <a:pt x="130282" y="315978"/>
                  </a:lnTo>
                  <a:lnTo>
                    <a:pt x="127356" y="286176"/>
                  </a:lnTo>
                  <a:lnTo>
                    <a:pt x="126056" y="253528"/>
                  </a:lnTo>
                  <a:lnTo>
                    <a:pt x="125479" y="220497"/>
                  </a:lnTo>
                  <a:lnTo>
                    <a:pt x="125222" y="190382"/>
                  </a:lnTo>
                  <a:lnTo>
                    <a:pt x="128636" y="159801"/>
                  </a:lnTo>
                  <a:lnTo>
                    <a:pt x="136232" y="116361"/>
                  </a:lnTo>
                  <a:lnTo>
                    <a:pt x="141907" y="92065"/>
                  </a:lnTo>
                  <a:lnTo>
                    <a:pt x="159957" y="53145"/>
                  </a:lnTo>
                  <a:lnTo>
                    <a:pt x="174174" y="27212"/>
                  </a:lnTo>
                  <a:lnTo>
                    <a:pt x="190436" y="6992"/>
                  </a:lnTo>
                  <a:lnTo>
                    <a:pt x="197307" y="3108"/>
                  </a:lnTo>
                  <a:lnTo>
                    <a:pt x="21431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5" name="SMARTInkShape-523">
              <a:extLst>
                <a:ext uri="{FF2B5EF4-FFF2-40B4-BE49-F238E27FC236}">
                  <a16:creationId xmlns:a16="http://schemas.microsoft.com/office/drawing/2014/main" id="{1C732A27-B6AC-4207-B3FD-72EC9B776886}"/>
                </a:ext>
              </a:extLst>
            </p:cNvPr>
            <p:cNvSpPr/>
            <p:nvPr>
              <p:custDataLst>
                <p:tags r:id="rId66"/>
              </p:custDataLst>
            </p:nvPr>
          </p:nvSpPr>
          <p:spPr>
            <a:xfrm>
              <a:off x="6684758" y="3185652"/>
              <a:ext cx="161902" cy="106355"/>
            </a:xfrm>
            <a:custGeom>
              <a:avLst/>
              <a:gdLst/>
              <a:ahLst/>
              <a:cxnLst/>
              <a:rect l="0" t="0" r="0" b="0"/>
              <a:pathLst>
                <a:path w="160736" h="107157">
                  <a:moveTo>
                    <a:pt x="0" y="0"/>
                  </a:moveTo>
                  <a:lnTo>
                    <a:pt x="0" y="0"/>
                  </a:lnTo>
                  <a:lnTo>
                    <a:pt x="8183" y="8844"/>
                  </a:lnTo>
                  <a:lnTo>
                    <a:pt x="14577" y="22862"/>
                  </a:lnTo>
                  <a:lnTo>
                    <a:pt x="21692" y="28461"/>
                  </a:lnTo>
                  <a:lnTo>
                    <a:pt x="30808" y="34477"/>
                  </a:lnTo>
                  <a:lnTo>
                    <a:pt x="50967" y="52745"/>
                  </a:lnTo>
                  <a:lnTo>
                    <a:pt x="92595" y="80265"/>
                  </a:lnTo>
                  <a:lnTo>
                    <a:pt x="160735"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6" name="SMARTInkShape-524">
              <a:extLst>
                <a:ext uri="{FF2B5EF4-FFF2-40B4-BE49-F238E27FC236}">
                  <a16:creationId xmlns:a16="http://schemas.microsoft.com/office/drawing/2014/main" id="{F0DC921A-64DB-497E-9A54-329682C2A99D}"/>
                </a:ext>
              </a:extLst>
            </p:cNvPr>
            <p:cNvSpPr/>
            <p:nvPr>
              <p:custDataLst>
                <p:tags r:id="rId67"/>
              </p:custDataLst>
            </p:nvPr>
          </p:nvSpPr>
          <p:spPr>
            <a:xfrm>
              <a:off x="6875231" y="3142792"/>
              <a:ext cx="23809" cy="77783"/>
            </a:xfrm>
            <a:custGeom>
              <a:avLst/>
              <a:gdLst/>
              <a:ahLst/>
              <a:cxnLst/>
              <a:rect l="0" t="0" r="0" b="0"/>
              <a:pathLst>
                <a:path w="23814" h="77392">
                  <a:moveTo>
                    <a:pt x="0" y="0"/>
                  </a:moveTo>
                  <a:lnTo>
                    <a:pt x="0" y="0"/>
                  </a:lnTo>
                  <a:lnTo>
                    <a:pt x="3161" y="3160"/>
                  </a:lnTo>
                  <a:lnTo>
                    <a:pt x="23813" y="773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7" name="SMARTInkShape-525">
              <a:extLst>
                <a:ext uri="{FF2B5EF4-FFF2-40B4-BE49-F238E27FC236}">
                  <a16:creationId xmlns:a16="http://schemas.microsoft.com/office/drawing/2014/main" id="{82D59A8E-A1DC-4A74-94D2-D158621388A7}"/>
                </a:ext>
              </a:extLst>
            </p:cNvPr>
            <p:cNvSpPr/>
            <p:nvPr>
              <p:custDataLst>
                <p:tags r:id="rId68"/>
              </p:custDataLst>
            </p:nvPr>
          </p:nvSpPr>
          <p:spPr>
            <a:xfrm>
              <a:off x="6846660" y="3023739"/>
              <a:ext cx="7936" cy="0"/>
            </a:xfrm>
            <a:custGeom>
              <a:avLst/>
              <a:gdLst/>
              <a:ahLst/>
              <a:cxnLst/>
              <a:rect l="0" t="0" r="0" b="0"/>
              <a:pathLst>
                <a:path w="8929" h="1">
                  <a:moveTo>
                    <a:pt x="0" y="0"/>
                  </a:moveTo>
                  <a:lnTo>
                    <a:pt x="0" y="0"/>
                  </a:lnTo>
                  <a:lnTo>
                    <a:pt x="892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8" name="SMARTInkShape-526">
              <a:extLst>
                <a:ext uri="{FF2B5EF4-FFF2-40B4-BE49-F238E27FC236}">
                  <a16:creationId xmlns:a16="http://schemas.microsoft.com/office/drawing/2014/main" id="{15F9607E-F777-49A4-86C5-7B3EDBFC039D}"/>
                </a:ext>
              </a:extLst>
            </p:cNvPr>
            <p:cNvSpPr/>
            <p:nvPr>
              <p:custDataLst>
                <p:tags r:id="rId69"/>
              </p:custDataLst>
            </p:nvPr>
          </p:nvSpPr>
          <p:spPr>
            <a:xfrm>
              <a:off x="6935547" y="2947544"/>
              <a:ext cx="190473" cy="188899"/>
            </a:xfrm>
            <a:custGeom>
              <a:avLst/>
              <a:gdLst/>
              <a:ahLst/>
              <a:cxnLst/>
              <a:rect l="0" t="0" r="0" b="0"/>
              <a:pathLst>
                <a:path w="190501" h="188897">
                  <a:moveTo>
                    <a:pt x="0" y="105886"/>
                  </a:moveTo>
                  <a:lnTo>
                    <a:pt x="0" y="105886"/>
                  </a:lnTo>
                  <a:lnTo>
                    <a:pt x="0" y="109046"/>
                  </a:lnTo>
                  <a:lnTo>
                    <a:pt x="10166" y="121455"/>
                  </a:lnTo>
                  <a:lnTo>
                    <a:pt x="23738" y="136737"/>
                  </a:lnTo>
                  <a:lnTo>
                    <a:pt x="51598" y="180414"/>
                  </a:lnTo>
                  <a:lnTo>
                    <a:pt x="58430" y="187737"/>
                  </a:lnTo>
                  <a:lnTo>
                    <a:pt x="60781" y="188896"/>
                  </a:lnTo>
                  <a:lnTo>
                    <a:pt x="62349" y="188346"/>
                  </a:lnTo>
                  <a:lnTo>
                    <a:pt x="63393" y="186656"/>
                  </a:lnTo>
                  <a:lnTo>
                    <a:pt x="59263" y="177723"/>
                  </a:lnTo>
                  <a:lnTo>
                    <a:pt x="43602" y="147269"/>
                  </a:lnTo>
                  <a:lnTo>
                    <a:pt x="33250" y="106383"/>
                  </a:lnTo>
                  <a:lnTo>
                    <a:pt x="19820" y="65086"/>
                  </a:lnTo>
                  <a:lnTo>
                    <a:pt x="27920" y="37132"/>
                  </a:lnTo>
                  <a:lnTo>
                    <a:pt x="41072" y="20427"/>
                  </a:lnTo>
                  <a:lnTo>
                    <a:pt x="63824" y="3016"/>
                  </a:lnTo>
                  <a:lnTo>
                    <a:pt x="78661" y="0"/>
                  </a:lnTo>
                  <a:lnTo>
                    <a:pt x="95626" y="2267"/>
                  </a:lnTo>
                  <a:lnTo>
                    <a:pt x="113221" y="13448"/>
                  </a:lnTo>
                  <a:lnTo>
                    <a:pt x="143712" y="46602"/>
                  </a:lnTo>
                  <a:lnTo>
                    <a:pt x="163328" y="90868"/>
                  </a:lnTo>
                  <a:lnTo>
                    <a:pt x="190500" y="1475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9" name="SMARTInkShape-527">
              <a:extLst>
                <a:ext uri="{FF2B5EF4-FFF2-40B4-BE49-F238E27FC236}">
                  <a16:creationId xmlns:a16="http://schemas.microsoft.com/office/drawing/2014/main" id="{F0EF0F8C-578F-4ABB-B3C3-0A6E1682E0E7}"/>
                </a:ext>
              </a:extLst>
            </p:cNvPr>
            <p:cNvSpPr/>
            <p:nvPr>
              <p:custDataLst>
                <p:tags r:id="rId70"/>
              </p:custDataLst>
            </p:nvPr>
          </p:nvSpPr>
          <p:spPr>
            <a:xfrm>
              <a:off x="7151416" y="2830077"/>
              <a:ext cx="239678" cy="449231"/>
            </a:xfrm>
            <a:custGeom>
              <a:avLst/>
              <a:gdLst/>
              <a:ahLst/>
              <a:cxnLst/>
              <a:rect l="0" t="0" r="0" b="0"/>
              <a:pathLst>
                <a:path w="239627" h="448414">
                  <a:moveTo>
                    <a:pt x="10251" y="9417"/>
                  </a:moveTo>
                  <a:lnTo>
                    <a:pt x="10251" y="9417"/>
                  </a:lnTo>
                  <a:lnTo>
                    <a:pt x="10251" y="12577"/>
                  </a:lnTo>
                  <a:lnTo>
                    <a:pt x="2069" y="25646"/>
                  </a:lnTo>
                  <a:lnTo>
                    <a:pt x="0" y="38017"/>
                  </a:lnTo>
                  <a:lnTo>
                    <a:pt x="5156" y="72498"/>
                  </a:lnTo>
                  <a:lnTo>
                    <a:pt x="22179" y="111223"/>
                  </a:lnTo>
                  <a:lnTo>
                    <a:pt x="28340" y="123235"/>
                  </a:lnTo>
                  <a:lnTo>
                    <a:pt x="31571" y="125644"/>
                  </a:lnTo>
                  <a:lnTo>
                    <a:pt x="35048" y="125928"/>
                  </a:lnTo>
                  <a:lnTo>
                    <a:pt x="48026" y="123534"/>
                  </a:lnTo>
                  <a:lnTo>
                    <a:pt x="53294" y="123198"/>
                  </a:lnTo>
                  <a:lnTo>
                    <a:pt x="56806" y="120989"/>
                  </a:lnTo>
                  <a:lnTo>
                    <a:pt x="59147" y="117533"/>
                  </a:lnTo>
                  <a:lnTo>
                    <a:pt x="71658" y="81077"/>
                  </a:lnTo>
                  <a:lnTo>
                    <a:pt x="78717" y="49391"/>
                  </a:lnTo>
                  <a:lnTo>
                    <a:pt x="83192" y="10117"/>
                  </a:lnTo>
                  <a:lnTo>
                    <a:pt x="86764" y="0"/>
                  </a:lnTo>
                  <a:lnTo>
                    <a:pt x="88379" y="493"/>
                  </a:lnTo>
                  <a:lnTo>
                    <a:pt x="93702" y="4568"/>
                  </a:lnTo>
                  <a:lnTo>
                    <a:pt x="114774" y="45010"/>
                  </a:lnTo>
                  <a:lnTo>
                    <a:pt x="132395" y="83377"/>
                  </a:lnTo>
                  <a:lnTo>
                    <a:pt x="140605" y="106449"/>
                  </a:lnTo>
                  <a:lnTo>
                    <a:pt x="162499" y="146132"/>
                  </a:lnTo>
                  <a:lnTo>
                    <a:pt x="182141" y="190448"/>
                  </a:lnTo>
                  <a:lnTo>
                    <a:pt x="200530" y="232536"/>
                  </a:lnTo>
                  <a:lnTo>
                    <a:pt x="217222" y="271759"/>
                  </a:lnTo>
                  <a:lnTo>
                    <a:pt x="227606" y="313660"/>
                  </a:lnTo>
                  <a:lnTo>
                    <a:pt x="239104" y="354627"/>
                  </a:lnTo>
                  <a:lnTo>
                    <a:pt x="239626" y="373848"/>
                  </a:lnTo>
                  <a:lnTo>
                    <a:pt x="228816" y="412701"/>
                  </a:lnTo>
                  <a:lnTo>
                    <a:pt x="212343" y="425456"/>
                  </a:lnTo>
                  <a:lnTo>
                    <a:pt x="175082" y="442029"/>
                  </a:lnTo>
                  <a:lnTo>
                    <a:pt x="149655" y="448413"/>
                  </a:lnTo>
                  <a:lnTo>
                    <a:pt x="127331" y="446840"/>
                  </a:lnTo>
                  <a:lnTo>
                    <a:pt x="89847" y="435357"/>
                  </a:lnTo>
                  <a:lnTo>
                    <a:pt x="71865" y="424942"/>
                  </a:lnTo>
                  <a:lnTo>
                    <a:pt x="60125" y="413699"/>
                  </a:lnTo>
                  <a:lnTo>
                    <a:pt x="49135" y="394228"/>
                  </a:lnTo>
                  <a:lnTo>
                    <a:pt x="41644" y="374913"/>
                  </a:lnTo>
                  <a:lnTo>
                    <a:pt x="42631" y="332244"/>
                  </a:lnTo>
                  <a:lnTo>
                    <a:pt x="48142" y="297701"/>
                  </a:lnTo>
                  <a:lnTo>
                    <a:pt x="61343" y="258233"/>
                  </a:lnTo>
                  <a:lnTo>
                    <a:pt x="88098" y="219315"/>
                  </a:lnTo>
                  <a:lnTo>
                    <a:pt x="122179" y="178789"/>
                  </a:lnTo>
                  <a:lnTo>
                    <a:pt x="164870" y="140621"/>
                  </a:lnTo>
                  <a:lnTo>
                    <a:pt x="172899" y="129906"/>
                  </a:lnTo>
                  <a:lnTo>
                    <a:pt x="188845" y="1165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0" name="SMARTInkShape-528">
              <a:extLst>
                <a:ext uri="{FF2B5EF4-FFF2-40B4-BE49-F238E27FC236}">
                  <a16:creationId xmlns:a16="http://schemas.microsoft.com/office/drawing/2014/main" id="{F56AAE71-12CF-4425-8A00-F43B82ACF127}"/>
                </a:ext>
              </a:extLst>
            </p:cNvPr>
            <p:cNvSpPr/>
            <p:nvPr>
              <p:custDataLst>
                <p:tags r:id="rId71"/>
              </p:custDataLst>
            </p:nvPr>
          </p:nvSpPr>
          <p:spPr>
            <a:xfrm>
              <a:off x="7397443" y="2330049"/>
              <a:ext cx="215869" cy="531776"/>
            </a:xfrm>
            <a:custGeom>
              <a:avLst/>
              <a:gdLst/>
              <a:ahLst/>
              <a:cxnLst/>
              <a:rect l="0" t="0" r="0" b="0"/>
              <a:pathLst>
                <a:path w="215943" h="530881">
                  <a:moveTo>
                    <a:pt x="13536" y="348365"/>
                  </a:moveTo>
                  <a:lnTo>
                    <a:pt x="13536" y="348365"/>
                  </a:lnTo>
                  <a:lnTo>
                    <a:pt x="14197" y="354441"/>
                  </a:lnTo>
                  <a:lnTo>
                    <a:pt x="29104" y="393461"/>
                  </a:lnTo>
                  <a:lnTo>
                    <a:pt x="55690" y="436782"/>
                  </a:lnTo>
                  <a:lnTo>
                    <a:pt x="85037" y="480720"/>
                  </a:lnTo>
                  <a:lnTo>
                    <a:pt x="117171" y="522508"/>
                  </a:lnTo>
                  <a:lnTo>
                    <a:pt x="124774" y="530857"/>
                  </a:lnTo>
                  <a:lnTo>
                    <a:pt x="125397" y="530880"/>
                  </a:lnTo>
                  <a:lnTo>
                    <a:pt x="125812" y="530235"/>
                  </a:lnTo>
                  <a:lnTo>
                    <a:pt x="126091" y="529143"/>
                  </a:lnTo>
                  <a:lnTo>
                    <a:pt x="125614" y="528415"/>
                  </a:lnTo>
                  <a:lnTo>
                    <a:pt x="123321" y="527606"/>
                  </a:lnTo>
                  <a:lnTo>
                    <a:pt x="96065" y="486781"/>
                  </a:lnTo>
                  <a:lnTo>
                    <a:pt x="67006" y="444531"/>
                  </a:lnTo>
                  <a:lnTo>
                    <a:pt x="43280" y="405726"/>
                  </a:lnTo>
                  <a:lnTo>
                    <a:pt x="20145" y="363934"/>
                  </a:lnTo>
                  <a:lnTo>
                    <a:pt x="7042" y="329827"/>
                  </a:lnTo>
                  <a:lnTo>
                    <a:pt x="0" y="294586"/>
                  </a:lnTo>
                  <a:lnTo>
                    <a:pt x="852" y="259009"/>
                  </a:lnTo>
                  <a:lnTo>
                    <a:pt x="3384" y="222670"/>
                  </a:lnTo>
                  <a:lnTo>
                    <a:pt x="15820" y="182211"/>
                  </a:lnTo>
                  <a:lnTo>
                    <a:pt x="32072" y="138327"/>
                  </a:lnTo>
                  <a:lnTo>
                    <a:pt x="50778" y="99601"/>
                  </a:lnTo>
                  <a:lnTo>
                    <a:pt x="76017" y="64313"/>
                  </a:lnTo>
                  <a:lnTo>
                    <a:pt x="101869" y="37175"/>
                  </a:lnTo>
                  <a:lnTo>
                    <a:pt x="140198" y="11655"/>
                  </a:lnTo>
                  <a:lnTo>
                    <a:pt x="155820" y="3586"/>
                  </a:lnTo>
                  <a:lnTo>
                    <a:pt x="173786" y="0"/>
                  </a:lnTo>
                  <a:lnTo>
                    <a:pt x="191033" y="1934"/>
                  </a:lnTo>
                  <a:lnTo>
                    <a:pt x="215942" y="90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1" name="SMARTInkShape-529">
              <a:extLst>
                <a:ext uri="{FF2B5EF4-FFF2-40B4-BE49-F238E27FC236}">
                  <a16:creationId xmlns:a16="http://schemas.microsoft.com/office/drawing/2014/main" id="{7BDF2F9A-017E-413A-B026-632A3A642ADC}"/>
                </a:ext>
              </a:extLst>
            </p:cNvPr>
            <p:cNvSpPr/>
            <p:nvPr>
              <p:custDataLst>
                <p:tags r:id="rId72"/>
              </p:custDataLst>
            </p:nvPr>
          </p:nvSpPr>
          <p:spPr>
            <a:xfrm>
              <a:off x="7418078" y="2577682"/>
              <a:ext cx="195234" cy="142865"/>
            </a:xfrm>
            <a:custGeom>
              <a:avLst/>
              <a:gdLst/>
              <a:ahLst/>
              <a:cxnLst/>
              <a:rect l="0" t="0" r="0" b="0"/>
              <a:pathLst>
                <a:path w="196454" h="142876">
                  <a:moveTo>
                    <a:pt x="0" y="142875"/>
                  </a:moveTo>
                  <a:lnTo>
                    <a:pt x="0" y="142875"/>
                  </a:lnTo>
                  <a:lnTo>
                    <a:pt x="10166" y="142214"/>
                  </a:lnTo>
                  <a:lnTo>
                    <a:pt x="25061" y="137461"/>
                  </a:lnTo>
                  <a:lnTo>
                    <a:pt x="47871" y="122574"/>
                  </a:lnTo>
                  <a:lnTo>
                    <a:pt x="88077" y="84371"/>
                  </a:lnTo>
                  <a:lnTo>
                    <a:pt x="127745" y="52391"/>
                  </a:lnTo>
                  <a:lnTo>
                    <a:pt x="1964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2" name="SMARTInkShape-530">
              <a:extLst>
                <a:ext uri="{FF2B5EF4-FFF2-40B4-BE49-F238E27FC236}">
                  <a16:creationId xmlns:a16="http://schemas.microsoft.com/office/drawing/2014/main" id="{90B60D47-122F-485C-AAE2-ECCC053AA0E9}"/>
                </a:ext>
              </a:extLst>
            </p:cNvPr>
            <p:cNvSpPr/>
            <p:nvPr>
              <p:custDataLst>
                <p:tags r:id="rId73"/>
              </p:custDataLst>
            </p:nvPr>
          </p:nvSpPr>
          <p:spPr>
            <a:xfrm>
              <a:off x="7616487" y="2518949"/>
              <a:ext cx="136506" cy="217472"/>
            </a:xfrm>
            <a:custGeom>
              <a:avLst/>
              <a:gdLst/>
              <a:ahLst/>
              <a:cxnLst/>
              <a:rect l="0" t="0" r="0" b="0"/>
              <a:pathLst>
                <a:path w="136500" h="216677">
                  <a:moveTo>
                    <a:pt x="45718" y="22278"/>
                  </a:moveTo>
                  <a:lnTo>
                    <a:pt x="45718" y="22278"/>
                  </a:lnTo>
                  <a:lnTo>
                    <a:pt x="45718" y="28599"/>
                  </a:lnTo>
                  <a:lnTo>
                    <a:pt x="44395" y="31122"/>
                  </a:lnTo>
                  <a:lnTo>
                    <a:pt x="36873" y="39157"/>
                  </a:lnTo>
                  <a:lnTo>
                    <a:pt x="16464" y="79184"/>
                  </a:lnTo>
                  <a:lnTo>
                    <a:pt x="4530" y="122588"/>
                  </a:lnTo>
                  <a:lnTo>
                    <a:pt x="0" y="148426"/>
                  </a:lnTo>
                  <a:lnTo>
                    <a:pt x="9531" y="191801"/>
                  </a:lnTo>
                  <a:lnTo>
                    <a:pt x="11672" y="198794"/>
                  </a:lnTo>
                  <a:lnTo>
                    <a:pt x="19341" y="208327"/>
                  </a:lnTo>
                  <a:lnTo>
                    <a:pt x="29365" y="214107"/>
                  </a:lnTo>
                  <a:lnTo>
                    <a:pt x="40433" y="216676"/>
                  </a:lnTo>
                  <a:lnTo>
                    <a:pt x="57821" y="214962"/>
                  </a:lnTo>
                  <a:lnTo>
                    <a:pt x="85022" y="197624"/>
                  </a:lnTo>
                  <a:lnTo>
                    <a:pt x="101551" y="173632"/>
                  </a:lnTo>
                  <a:lnTo>
                    <a:pt x="120249" y="137238"/>
                  </a:lnTo>
                  <a:lnTo>
                    <a:pt x="129113" y="118351"/>
                  </a:lnTo>
                  <a:lnTo>
                    <a:pt x="136499" y="84332"/>
                  </a:lnTo>
                  <a:lnTo>
                    <a:pt x="134426" y="59185"/>
                  </a:lnTo>
                  <a:lnTo>
                    <a:pt x="123972" y="28785"/>
                  </a:lnTo>
                  <a:lnTo>
                    <a:pt x="118200" y="20540"/>
                  </a:lnTo>
                  <a:lnTo>
                    <a:pt x="103795" y="9122"/>
                  </a:lnTo>
                  <a:lnTo>
                    <a:pt x="87620" y="1917"/>
                  </a:lnTo>
                  <a:lnTo>
                    <a:pt x="78452" y="0"/>
                  </a:lnTo>
                  <a:lnTo>
                    <a:pt x="63577" y="44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3" name="SMARTInkShape-531">
              <a:extLst>
                <a:ext uri="{FF2B5EF4-FFF2-40B4-BE49-F238E27FC236}">
                  <a16:creationId xmlns:a16="http://schemas.microsoft.com/office/drawing/2014/main" id="{2B81B66B-D02E-4465-BD02-887E590F30BB}"/>
                </a:ext>
              </a:extLst>
            </p:cNvPr>
            <p:cNvSpPr/>
            <p:nvPr>
              <p:custDataLst>
                <p:tags r:id="rId74"/>
              </p:custDataLst>
            </p:nvPr>
          </p:nvSpPr>
          <p:spPr>
            <a:xfrm>
              <a:off x="7803786" y="2420531"/>
              <a:ext cx="107935" cy="133341"/>
            </a:xfrm>
            <a:custGeom>
              <a:avLst/>
              <a:gdLst/>
              <a:ahLst/>
              <a:cxnLst/>
              <a:rect l="0" t="0" r="0" b="0"/>
              <a:pathLst>
                <a:path w="107095" h="133393">
                  <a:moveTo>
                    <a:pt x="5953" y="32437"/>
                  </a:moveTo>
                  <a:lnTo>
                    <a:pt x="5953" y="32437"/>
                  </a:lnTo>
                  <a:lnTo>
                    <a:pt x="7275" y="73702"/>
                  </a:lnTo>
                  <a:lnTo>
                    <a:pt x="25363" y="115756"/>
                  </a:lnTo>
                  <a:lnTo>
                    <a:pt x="28814" y="121717"/>
                  </a:lnTo>
                  <a:lnTo>
                    <a:pt x="39706" y="130105"/>
                  </a:lnTo>
                  <a:lnTo>
                    <a:pt x="46314" y="133268"/>
                  </a:lnTo>
                  <a:lnTo>
                    <a:pt x="54028" y="133392"/>
                  </a:lnTo>
                  <a:lnTo>
                    <a:pt x="78038" y="125408"/>
                  </a:lnTo>
                  <a:lnTo>
                    <a:pt x="87159" y="120500"/>
                  </a:lnTo>
                  <a:lnTo>
                    <a:pt x="99173" y="107698"/>
                  </a:lnTo>
                  <a:lnTo>
                    <a:pt x="103608" y="96975"/>
                  </a:lnTo>
                  <a:lnTo>
                    <a:pt x="106949" y="56193"/>
                  </a:lnTo>
                  <a:lnTo>
                    <a:pt x="107094" y="38373"/>
                  </a:lnTo>
                  <a:lnTo>
                    <a:pt x="103601" y="28240"/>
                  </a:lnTo>
                  <a:lnTo>
                    <a:pt x="87418" y="7795"/>
                  </a:lnTo>
                  <a:lnTo>
                    <a:pt x="76556" y="1641"/>
                  </a:lnTo>
                  <a:lnTo>
                    <a:pt x="70881" y="0"/>
                  </a:lnTo>
                  <a:lnTo>
                    <a:pt x="57520" y="1704"/>
                  </a:lnTo>
                  <a:lnTo>
                    <a:pt x="13492" y="12445"/>
                  </a:lnTo>
                  <a:lnTo>
                    <a:pt x="0" y="145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4" name="SMARTInkShape-532">
              <a:extLst>
                <a:ext uri="{FF2B5EF4-FFF2-40B4-BE49-F238E27FC236}">
                  <a16:creationId xmlns:a16="http://schemas.microsoft.com/office/drawing/2014/main" id="{A1DA7042-2677-4D05-8EBD-5976D7B90D39}"/>
                </a:ext>
              </a:extLst>
            </p:cNvPr>
            <p:cNvSpPr/>
            <p:nvPr>
              <p:custDataLst>
                <p:tags r:id="rId75"/>
              </p:custDataLst>
            </p:nvPr>
          </p:nvSpPr>
          <p:spPr>
            <a:xfrm>
              <a:off x="7935530" y="2080829"/>
              <a:ext cx="226980" cy="415896"/>
            </a:xfrm>
            <a:custGeom>
              <a:avLst/>
              <a:gdLst/>
              <a:ahLst/>
              <a:cxnLst/>
              <a:rect l="0" t="0" r="0" b="0"/>
              <a:pathLst>
                <a:path w="226219" h="416351">
                  <a:moveTo>
                    <a:pt x="0" y="300817"/>
                  </a:moveTo>
                  <a:lnTo>
                    <a:pt x="0" y="300817"/>
                  </a:lnTo>
                  <a:lnTo>
                    <a:pt x="1322" y="342082"/>
                  </a:lnTo>
                  <a:lnTo>
                    <a:pt x="19409" y="384137"/>
                  </a:lnTo>
                  <a:lnTo>
                    <a:pt x="37200" y="407969"/>
                  </a:lnTo>
                  <a:lnTo>
                    <a:pt x="48283" y="414586"/>
                  </a:lnTo>
                  <a:lnTo>
                    <a:pt x="54017" y="416350"/>
                  </a:lnTo>
                  <a:lnTo>
                    <a:pt x="60484" y="414219"/>
                  </a:lnTo>
                  <a:lnTo>
                    <a:pt x="74728" y="403032"/>
                  </a:lnTo>
                  <a:lnTo>
                    <a:pt x="82821" y="388800"/>
                  </a:lnTo>
                  <a:lnTo>
                    <a:pt x="96626" y="344839"/>
                  </a:lnTo>
                  <a:lnTo>
                    <a:pt x="99847" y="311656"/>
                  </a:lnTo>
                  <a:lnTo>
                    <a:pt x="100801" y="276688"/>
                  </a:lnTo>
                  <a:lnTo>
                    <a:pt x="101083" y="241192"/>
                  </a:lnTo>
                  <a:lnTo>
                    <a:pt x="101167" y="204878"/>
                  </a:lnTo>
                  <a:lnTo>
                    <a:pt x="99869" y="165749"/>
                  </a:lnTo>
                  <a:lnTo>
                    <a:pt x="92356" y="128726"/>
                  </a:lnTo>
                  <a:lnTo>
                    <a:pt x="84323" y="92620"/>
                  </a:lnTo>
                  <a:lnTo>
                    <a:pt x="66265" y="50156"/>
                  </a:lnTo>
                  <a:lnTo>
                    <a:pt x="42873" y="6633"/>
                  </a:lnTo>
                  <a:lnTo>
                    <a:pt x="37838" y="0"/>
                  </a:lnTo>
                  <a:lnTo>
                    <a:pt x="37131" y="392"/>
                  </a:lnTo>
                  <a:lnTo>
                    <a:pt x="36137" y="6603"/>
                  </a:lnTo>
                  <a:lnTo>
                    <a:pt x="35903" y="10864"/>
                  </a:lnTo>
                  <a:lnTo>
                    <a:pt x="49146" y="49037"/>
                  </a:lnTo>
                  <a:lnTo>
                    <a:pt x="58585" y="81797"/>
                  </a:lnTo>
                  <a:lnTo>
                    <a:pt x="72921" y="122960"/>
                  </a:lnTo>
                  <a:lnTo>
                    <a:pt x="89736" y="165510"/>
                  </a:lnTo>
                  <a:lnTo>
                    <a:pt x="103162" y="195260"/>
                  </a:lnTo>
                  <a:lnTo>
                    <a:pt x="123832" y="238232"/>
                  </a:lnTo>
                  <a:lnTo>
                    <a:pt x="148594" y="281987"/>
                  </a:lnTo>
                  <a:lnTo>
                    <a:pt x="184526" y="324022"/>
                  </a:lnTo>
                  <a:lnTo>
                    <a:pt x="207694" y="346337"/>
                  </a:lnTo>
                  <a:lnTo>
                    <a:pt x="226218" y="3543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5" name="SMARTInkShape-533">
              <a:extLst>
                <a:ext uri="{FF2B5EF4-FFF2-40B4-BE49-F238E27FC236}">
                  <a16:creationId xmlns:a16="http://schemas.microsoft.com/office/drawing/2014/main" id="{87667220-0256-49E3-8B05-4707FCFFB90D}"/>
                </a:ext>
              </a:extLst>
            </p:cNvPr>
            <p:cNvSpPr/>
            <p:nvPr>
              <p:custDataLst>
                <p:tags r:id="rId76"/>
              </p:custDataLst>
            </p:nvPr>
          </p:nvSpPr>
          <p:spPr>
            <a:xfrm>
              <a:off x="8216477" y="1964949"/>
              <a:ext cx="255552" cy="322241"/>
            </a:xfrm>
            <a:custGeom>
              <a:avLst/>
              <a:gdLst/>
              <a:ahLst/>
              <a:cxnLst/>
              <a:rect l="0" t="0" r="0" b="0"/>
              <a:pathLst>
                <a:path w="255003" h="322542">
                  <a:moveTo>
                    <a:pt x="22830" y="40787"/>
                  </a:moveTo>
                  <a:lnTo>
                    <a:pt x="22830" y="40787"/>
                  </a:lnTo>
                  <a:lnTo>
                    <a:pt x="29151" y="47108"/>
                  </a:lnTo>
                  <a:lnTo>
                    <a:pt x="32253" y="57267"/>
                  </a:lnTo>
                  <a:lnTo>
                    <a:pt x="42757" y="99536"/>
                  </a:lnTo>
                  <a:lnTo>
                    <a:pt x="60133" y="143012"/>
                  </a:lnTo>
                  <a:lnTo>
                    <a:pt x="70557" y="184332"/>
                  </a:lnTo>
                  <a:lnTo>
                    <a:pt x="84155" y="223768"/>
                  </a:lnTo>
                  <a:lnTo>
                    <a:pt x="101115" y="263806"/>
                  </a:lnTo>
                  <a:lnTo>
                    <a:pt x="113283" y="301113"/>
                  </a:lnTo>
                  <a:lnTo>
                    <a:pt x="122612" y="319004"/>
                  </a:lnTo>
                  <a:lnTo>
                    <a:pt x="125069" y="321515"/>
                  </a:lnTo>
                  <a:lnTo>
                    <a:pt x="126708" y="322527"/>
                  </a:lnTo>
                  <a:lnTo>
                    <a:pt x="127801" y="322541"/>
                  </a:lnTo>
                  <a:lnTo>
                    <a:pt x="128530" y="321889"/>
                  </a:lnTo>
                  <a:lnTo>
                    <a:pt x="127575" y="317636"/>
                  </a:lnTo>
                  <a:lnTo>
                    <a:pt x="114333" y="294938"/>
                  </a:lnTo>
                  <a:lnTo>
                    <a:pt x="100433" y="273151"/>
                  </a:lnTo>
                  <a:lnTo>
                    <a:pt x="85612" y="234730"/>
                  </a:lnTo>
                  <a:lnTo>
                    <a:pt x="63967" y="195440"/>
                  </a:lnTo>
                  <a:lnTo>
                    <a:pt x="40584" y="153356"/>
                  </a:lnTo>
                  <a:lnTo>
                    <a:pt x="18619" y="114274"/>
                  </a:lnTo>
                  <a:lnTo>
                    <a:pt x="7251" y="85491"/>
                  </a:lnTo>
                  <a:lnTo>
                    <a:pt x="102" y="43416"/>
                  </a:lnTo>
                  <a:lnTo>
                    <a:pt x="0" y="28925"/>
                  </a:lnTo>
                  <a:lnTo>
                    <a:pt x="4526" y="18825"/>
                  </a:lnTo>
                  <a:lnTo>
                    <a:pt x="10506" y="9198"/>
                  </a:lnTo>
                  <a:lnTo>
                    <a:pt x="15275" y="5837"/>
                  </a:lnTo>
                  <a:lnTo>
                    <a:pt x="33967" y="1107"/>
                  </a:lnTo>
                  <a:lnTo>
                    <a:pt x="46301" y="0"/>
                  </a:lnTo>
                  <a:lnTo>
                    <a:pt x="73881" y="12019"/>
                  </a:lnTo>
                  <a:lnTo>
                    <a:pt x="117334" y="46828"/>
                  </a:lnTo>
                  <a:lnTo>
                    <a:pt x="147748" y="91232"/>
                  </a:lnTo>
                  <a:lnTo>
                    <a:pt x="171639" y="130274"/>
                  </a:lnTo>
                  <a:lnTo>
                    <a:pt x="194806" y="167555"/>
                  </a:lnTo>
                  <a:lnTo>
                    <a:pt x="224464" y="211788"/>
                  </a:lnTo>
                  <a:lnTo>
                    <a:pt x="255002" y="2491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6" name="SMARTInkShape-534">
              <a:extLst>
                <a:ext uri="{FF2B5EF4-FFF2-40B4-BE49-F238E27FC236}">
                  <a16:creationId xmlns:a16="http://schemas.microsoft.com/office/drawing/2014/main" id="{B56D784A-794E-4A3A-BEDB-703919FB8D29}"/>
                </a:ext>
              </a:extLst>
            </p:cNvPr>
            <p:cNvSpPr/>
            <p:nvPr>
              <p:custDataLst>
                <p:tags r:id="rId77"/>
              </p:custDataLst>
            </p:nvPr>
          </p:nvSpPr>
          <p:spPr>
            <a:xfrm>
              <a:off x="8221239" y="2071305"/>
              <a:ext cx="214282" cy="112704"/>
            </a:xfrm>
            <a:custGeom>
              <a:avLst/>
              <a:gdLst/>
              <a:ahLst/>
              <a:cxnLst/>
              <a:rect l="0" t="0" r="0" b="0"/>
              <a:pathLst>
                <a:path w="214313" h="113110">
                  <a:moveTo>
                    <a:pt x="0" y="113109"/>
                  </a:moveTo>
                  <a:lnTo>
                    <a:pt x="0" y="113109"/>
                  </a:lnTo>
                  <a:lnTo>
                    <a:pt x="0" y="109949"/>
                  </a:lnTo>
                  <a:lnTo>
                    <a:pt x="9480" y="101663"/>
                  </a:lnTo>
                  <a:lnTo>
                    <a:pt x="53846" y="71955"/>
                  </a:lnTo>
                  <a:lnTo>
                    <a:pt x="96479" y="50887"/>
                  </a:lnTo>
                  <a:lnTo>
                    <a:pt x="131333" y="34921"/>
                  </a:lnTo>
                  <a:lnTo>
                    <a:pt x="170482" y="19931"/>
                  </a:lnTo>
                  <a:lnTo>
                    <a:pt x="21431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7" name="SMARTInkShape-535">
              <a:extLst>
                <a:ext uri="{FF2B5EF4-FFF2-40B4-BE49-F238E27FC236}">
                  <a16:creationId xmlns:a16="http://schemas.microsoft.com/office/drawing/2014/main" id="{74D811A8-DCEA-484F-8FA6-0BEE44828DC8}"/>
                </a:ext>
              </a:extLst>
            </p:cNvPr>
            <p:cNvSpPr/>
            <p:nvPr>
              <p:custDataLst>
                <p:tags r:id="rId78"/>
              </p:custDataLst>
            </p:nvPr>
          </p:nvSpPr>
          <p:spPr>
            <a:xfrm>
              <a:off x="8119654" y="1812560"/>
              <a:ext cx="511102" cy="549237"/>
            </a:xfrm>
            <a:custGeom>
              <a:avLst/>
              <a:gdLst/>
              <a:ahLst/>
              <a:cxnLst/>
              <a:rect l="0" t="0" r="0" b="0"/>
              <a:pathLst>
                <a:path w="510755" h="549968">
                  <a:moveTo>
                    <a:pt x="190322" y="26956"/>
                  </a:moveTo>
                  <a:lnTo>
                    <a:pt x="190322" y="26956"/>
                  </a:lnTo>
                  <a:lnTo>
                    <a:pt x="187160" y="20635"/>
                  </a:lnTo>
                  <a:lnTo>
                    <a:pt x="184245" y="20096"/>
                  </a:lnTo>
                  <a:lnTo>
                    <a:pt x="145886" y="26841"/>
                  </a:lnTo>
                  <a:lnTo>
                    <a:pt x="132207" y="29771"/>
                  </a:lnTo>
                  <a:lnTo>
                    <a:pt x="117749" y="40333"/>
                  </a:lnTo>
                  <a:lnTo>
                    <a:pt x="77634" y="81904"/>
                  </a:lnTo>
                  <a:lnTo>
                    <a:pt x="47501" y="125816"/>
                  </a:lnTo>
                  <a:lnTo>
                    <a:pt x="30264" y="158994"/>
                  </a:lnTo>
                  <a:lnTo>
                    <a:pt x="17145" y="194621"/>
                  </a:lnTo>
                  <a:lnTo>
                    <a:pt x="8115" y="233547"/>
                  </a:lnTo>
                  <a:lnTo>
                    <a:pt x="0" y="271833"/>
                  </a:lnTo>
                  <a:lnTo>
                    <a:pt x="3475" y="315441"/>
                  </a:lnTo>
                  <a:lnTo>
                    <a:pt x="7077" y="357319"/>
                  </a:lnTo>
                  <a:lnTo>
                    <a:pt x="19829" y="395157"/>
                  </a:lnTo>
                  <a:lnTo>
                    <a:pt x="36176" y="431504"/>
                  </a:lnTo>
                  <a:lnTo>
                    <a:pt x="54250" y="466747"/>
                  </a:lnTo>
                  <a:lnTo>
                    <a:pt x="76729" y="497107"/>
                  </a:lnTo>
                  <a:lnTo>
                    <a:pt x="115383" y="525814"/>
                  </a:lnTo>
                  <a:lnTo>
                    <a:pt x="149375" y="540993"/>
                  </a:lnTo>
                  <a:lnTo>
                    <a:pt x="184582" y="547916"/>
                  </a:lnTo>
                  <a:lnTo>
                    <a:pt x="220150" y="549967"/>
                  </a:lnTo>
                  <a:lnTo>
                    <a:pt x="255824" y="548811"/>
                  </a:lnTo>
                  <a:lnTo>
                    <a:pt x="291529" y="542515"/>
                  </a:lnTo>
                  <a:lnTo>
                    <a:pt x="327245" y="530507"/>
                  </a:lnTo>
                  <a:lnTo>
                    <a:pt x="359434" y="512618"/>
                  </a:lnTo>
                  <a:lnTo>
                    <a:pt x="400334" y="479709"/>
                  </a:lnTo>
                  <a:lnTo>
                    <a:pt x="440556" y="436608"/>
                  </a:lnTo>
                  <a:lnTo>
                    <a:pt x="462460" y="401672"/>
                  </a:lnTo>
                  <a:lnTo>
                    <a:pt x="481518" y="365524"/>
                  </a:lnTo>
                  <a:lnTo>
                    <a:pt x="498410" y="326445"/>
                  </a:lnTo>
                  <a:lnTo>
                    <a:pt x="507531" y="288113"/>
                  </a:lnTo>
                  <a:lnTo>
                    <a:pt x="510527" y="244491"/>
                  </a:lnTo>
                  <a:lnTo>
                    <a:pt x="510754" y="202609"/>
                  </a:lnTo>
                  <a:lnTo>
                    <a:pt x="506264" y="164770"/>
                  </a:lnTo>
                  <a:lnTo>
                    <a:pt x="496189" y="128423"/>
                  </a:lnTo>
                  <a:lnTo>
                    <a:pt x="480267" y="93180"/>
                  </a:lnTo>
                  <a:lnTo>
                    <a:pt x="458425" y="62820"/>
                  </a:lnTo>
                  <a:lnTo>
                    <a:pt x="415235" y="27759"/>
                  </a:lnTo>
                  <a:lnTo>
                    <a:pt x="377525" y="12145"/>
                  </a:lnTo>
                  <a:lnTo>
                    <a:pt x="344125" y="2209"/>
                  </a:lnTo>
                  <a:lnTo>
                    <a:pt x="309093" y="0"/>
                  </a:lnTo>
                  <a:lnTo>
                    <a:pt x="273579" y="5813"/>
                  </a:lnTo>
                  <a:lnTo>
                    <a:pt x="237919" y="10108"/>
                  </a:lnTo>
                  <a:lnTo>
                    <a:pt x="193844" y="24804"/>
                  </a:lnTo>
                  <a:lnTo>
                    <a:pt x="156106" y="40789"/>
                  </a:lnTo>
                  <a:lnTo>
                    <a:pt x="115153" y="64169"/>
                  </a:lnTo>
                  <a:lnTo>
                    <a:pt x="83164" y="864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8" name="SMARTInkShape-536">
              <a:extLst>
                <a:ext uri="{FF2B5EF4-FFF2-40B4-BE49-F238E27FC236}">
                  <a16:creationId xmlns:a16="http://schemas.microsoft.com/office/drawing/2014/main" id="{0BEE571D-75BB-4B24-B667-604A57A19F6F}"/>
                </a:ext>
              </a:extLst>
            </p:cNvPr>
            <p:cNvSpPr/>
            <p:nvPr>
              <p:custDataLst>
                <p:tags r:id="rId79"/>
              </p:custDataLst>
            </p:nvPr>
          </p:nvSpPr>
          <p:spPr>
            <a:xfrm>
              <a:off x="8340284" y="2720547"/>
              <a:ext cx="125395" cy="88894"/>
            </a:xfrm>
            <a:custGeom>
              <a:avLst/>
              <a:gdLst/>
              <a:ahLst/>
              <a:cxnLst/>
              <a:rect l="0" t="0" r="0" b="0"/>
              <a:pathLst>
                <a:path w="125017" h="89298">
                  <a:moveTo>
                    <a:pt x="0" y="89297"/>
                  </a:moveTo>
                  <a:lnTo>
                    <a:pt x="0" y="89297"/>
                  </a:lnTo>
                  <a:lnTo>
                    <a:pt x="0" y="86137"/>
                  </a:lnTo>
                  <a:lnTo>
                    <a:pt x="3160" y="77850"/>
                  </a:lnTo>
                  <a:lnTo>
                    <a:pt x="8240" y="72524"/>
                  </a:lnTo>
                  <a:lnTo>
                    <a:pt x="52038" y="40698"/>
                  </a:lnTo>
                  <a:lnTo>
                    <a:pt x="79981" y="18098"/>
                  </a:lnTo>
                  <a:lnTo>
                    <a:pt x="12501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39" name="SMARTInkShape-537">
              <a:extLst>
                <a:ext uri="{FF2B5EF4-FFF2-40B4-BE49-F238E27FC236}">
                  <a16:creationId xmlns:a16="http://schemas.microsoft.com/office/drawing/2014/main" id="{403CCB84-42C6-4A35-ACC4-BEFE41593A0E}"/>
                </a:ext>
              </a:extLst>
            </p:cNvPr>
            <p:cNvSpPr/>
            <p:nvPr>
              <p:custDataLst>
                <p:tags r:id="rId80"/>
              </p:custDataLst>
            </p:nvPr>
          </p:nvSpPr>
          <p:spPr>
            <a:xfrm>
              <a:off x="8472029" y="2506250"/>
              <a:ext cx="314280" cy="331764"/>
            </a:xfrm>
            <a:custGeom>
              <a:avLst/>
              <a:gdLst/>
              <a:ahLst/>
              <a:cxnLst/>
              <a:rect l="0" t="0" r="0" b="0"/>
              <a:pathLst>
                <a:path w="315328" h="332397">
                  <a:moveTo>
                    <a:pt x="0" y="89383"/>
                  </a:moveTo>
                  <a:lnTo>
                    <a:pt x="0" y="89383"/>
                  </a:lnTo>
                  <a:lnTo>
                    <a:pt x="8844" y="99549"/>
                  </a:lnTo>
                  <a:lnTo>
                    <a:pt x="31989" y="139018"/>
                  </a:lnTo>
                  <a:lnTo>
                    <a:pt x="41337" y="155099"/>
                  </a:lnTo>
                  <a:lnTo>
                    <a:pt x="56255" y="195997"/>
                  </a:lnTo>
                  <a:lnTo>
                    <a:pt x="74760" y="239279"/>
                  </a:lnTo>
                  <a:lnTo>
                    <a:pt x="94583" y="277864"/>
                  </a:lnTo>
                  <a:lnTo>
                    <a:pt x="108005" y="315276"/>
                  </a:lnTo>
                  <a:lnTo>
                    <a:pt x="116878" y="329868"/>
                  </a:lnTo>
                  <a:lnTo>
                    <a:pt x="116283" y="331066"/>
                  </a:lnTo>
                  <a:lnTo>
                    <a:pt x="112095" y="332396"/>
                  </a:lnTo>
                  <a:lnTo>
                    <a:pt x="110449" y="331428"/>
                  </a:lnTo>
                  <a:lnTo>
                    <a:pt x="109351" y="329460"/>
                  </a:lnTo>
                  <a:lnTo>
                    <a:pt x="97344" y="295766"/>
                  </a:lnTo>
                  <a:lnTo>
                    <a:pt x="76629" y="252886"/>
                  </a:lnTo>
                  <a:lnTo>
                    <a:pt x="62466" y="219408"/>
                  </a:lnTo>
                  <a:lnTo>
                    <a:pt x="46730" y="184353"/>
                  </a:lnTo>
                  <a:lnTo>
                    <a:pt x="35821" y="148831"/>
                  </a:lnTo>
                  <a:lnTo>
                    <a:pt x="22778" y="111439"/>
                  </a:lnTo>
                  <a:lnTo>
                    <a:pt x="18506" y="78029"/>
                  </a:lnTo>
                  <a:lnTo>
                    <a:pt x="21675" y="67579"/>
                  </a:lnTo>
                  <a:lnTo>
                    <a:pt x="27368" y="56023"/>
                  </a:lnTo>
                  <a:lnTo>
                    <a:pt x="28167" y="53252"/>
                  </a:lnTo>
                  <a:lnTo>
                    <a:pt x="31346" y="52066"/>
                  </a:lnTo>
                  <a:lnTo>
                    <a:pt x="41934" y="52513"/>
                  </a:lnTo>
                  <a:lnTo>
                    <a:pt x="59609" y="59643"/>
                  </a:lnTo>
                  <a:lnTo>
                    <a:pt x="83358" y="79319"/>
                  </a:lnTo>
                  <a:lnTo>
                    <a:pt x="113112" y="118843"/>
                  </a:lnTo>
                  <a:lnTo>
                    <a:pt x="137583" y="156991"/>
                  </a:lnTo>
                  <a:lnTo>
                    <a:pt x="141847" y="166394"/>
                  </a:lnTo>
                  <a:lnTo>
                    <a:pt x="150360" y="176068"/>
                  </a:lnTo>
                  <a:lnTo>
                    <a:pt x="154200" y="188412"/>
                  </a:lnTo>
                  <a:lnTo>
                    <a:pt x="154609" y="180461"/>
                  </a:lnTo>
                  <a:lnTo>
                    <a:pt x="137095" y="136654"/>
                  </a:lnTo>
                  <a:lnTo>
                    <a:pt x="124242" y="94090"/>
                  </a:lnTo>
                  <a:lnTo>
                    <a:pt x="120597" y="56088"/>
                  </a:lnTo>
                  <a:lnTo>
                    <a:pt x="122677" y="21823"/>
                  </a:lnTo>
                  <a:lnTo>
                    <a:pt x="125440" y="13916"/>
                  </a:lnTo>
                  <a:lnTo>
                    <a:pt x="133803" y="3366"/>
                  </a:lnTo>
                  <a:lnTo>
                    <a:pt x="149426" y="0"/>
                  </a:lnTo>
                  <a:lnTo>
                    <a:pt x="178770" y="3588"/>
                  </a:lnTo>
                  <a:lnTo>
                    <a:pt x="197194" y="10903"/>
                  </a:lnTo>
                  <a:lnTo>
                    <a:pt x="234645" y="47804"/>
                  </a:lnTo>
                  <a:lnTo>
                    <a:pt x="267432" y="90897"/>
                  </a:lnTo>
                  <a:lnTo>
                    <a:pt x="292183" y="133777"/>
                  </a:lnTo>
                  <a:lnTo>
                    <a:pt x="308294" y="172669"/>
                  </a:lnTo>
                  <a:lnTo>
                    <a:pt x="315327" y="195828"/>
                  </a:lnTo>
                  <a:lnTo>
                    <a:pt x="303609" y="196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0" name="SMARTInkShape-538">
              <a:extLst>
                <a:ext uri="{FF2B5EF4-FFF2-40B4-BE49-F238E27FC236}">
                  <a16:creationId xmlns:a16="http://schemas.microsoft.com/office/drawing/2014/main" id="{967F604F-5252-4BE4-B221-94028F180F7A}"/>
                </a:ext>
              </a:extLst>
            </p:cNvPr>
            <p:cNvSpPr/>
            <p:nvPr>
              <p:custDataLst>
                <p:tags r:id="rId81"/>
              </p:custDataLst>
            </p:nvPr>
          </p:nvSpPr>
          <p:spPr>
            <a:xfrm>
              <a:off x="8413299" y="2326874"/>
              <a:ext cx="512690" cy="547650"/>
            </a:xfrm>
            <a:custGeom>
              <a:avLst/>
              <a:gdLst/>
              <a:ahLst/>
              <a:cxnLst/>
              <a:rect l="0" t="0" r="0" b="0"/>
              <a:pathLst>
                <a:path w="512400" h="547715">
                  <a:moveTo>
                    <a:pt x="254161" y="66606"/>
                  </a:moveTo>
                  <a:lnTo>
                    <a:pt x="254161" y="66606"/>
                  </a:lnTo>
                  <a:lnTo>
                    <a:pt x="244680" y="60286"/>
                  </a:lnTo>
                  <a:lnTo>
                    <a:pt x="203842" y="55435"/>
                  </a:lnTo>
                  <a:lnTo>
                    <a:pt x="170585" y="56120"/>
                  </a:lnTo>
                  <a:lnTo>
                    <a:pt x="148994" y="64895"/>
                  </a:lnTo>
                  <a:lnTo>
                    <a:pt x="111180" y="90977"/>
                  </a:lnTo>
                  <a:lnTo>
                    <a:pt x="70127" y="131312"/>
                  </a:lnTo>
                  <a:lnTo>
                    <a:pt x="42473" y="165916"/>
                  </a:lnTo>
                  <a:lnTo>
                    <a:pt x="21135" y="206755"/>
                  </a:lnTo>
                  <a:lnTo>
                    <a:pt x="11027" y="225468"/>
                  </a:lnTo>
                  <a:lnTo>
                    <a:pt x="2278" y="261623"/>
                  </a:lnTo>
                  <a:lnTo>
                    <a:pt x="0" y="297258"/>
                  </a:lnTo>
                  <a:lnTo>
                    <a:pt x="751" y="328529"/>
                  </a:lnTo>
                  <a:lnTo>
                    <a:pt x="6655" y="368447"/>
                  </a:lnTo>
                  <a:lnTo>
                    <a:pt x="18548" y="401883"/>
                  </a:lnTo>
                  <a:lnTo>
                    <a:pt x="43505" y="443205"/>
                  </a:lnTo>
                  <a:lnTo>
                    <a:pt x="78793" y="485489"/>
                  </a:lnTo>
                  <a:lnTo>
                    <a:pt x="108052" y="510204"/>
                  </a:lnTo>
                  <a:lnTo>
                    <a:pt x="148913" y="530094"/>
                  </a:lnTo>
                  <a:lnTo>
                    <a:pt x="182911" y="540492"/>
                  </a:lnTo>
                  <a:lnTo>
                    <a:pt x="215659" y="545112"/>
                  </a:lnTo>
                  <a:lnTo>
                    <a:pt x="257525" y="547714"/>
                  </a:lnTo>
                  <a:lnTo>
                    <a:pt x="298225" y="542164"/>
                  </a:lnTo>
                  <a:lnTo>
                    <a:pt x="336449" y="535301"/>
                  </a:lnTo>
                  <a:lnTo>
                    <a:pt x="372910" y="525919"/>
                  </a:lnTo>
                  <a:lnTo>
                    <a:pt x="408850" y="508440"/>
                  </a:lnTo>
                  <a:lnTo>
                    <a:pt x="452561" y="477543"/>
                  </a:lnTo>
                  <a:lnTo>
                    <a:pt x="470001" y="464219"/>
                  </a:lnTo>
                  <a:lnTo>
                    <a:pt x="484366" y="447273"/>
                  </a:lnTo>
                  <a:lnTo>
                    <a:pt x="503609" y="406497"/>
                  </a:lnTo>
                  <a:lnTo>
                    <a:pt x="512399" y="372514"/>
                  </a:lnTo>
                  <a:lnTo>
                    <a:pt x="510925" y="341913"/>
                  </a:lnTo>
                  <a:lnTo>
                    <a:pt x="506522" y="307365"/>
                  </a:lnTo>
                  <a:lnTo>
                    <a:pt x="499003" y="264942"/>
                  </a:lnTo>
                  <a:lnTo>
                    <a:pt x="483473" y="222680"/>
                  </a:lnTo>
                  <a:lnTo>
                    <a:pt x="467422" y="192417"/>
                  </a:lnTo>
                  <a:lnTo>
                    <a:pt x="442953" y="148789"/>
                  </a:lnTo>
                  <a:lnTo>
                    <a:pt x="415785" y="109698"/>
                  </a:lnTo>
                  <a:lnTo>
                    <a:pt x="381068" y="66348"/>
                  </a:lnTo>
                  <a:lnTo>
                    <a:pt x="336423" y="26599"/>
                  </a:lnTo>
                  <a:lnTo>
                    <a:pt x="308814" y="10728"/>
                  </a:lnTo>
                  <a:lnTo>
                    <a:pt x="267047" y="808"/>
                  </a:lnTo>
                  <a:lnTo>
                    <a:pt x="226450" y="0"/>
                  </a:lnTo>
                  <a:lnTo>
                    <a:pt x="195606" y="7110"/>
                  </a:lnTo>
                  <a:lnTo>
                    <a:pt x="163390" y="23916"/>
                  </a:lnTo>
                  <a:lnTo>
                    <a:pt x="93427" y="725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6" name="SMARTInkShape-Group84">
            <a:extLst>
              <a:ext uri="{FF2B5EF4-FFF2-40B4-BE49-F238E27FC236}">
                <a16:creationId xmlns:a16="http://schemas.microsoft.com/office/drawing/2014/main" id="{C560C874-574D-4ACD-999E-88E603D9CBFF}"/>
              </a:ext>
            </a:extLst>
          </p:cNvPr>
          <p:cNvGrpSpPr>
            <a:grpSpLocks/>
          </p:cNvGrpSpPr>
          <p:nvPr/>
        </p:nvGrpSpPr>
        <p:grpSpPr bwMode="auto">
          <a:xfrm>
            <a:off x="6664325" y="2789238"/>
            <a:ext cx="1646238" cy="1716087"/>
            <a:chOff x="6664037" y="2789581"/>
            <a:chExt cx="1646528" cy="1716094"/>
          </a:xfrm>
        </p:grpSpPr>
        <p:sp>
          <p:nvSpPr>
            <p:cNvPr id="49242" name="SMARTInkShape-539">
              <a:extLst>
                <a:ext uri="{FF2B5EF4-FFF2-40B4-BE49-F238E27FC236}">
                  <a16:creationId xmlns:a16="http://schemas.microsoft.com/office/drawing/2014/main" id="{BE2FFF7D-8A4A-43C1-B85D-87DD2CEE5A70}"/>
                </a:ext>
              </a:extLst>
            </p:cNvPr>
            <p:cNvSpPr/>
            <p:nvPr>
              <p:custDataLst>
                <p:tags r:id="rId48"/>
              </p:custDataLst>
            </p:nvPr>
          </p:nvSpPr>
          <p:spPr>
            <a:xfrm>
              <a:off x="6664037" y="3984973"/>
              <a:ext cx="390594" cy="520702"/>
            </a:xfrm>
            <a:custGeom>
              <a:avLst/>
              <a:gdLst/>
              <a:ahLst/>
              <a:cxnLst/>
              <a:rect l="0" t="0" r="0" b="0"/>
              <a:pathLst>
                <a:path w="390417" h="521005">
                  <a:moveTo>
                    <a:pt x="3463" y="230143"/>
                  </a:moveTo>
                  <a:lnTo>
                    <a:pt x="3463" y="230143"/>
                  </a:lnTo>
                  <a:lnTo>
                    <a:pt x="23195" y="241588"/>
                  </a:lnTo>
                  <a:lnTo>
                    <a:pt x="30533" y="250443"/>
                  </a:lnTo>
                  <a:lnTo>
                    <a:pt x="53137" y="292174"/>
                  </a:lnTo>
                  <a:lnTo>
                    <a:pt x="72941" y="336183"/>
                  </a:lnTo>
                  <a:lnTo>
                    <a:pt x="93548" y="378163"/>
                  </a:lnTo>
                  <a:lnTo>
                    <a:pt x="113567" y="415339"/>
                  </a:lnTo>
                  <a:lnTo>
                    <a:pt x="132512" y="455892"/>
                  </a:lnTo>
                  <a:lnTo>
                    <a:pt x="148562" y="492970"/>
                  </a:lnTo>
                  <a:lnTo>
                    <a:pt x="157992" y="521004"/>
                  </a:lnTo>
                  <a:lnTo>
                    <a:pt x="158168" y="518436"/>
                  </a:lnTo>
                  <a:lnTo>
                    <a:pt x="148062" y="502137"/>
                  </a:lnTo>
                  <a:lnTo>
                    <a:pt x="116202" y="457938"/>
                  </a:lnTo>
                  <a:lnTo>
                    <a:pt x="92687" y="417352"/>
                  </a:lnTo>
                  <a:lnTo>
                    <a:pt x="65772" y="377146"/>
                  </a:lnTo>
                  <a:lnTo>
                    <a:pt x="45957" y="342711"/>
                  </a:lnTo>
                  <a:lnTo>
                    <a:pt x="27520" y="307372"/>
                  </a:lnTo>
                  <a:lnTo>
                    <a:pt x="12648" y="271767"/>
                  </a:lnTo>
                  <a:lnTo>
                    <a:pt x="1186" y="229594"/>
                  </a:lnTo>
                  <a:lnTo>
                    <a:pt x="0" y="188044"/>
                  </a:lnTo>
                  <a:lnTo>
                    <a:pt x="3247" y="164469"/>
                  </a:lnTo>
                  <a:lnTo>
                    <a:pt x="9100" y="151786"/>
                  </a:lnTo>
                  <a:lnTo>
                    <a:pt x="23166" y="142180"/>
                  </a:lnTo>
                  <a:lnTo>
                    <a:pt x="32474" y="137766"/>
                  </a:lnTo>
                  <a:lnTo>
                    <a:pt x="53398" y="138154"/>
                  </a:lnTo>
                  <a:lnTo>
                    <a:pt x="83964" y="149529"/>
                  </a:lnTo>
                  <a:lnTo>
                    <a:pt x="121367" y="176924"/>
                  </a:lnTo>
                  <a:lnTo>
                    <a:pt x="158460" y="212698"/>
                  </a:lnTo>
                  <a:lnTo>
                    <a:pt x="202572" y="256629"/>
                  </a:lnTo>
                  <a:lnTo>
                    <a:pt x="233922" y="287961"/>
                  </a:lnTo>
                  <a:lnTo>
                    <a:pt x="234492" y="287870"/>
                  </a:lnTo>
                  <a:lnTo>
                    <a:pt x="234873" y="287149"/>
                  </a:lnTo>
                  <a:lnTo>
                    <a:pt x="235484" y="278077"/>
                  </a:lnTo>
                  <a:lnTo>
                    <a:pt x="225611" y="240865"/>
                  </a:lnTo>
                  <a:lnTo>
                    <a:pt x="212379" y="199365"/>
                  </a:lnTo>
                  <a:lnTo>
                    <a:pt x="201845" y="164358"/>
                  </a:lnTo>
                  <a:lnTo>
                    <a:pt x="196299" y="128850"/>
                  </a:lnTo>
                  <a:lnTo>
                    <a:pt x="191127" y="87903"/>
                  </a:lnTo>
                  <a:lnTo>
                    <a:pt x="187411" y="59107"/>
                  </a:lnTo>
                  <a:lnTo>
                    <a:pt x="195999" y="17609"/>
                  </a:lnTo>
                  <a:lnTo>
                    <a:pt x="201704" y="8242"/>
                  </a:lnTo>
                  <a:lnTo>
                    <a:pt x="207986" y="2536"/>
                  </a:lnTo>
                  <a:lnTo>
                    <a:pt x="212984" y="0"/>
                  </a:lnTo>
                  <a:lnTo>
                    <a:pt x="235317" y="1732"/>
                  </a:lnTo>
                  <a:lnTo>
                    <a:pt x="248944" y="6477"/>
                  </a:lnTo>
                  <a:lnTo>
                    <a:pt x="271630" y="23464"/>
                  </a:lnTo>
                  <a:lnTo>
                    <a:pt x="289294" y="43301"/>
                  </a:lnTo>
                  <a:lnTo>
                    <a:pt x="302920" y="70593"/>
                  </a:lnTo>
                  <a:lnTo>
                    <a:pt x="321937" y="114517"/>
                  </a:lnTo>
                  <a:lnTo>
                    <a:pt x="334187" y="147817"/>
                  </a:lnTo>
                  <a:lnTo>
                    <a:pt x="347412" y="191465"/>
                  </a:lnTo>
                  <a:lnTo>
                    <a:pt x="390416" y="2539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3" name="SMARTInkShape-540">
              <a:extLst>
                <a:ext uri="{FF2B5EF4-FFF2-40B4-BE49-F238E27FC236}">
                  <a16:creationId xmlns:a16="http://schemas.microsoft.com/office/drawing/2014/main" id="{60C2B94C-56C2-4C80-A4B8-8FD02F154420}"/>
                </a:ext>
              </a:extLst>
            </p:cNvPr>
            <p:cNvSpPr/>
            <p:nvPr>
              <p:custDataLst>
                <p:tags r:id="rId49"/>
              </p:custDataLst>
            </p:nvPr>
          </p:nvSpPr>
          <p:spPr>
            <a:xfrm>
              <a:off x="7041929" y="3877022"/>
              <a:ext cx="142900" cy="276226"/>
            </a:xfrm>
            <a:custGeom>
              <a:avLst/>
              <a:gdLst/>
              <a:ahLst/>
              <a:cxnLst/>
              <a:rect l="0" t="0" r="0" b="0"/>
              <a:pathLst>
                <a:path w="142725" h="274890">
                  <a:moveTo>
                    <a:pt x="17708" y="57242"/>
                  </a:moveTo>
                  <a:lnTo>
                    <a:pt x="17708" y="57242"/>
                  </a:lnTo>
                  <a:lnTo>
                    <a:pt x="14548" y="63562"/>
                  </a:lnTo>
                  <a:lnTo>
                    <a:pt x="8595" y="87839"/>
                  </a:lnTo>
                  <a:lnTo>
                    <a:pt x="3735" y="99945"/>
                  </a:lnTo>
                  <a:lnTo>
                    <a:pt x="360" y="143334"/>
                  </a:lnTo>
                  <a:lnTo>
                    <a:pt x="0" y="177118"/>
                  </a:lnTo>
                  <a:lnTo>
                    <a:pt x="9374" y="221745"/>
                  </a:lnTo>
                  <a:lnTo>
                    <a:pt x="24719" y="253709"/>
                  </a:lnTo>
                  <a:lnTo>
                    <a:pt x="41835" y="272587"/>
                  </a:lnTo>
                  <a:lnTo>
                    <a:pt x="49006" y="274889"/>
                  </a:lnTo>
                  <a:lnTo>
                    <a:pt x="65794" y="273918"/>
                  </a:lnTo>
                  <a:lnTo>
                    <a:pt x="72255" y="271146"/>
                  </a:lnTo>
                  <a:lnTo>
                    <a:pt x="81197" y="262774"/>
                  </a:lnTo>
                  <a:lnTo>
                    <a:pt x="96420" y="240568"/>
                  </a:lnTo>
                  <a:lnTo>
                    <a:pt x="111800" y="197343"/>
                  </a:lnTo>
                  <a:lnTo>
                    <a:pt x="117507" y="156035"/>
                  </a:lnTo>
                  <a:lnTo>
                    <a:pt x="117172" y="123335"/>
                  </a:lnTo>
                  <a:lnTo>
                    <a:pt x="107642" y="84384"/>
                  </a:lnTo>
                  <a:lnTo>
                    <a:pt x="101996" y="64013"/>
                  </a:lnTo>
                  <a:lnTo>
                    <a:pt x="79740" y="22047"/>
                  </a:lnTo>
                  <a:lnTo>
                    <a:pt x="69752" y="10070"/>
                  </a:lnTo>
                  <a:lnTo>
                    <a:pt x="56653" y="152"/>
                  </a:lnTo>
                  <a:lnTo>
                    <a:pt x="55576" y="0"/>
                  </a:lnTo>
                  <a:lnTo>
                    <a:pt x="54860" y="559"/>
                  </a:lnTo>
                  <a:lnTo>
                    <a:pt x="54384" y="1594"/>
                  </a:lnTo>
                  <a:lnTo>
                    <a:pt x="62975" y="26346"/>
                  </a:lnTo>
                  <a:lnTo>
                    <a:pt x="66270" y="42849"/>
                  </a:lnTo>
                  <a:lnTo>
                    <a:pt x="90053" y="86132"/>
                  </a:lnTo>
                  <a:lnTo>
                    <a:pt x="142724" y="1584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4" name="SMARTInkShape-541">
              <a:extLst>
                <a:ext uri="{FF2B5EF4-FFF2-40B4-BE49-F238E27FC236}">
                  <a16:creationId xmlns:a16="http://schemas.microsoft.com/office/drawing/2014/main" id="{FF9E9C89-807D-483F-AF73-329823C47D3B}"/>
                </a:ext>
              </a:extLst>
            </p:cNvPr>
            <p:cNvSpPr/>
            <p:nvPr>
              <p:custDataLst>
                <p:tags r:id="rId50"/>
              </p:custDataLst>
            </p:nvPr>
          </p:nvSpPr>
          <p:spPr>
            <a:xfrm>
              <a:off x="7149898" y="3554759"/>
              <a:ext cx="160366" cy="415927"/>
            </a:xfrm>
            <a:custGeom>
              <a:avLst/>
              <a:gdLst/>
              <a:ahLst/>
              <a:cxnLst/>
              <a:rect l="0" t="0" r="0" b="0"/>
              <a:pathLst>
                <a:path w="160737" h="416136">
                  <a:moveTo>
                    <a:pt x="0" y="160734"/>
                  </a:moveTo>
                  <a:lnTo>
                    <a:pt x="0" y="160734"/>
                  </a:lnTo>
                  <a:lnTo>
                    <a:pt x="0" y="163894"/>
                  </a:lnTo>
                  <a:lnTo>
                    <a:pt x="14716" y="200462"/>
                  </a:lnTo>
                  <a:lnTo>
                    <a:pt x="36274" y="238549"/>
                  </a:lnTo>
                  <a:lnTo>
                    <a:pt x="56904" y="276100"/>
                  </a:lnTo>
                  <a:lnTo>
                    <a:pt x="76612" y="314420"/>
                  </a:lnTo>
                  <a:lnTo>
                    <a:pt x="101340" y="350910"/>
                  </a:lnTo>
                  <a:lnTo>
                    <a:pt x="126733" y="391295"/>
                  </a:lnTo>
                  <a:lnTo>
                    <a:pt x="138092" y="406760"/>
                  </a:lnTo>
                  <a:lnTo>
                    <a:pt x="139686" y="410080"/>
                  </a:lnTo>
                  <a:lnTo>
                    <a:pt x="142072" y="412293"/>
                  </a:lnTo>
                  <a:lnTo>
                    <a:pt x="152845" y="416135"/>
                  </a:lnTo>
                  <a:lnTo>
                    <a:pt x="154208" y="403904"/>
                  </a:lnTo>
                  <a:lnTo>
                    <a:pt x="143518" y="360212"/>
                  </a:lnTo>
                  <a:lnTo>
                    <a:pt x="135349" y="324790"/>
                  </a:lnTo>
                  <a:lnTo>
                    <a:pt x="126313" y="283206"/>
                  </a:lnTo>
                  <a:lnTo>
                    <a:pt x="117683" y="239135"/>
                  </a:lnTo>
                  <a:lnTo>
                    <a:pt x="110275" y="194988"/>
                  </a:lnTo>
                  <a:lnTo>
                    <a:pt x="108081" y="151921"/>
                  </a:lnTo>
                  <a:lnTo>
                    <a:pt x="110958" y="114026"/>
                  </a:lnTo>
                  <a:lnTo>
                    <a:pt x="120621" y="71985"/>
                  </a:lnTo>
                  <a:lnTo>
                    <a:pt x="136421" y="31343"/>
                  </a:lnTo>
                  <a:lnTo>
                    <a:pt x="16073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5" name="SMARTInkShape-542">
              <a:extLst>
                <a:ext uri="{FF2B5EF4-FFF2-40B4-BE49-F238E27FC236}">
                  <a16:creationId xmlns:a16="http://schemas.microsoft.com/office/drawing/2014/main" id="{8968A0E0-2EA2-4762-9297-336D48154BD4}"/>
                </a:ext>
              </a:extLst>
            </p:cNvPr>
            <p:cNvSpPr/>
            <p:nvPr>
              <p:custDataLst>
                <p:tags r:id="rId51"/>
              </p:custDataLst>
            </p:nvPr>
          </p:nvSpPr>
          <p:spPr>
            <a:xfrm>
              <a:off x="7268982" y="3810347"/>
              <a:ext cx="142900" cy="34925"/>
            </a:xfrm>
            <a:custGeom>
              <a:avLst/>
              <a:gdLst/>
              <a:ahLst/>
              <a:cxnLst/>
              <a:rect l="0" t="0" r="0" b="0"/>
              <a:pathLst>
                <a:path w="142876" h="35721">
                  <a:moveTo>
                    <a:pt x="0" y="0"/>
                  </a:moveTo>
                  <a:lnTo>
                    <a:pt x="0" y="0"/>
                  </a:lnTo>
                  <a:lnTo>
                    <a:pt x="3159" y="0"/>
                  </a:lnTo>
                  <a:lnTo>
                    <a:pt x="38247" y="23738"/>
                  </a:lnTo>
                  <a:lnTo>
                    <a:pt x="74465" y="31875"/>
                  </a:lnTo>
                  <a:lnTo>
                    <a:pt x="113511" y="34959"/>
                  </a:lnTo>
                  <a:lnTo>
                    <a:pt x="142875" y="35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6" name="SMARTInkShape-543">
              <a:extLst>
                <a:ext uri="{FF2B5EF4-FFF2-40B4-BE49-F238E27FC236}">
                  <a16:creationId xmlns:a16="http://schemas.microsoft.com/office/drawing/2014/main" id="{71899D61-79A0-4845-9AAA-C7B99DD147D8}"/>
                </a:ext>
              </a:extLst>
            </p:cNvPr>
            <p:cNvSpPr/>
            <p:nvPr>
              <p:custDataLst>
                <p:tags r:id="rId52"/>
              </p:custDataLst>
            </p:nvPr>
          </p:nvSpPr>
          <p:spPr>
            <a:xfrm>
              <a:off x="7384889" y="3491259"/>
              <a:ext cx="223877" cy="269876"/>
            </a:xfrm>
            <a:custGeom>
              <a:avLst/>
              <a:gdLst/>
              <a:ahLst/>
              <a:cxnLst/>
              <a:rect l="0" t="0" r="0" b="0"/>
              <a:pathLst>
                <a:path w="223425" h="270346">
                  <a:moveTo>
                    <a:pt x="68644" y="206345"/>
                  </a:moveTo>
                  <a:lnTo>
                    <a:pt x="68644" y="206345"/>
                  </a:lnTo>
                  <a:lnTo>
                    <a:pt x="95014" y="177989"/>
                  </a:lnTo>
                  <a:lnTo>
                    <a:pt x="116236" y="137052"/>
                  </a:lnTo>
                  <a:lnTo>
                    <a:pt x="129221" y="110857"/>
                  </a:lnTo>
                  <a:lnTo>
                    <a:pt x="133696" y="70011"/>
                  </a:lnTo>
                  <a:lnTo>
                    <a:pt x="133935" y="57778"/>
                  </a:lnTo>
                  <a:lnTo>
                    <a:pt x="130514" y="45727"/>
                  </a:lnTo>
                  <a:lnTo>
                    <a:pt x="111217" y="15500"/>
                  </a:lnTo>
                  <a:lnTo>
                    <a:pt x="98809" y="4006"/>
                  </a:lnTo>
                  <a:lnTo>
                    <a:pt x="92722" y="15"/>
                  </a:lnTo>
                  <a:lnTo>
                    <a:pt x="84696" y="0"/>
                  </a:lnTo>
                  <a:lnTo>
                    <a:pt x="65193" y="7039"/>
                  </a:lnTo>
                  <a:lnTo>
                    <a:pt x="44543" y="22716"/>
                  </a:lnTo>
                  <a:lnTo>
                    <a:pt x="26885" y="46250"/>
                  </a:lnTo>
                  <a:lnTo>
                    <a:pt x="11985" y="89246"/>
                  </a:lnTo>
                  <a:lnTo>
                    <a:pt x="2173" y="127478"/>
                  </a:lnTo>
                  <a:lnTo>
                    <a:pt x="0" y="163574"/>
                  </a:lnTo>
                  <a:lnTo>
                    <a:pt x="8469" y="198155"/>
                  </a:lnTo>
                  <a:lnTo>
                    <a:pt x="26485" y="239636"/>
                  </a:lnTo>
                  <a:lnTo>
                    <a:pt x="38662" y="253773"/>
                  </a:lnTo>
                  <a:lnTo>
                    <a:pt x="62992" y="268610"/>
                  </a:lnTo>
                  <a:lnTo>
                    <a:pt x="70829" y="270345"/>
                  </a:lnTo>
                  <a:lnTo>
                    <a:pt x="107025" y="263565"/>
                  </a:lnTo>
                  <a:lnTo>
                    <a:pt x="127199" y="251521"/>
                  </a:lnTo>
                  <a:lnTo>
                    <a:pt x="170127" y="218036"/>
                  </a:lnTo>
                  <a:lnTo>
                    <a:pt x="191978" y="194007"/>
                  </a:lnTo>
                  <a:lnTo>
                    <a:pt x="215817" y="153251"/>
                  </a:lnTo>
                  <a:lnTo>
                    <a:pt x="223424" y="140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7" name="SMARTInkShape-544">
              <a:extLst>
                <a:ext uri="{FF2B5EF4-FFF2-40B4-BE49-F238E27FC236}">
                  <a16:creationId xmlns:a16="http://schemas.microsoft.com/office/drawing/2014/main" id="{0841B6E1-41EE-4EE6-9050-8906016D3BE6}"/>
                </a:ext>
              </a:extLst>
            </p:cNvPr>
            <p:cNvSpPr/>
            <p:nvPr>
              <p:custDataLst>
                <p:tags r:id="rId53"/>
              </p:custDataLst>
            </p:nvPr>
          </p:nvSpPr>
          <p:spPr>
            <a:xfrm>
              <a:off x="7632583" y="3143594"/>
              <a:ext cx="177831" cy="303214"/>
            </a:xfrm>
            <a:custGeom>
              <a:avLst/>
              <a:gdLst/>
              <a:ahLst/>
              <a:cxnLst/>
              <a:rect l="0" t="0" r="0" b="0"/>
              <a:pathLst>
                <a:path w="178595" h="303610">
                  <a:moveTo>
                    <a:pt x="0" y="0"/>
                  </a:moveTo>
                  <a:lnTo>
                    <a:pt x="0" y="0"/>
                  </a:lnTo>
                  <a:lnTo>
                    <a:pt x="0" y="9481"/>
                  </a:lnTo>
                  <a:lnTo>
                    <a:pt x="1323" y="12935"/>
                  </a:lnTo>
                  <a:lnTo>
                    <a:pt x="8845" y="23603"/>
                  </a:lnTo>
                  <a:lnTo>
                    <a:pt x="26023" y="61619"/>
                  </a:lnTo>
                  <a:lnTo>
                    <a:pt x="53869" y="105928"/>
                  </a:lnTo>
                  <a:lnTo>
                    <a:pt x="83769" y="144984"/>
                  </a:lnTo>
                  <a:lnTo>
                    <a:pt x="112017" y="185502"/>
                  </a:lnTo>
                  <a:lnTo>
                    <a:pt x="136706" y="221434"/>
                  </a:lnTo>
                  <a:lnTo>
                    <a:pt x="154371" y="253863"/>
                  </a:lnTo>
                  <a:lnTo>
                    <a:pt x="161461" y="278055"/>
                  </a:lnTo>
                  <a:lnTo>
                    <a:pt x="172635" y="288688"/>
                  </a:lnTo>
                  <a:lnTo>
                    <a:pt x="178594" y="3036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8" name="SMARTInkShape-545">
              <a:extLst>
                <a:ext uri="{FF2B5EF4-FFF2-40B4-BE49-F238E27FC236}">
                  <a16:creationId xmlns:a16="http://schemas.microsoft.com/office/drawing/2014/main" id="{6607402A-BD23-4E98-B246-B0918FD74050}"/>
                </a:ext>
              </a:extLst>
            </p:cNvPr>
            <p:cNvSpPr/>
            <p:nvPr>
              <p:custDataLst>
                <p:tags r:id="rId54"/>
              </p:custDataLst>
            </p:nvPr>
          </p:nvSpPr>
          <p:spPr>
            <a:xfrm>
              <a:off x="7596064" y="3167408"/>
              <a:ext cx="214350" cy="190501"/>
            </a:xfrm>
            <a:custGeom>
              <a:avLst/>
              <a:gdLst/>
              <a:ahLst/>
              <a:cxnLst/>
              <a:rect l="0" t="0" r="0" b="0"/>
              <a:pathLst>
                <a:path w="214312" h="190501">
                  <a:moveTo>
                    <a:pt x="0" y="190500"/>
                  </a:moveTo>
                  <a:lnTo>
                    <a:pt x="0" y="190500"/>
                  </a:lnTo>
                  <a:lnTo>
                    <a:pt x="0" y="180248"/>
                  </a:lnTo>
                  <a:lnTo>
                    <a:pt x="1321" y="179697"/>
                  </a:lnTo>
                  <a:lnTo>
                    <a:pt x="6319" y="179083"/>
                  </a:lnTo>
                  <a:lnTo>
                    <a:pt x="8180" y="178258"/>
                  </a:lnTo>
                  <a:lnTo>
                    <a:pt x="9421" y="177047"/>
                  </a:lnTo>
                  <a:lnTo>
                    <a:pt x="10250" y="175578"/>
                  </a:lnTo>
                  <a:lnTo>
                    <a:pt x="53843" y="136443"/>
                  </a:lnTo>
                  <a:lnTo>
                    <a:pt x="91617" y="107092"/>
                  </a:lnTo>
                  <a:lnTo>
                    <a:pt x="135120" y="77382"/>
                  </a:lnTo>
                  <a:lnTo>
                    <a:pt x="169540" y="51812"/>
                  </a:lnTo>
                  <a:lnTo>
                    <a:pt x="207505" y="8141"/>
                  </a:lnTo>
                  <a:lnTo>
                    <a:pt x="21431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49" name="SMARTInkShape-546">
              <a:extLst>
                <a:ext uri="{FF2B5EF4-FFF2-40B4-BE49-F238E27FC236}">
                  <a16:creationId xmlns:a16="http://schemas.microsoft.com/office/drawing/2014/main" id="{C7BA4AE1-64DB-497B-BD41-1BCEBC1D14A2}"/>
                </a:ext>
              </a:extLst>
            </p:cNvPr>
            <p:cNvSpPr/>
            <p:nvPr>
              <p:custDataLst>
                <p:tags r:id="rId55"/>
              </p:custDataLst>
            </p:nvPr>
          </p:nvSpPr>
          <p:spPr>
            <a:xfrm>
              <a:off x="7786598" y="2964207"/>
              <a:ext cx="250869" cy="266701"/>
            </a:xfrm>
            <a:custGeom>
              <a:avLst/>
              <a:gdLst/>
              <a:ahLst/>
              <a:cxnLst/>
              <a:rect l="0" t="0" r="0" b="0"/>
              <a:pathLst>
                <a:path w="250031" h="265739">
                  <a:moveTo>
                    <a:pt x="0" y="0"/>
                  </a:moveTo>
                  <a:lnTo>
                    <a:pt x="0" y="0"/>
                  </a:lnTo>
                  <a:lnTo>
                    <a:pt x="0" y="12028"/>
                  </a:lnTo>
                  <a:lnTo>
                    <a:pt x="14920" y="52623"/>
                  </a:lnTo>
                  <a:lnTo>
                    <a:pt x="28017" y="87990"/>
                  </a:lnTo>
                  <a:lnTo>
                    <a:pt x="40894" y="119143"/>
                  </a:lnTo>
                  <a:lnTo>
                    <a:pt x="59300" y="158994"/>
                  </a:lnTo>
                  <a:lnTo>
                    <a:pt x="80136" y="201695"/>
                  </a:lnTo>
                  <a:lnTo>
                    <a:pt x="109055" y="244227"/>
                  </a:lnTo>
                  <a:lnTo>
                    <a:pt x="113230" y="253530"/>
                  </a:lnTo>
                  <a:lnTo>
                    <a:pt x="118895" y="260627"/>
                  </a:lnTo>
                  <a:lnTo>
                    <a:pt x="119612" y="263048"/>
                  </a:lnTo>
                  <a:lnTo>
                    <a:pt x="118767" y="264662"/>
                  </a:lnTo>
                  <a:lnTo>
                    <a:pt x="116880" y="265738"/>
                  </a:lnTo>
                  <a:lnTo>
                    <a:pt x="114961" y="263148"/>
                  </a:lnTo>
                  <a:lnTo>
                    <a:pt x="99082" y="222408"/>
                  </a:lnTo>
                  <a:lnTo>
                    <a:pt x="84394" y="184462"/>
                  </a:lnTo>
                  <a:lnTo>
                    <a:pt x="79464" y="162473"/>
                  </a:lnTo>
                  <a:lnTo>
                    <a:pt x="81838" y="149601"/>
                  </a:lnTo>
                  <a:lnTo>
                    <a:pt x="87965" y="137266"/>
                  </a:lnTo>
                  <a:lnTo>
                    <a:pt x="107396" y="113522"/>
                  </a:lnTo>
                  <a:lnTo>
                    <a:pt x="115860" y="109986"/>
                  </a:lnTo>
                  <a:lnTo>
                    <a:pt x="120898" y="109042"/>
                  </a:lnTo>
                  <a:lnTo>
                    <a:pt x="146945" y="117196"/>
                  </a:lnTo>
                  <a:lnTo>
                    <a:pt x="186650" y="142866"/>
                  </a:lnTo>
                  <a:lnTo>
                    <a:pt x="203029" y="156542"/>
                  </a:lnTo>
                  <a:lnTo>
                    <a:pt x="250030"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0" name="SMARTInkShape-547">
              <a:extLst>
                <a:ext uri="{FF2B5EF4-FFF2-40B4-BE49-F238E27FC236}">
                  <a16:creationId xmlns:a16="http://schemas.microsoft.com/office/drawing/2014/main" id="{9982AB2A-1CBC-48BE-BB9B-43B3EF327A97}"/>
                </a:ext>
              </a:extLst>
            </p:cNvPr>
            <p:cNvSpPr/>
            <p:nvPr>
              <p:custDataLst>
                <p:tags r:id="rId56"/>
              </p:custDataLst>
            </p:nvPr>
          </p:nvSpPr>
          <p:spPr>
            <a:xfrm>
              <a:off x="8061283" y="2789581"/>
              <a:ext cx="249282" cy="247651"/>
            </a:xfrm>
            <a:custGeom>
              <a:avLst/>
              <a:gdLst/>
              <a:ahLst/>
              <a:cxnLst/>
              <a:rect l="0" t="0" r="0" b="0"/>
              <a:pathLst>
                <a:path w="250034" h="247545">
                  <a:moveTo>
                    <a:pt x="0" y="246513"/>
                  </a:moveTo>
                  <a:lnTo>
                    <a:pt x="0" y="246513"/>
                  </a:lnTo>
                  <a:lnTo>
                    <a:pt x="6321" y="246513"/>
                  </a:lnTo>
                  <a:lnTo>
                    <a:pt x="47444" y="233725"/>
                  </a:lnTo>
                  <a:lnTo>
                    <a:pt x="90118" y="202919"/>
                  </a:lnTo>
                  <a:lnTo>
                    <a:pt x="111948" y="172467"/>
                  </a:lnTo>
                  <a:lnTo>
                    <a:pt x="132626" y="129728"/>
                  </a:lnTo>
                  <a:lnTo>
                    <a:pt x="138882" y="88438"/>
                  </a:lnTo>
                  <a:lnTo>
                    <a:pt x="136474" y="48937"/>
                  </a:lnTo>
                  <a:lnTo>
                    <a:pt x="123625" y="9808"/>
                  </a:lnTo>
                  <a:lnTo>
                    <a:pt x="120121" y="5365"/>
                  </a:lnTo>
                  <a:lnTo>
                    <a:pt x="110934" y="430"/>
                  </a:lnTo>
                  <a:lnTo>
                    <a:pt x="100236" y="0"/>
                  </a:lnTo>
                  <a:lnTo>
                    <a:pt x="94605" y="812"/>
                  </a:lnTo>
                  <a:lnTo>
                    <a:pt x="83057" y="7005"/>
                  </a:lnTo>
                  <a:lnTo>
                    <a:pt x="71310" y="17695"/>
                  </a:lnTo>
                  <a:lnTo>
                    <a:pt x="44815" y="57785"/>
                  </a:lnTo>
                  <a:lnTo>
                    <a:pt x="35254" y="88068"/>
                  </a:lnTo>
                  <a:lnTo>
                    <a:pt x="31392" y="128496"/>
                  </a:lnTo>
                  <a:lnTo>
                    <a:pt x="30247" y="161347"/>
                  </a:lnTo>
                  <a:lnTo>
                    <a:pt x="39389" y="190999"/>
                  </a:lnTo>
                  <a:lnTo>
                    <a:pt x="54666" y="217570"/>
                  </a:lnTo>
                  <a:lnTo>
                    <a:pt x="74920" y="235879"/>
                  </a:lnTo>
                  <a:lnTo>
                    <a:pt x="100839" y="246522"/>
                  </a:lnTo>
                  <a:lnTo>
                    <a:pt x="126304" y="247544"/>
                  </a:lnTo>
                  <a:lnTo>
                    <a:pt x="168118" y="236550"/>
                  </a:lnTo>
                  <a:lnTo>
                    <a:pt x="250033" y="1988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1" name="SMARTInkShape-548">
              <a:extLst>
                <a:ext uri="{FF2B5EF4-FFF2-40B4-BE49-F238E27FC236}">
                  <a16:creationId xmlns:a16="http://schemas.microsoft.com/office/drawing/2014/main" id="{D7F10D50-B295-43EF-8829-1F4BBA8988FB}"/>
                </a:ext>
              </a:extLst>
            </p:cNvPr>
            <p:cNvSpPr/>
            <p:nvPr>
              <p:custDataLst>
                <p:tags r:id="rId57"/>
              </p:custDataLst>
            </p:nvPr>
          </p:nvSpPr>
          <p:spPr>
            <a:xfrm>
              <a:off x="7364248" y="3988148"/>
              <a:ext cx="368365" cy="255589"/>
            </a:xfrm>
            <a:custGeom>
              <a:avLst/>
              <a:gdLst/>
              <a:ahLst/>
              <a:cxnLst/>
              <a:rect l="0" t="0" r="0" b="0"/>
              <a:pathLst>
                <a:path w="369094" h="255504">
                  <a:moveTo>
                    <a:pt x="0" y="0"/>
                  </a:moveTo>
                  <a:lnTo>
                    <a:pt x="0" y="0"/>
                  </a:lnTo>
                  <a:lnTo>
                    <a:pt x="0" y="6319"/>
                  </a:lnTo>
                  <a:lnTo>
                    <a:pt x="1322" y="8843"/>
                  </a:lnTo>
                  <a:lnTo>
                    <a:pt x="10828" y="20184"/>
                  </a:lnTo>
                  <a:lnTo>
                    <a:pt x="35309" y="62022"/>
                  </a:lnTo>
                  <a:lnTo>
                    <a:pt x="56289" y="102870"/>
                  </a:lnTo>
                  <a:lnTo>
                    <a:pt x="72240" y="137415"/>
                  </a:lnTo>
                  <a:lnTo>
                    <a:pt x="94085" y="179229"/>
                  </a:lnTo>
                  <a:lnTo>
                    <a:pt x="109670" y="211889"/>
                  </a:lnTo>
                  <a:lnTo>
                    <a:pt x="133161" y="241774"/>
                  </a:lnTo>
                  <a:lnTo>
                    <a:pt x="151686" y="251927"/>
                  </a:lnTo>
                  <a:lnTo>
                    <a:pt x="154702" y="255263"/>
                  </a:lnTo>
                  <a:lnTo>
                    <a:pt x="160681" y="255503"/>
                  </a:lnTo>
                  <a:lnTo>
                    <a:pt x="177908" y="250478"/>
                  </a:lnTo>
                  <a:lnTo>
                    <a:pt x="215892" y="222239"/>
                  </a:lnTo>
                  <a:lnTo>
                    <a:pt x="254493" y="185720"/>
                  </a:lnTo>
                  <a:lnTo>
                    <a:pt x="291572" y="142609"/>
                  </a:lnTo>
                  <a:lnTo>
                    <a:pt x="309523" y="120746"/>
                  </a:lnTo>
                  <a:lnTo>
                    <a:pt x="369093" y="833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2" name="SMARTInkShape-549">
              <a:extLst>
                <a:ext uri="{FF2B5EF4-FFF2-40B4-BE49-F238E27FC236}">
                  <a16:creationId xmlns:a16="http://schemas.microsoft.com/office/drawing/2014/main" id="{77F6D077-01C7-4034-B234-597FAF2434B3}"/>
                </a:ext>
              </a:extLst>
            </p:cNvPr>
            <p:cNvSpPr/>
            <p:nvPr>
              <p:custDataLst>
                <p:tags r:id="rId58"/>
              </p:custDataLst>
            </p:nvPr>
          </p:nvSpPr>
          <p:spPr>
            <a:xfrm>
              <a:off x="7699269" y="3827810"/>
              <a:ext cx="123847" cy="204788"/>
            </a:xfrm>
            <a:custGeom>
              <a:avLst/>
              <a:gdLst/>
              <a:ahLst/>
              <a:cxnLst/>
              <a:rect l="0" t="0" r="0" b="0"/>
              <a:pathLst>
                <a:path w="122612" h="205108">
                  <a:moveTo>
                    <a:pt x="51174" y="438"/>
                  </a:moveTo>
                  <a:lnTo>
                    <a:pt x="51174" y="438"/>
                  </a:lnTo>
                  <a:lnTo>
                    <a:pt x="28312" y="26461"/>
                  </a:lnTo>
                  <a:lnTo>
                    <a:pt x="10567" y="69645"/>
                  </a:lnTo>
                  <a:lnTo>
                    <a:pt x="843" y="113621"/>
                  </a:lnTo>
                  <a:lnTo>
                    <a:pt x="0" y="153078"/>
                  </a:lnTo>
                  <a:lnTo>
                    <a:pt x="7790" y="181925"/>
                  </a:lnTo>
                  <a:lnTo>
                    <a:pt x="12328" y="192867"/>
                  </a:lnTo>
                  <a:lnTo>
                    <a:pt x="18663" y="199500"/>
                  </a:lnTo>
                  <a:lnTo>
                    <a:pt x="26192" y="203261"/>
                  </a:lnTo>
                  <a:lnTo>
                    <a:pt x="34520" y="205107"/>
                  </a:lnTo>
                  <a:lnTo>
                    <a:pt x="42055" y="204353"/>
                  </a:lnTo>
                  <a:lnTo>
                    <a:pt x="55720" y="198223"/>
                  </a:lnTo>
                  <a:lnTo>
                    <a:pt x="64880" y="188884"/>
                  </a:lnTo>
                  <a:lnTo>
                    <a:pt x="68249" y="183616"/>
                  </a:lnTo>
                  <a:lnTo>
                    <a:pt x="72988" y="160400"/>
                  </a:lnTo>
                  <a:lnTo>
                    <a:pt x="74723" y="116132"/>
                  </a:lnTo>
                  <a:lnTo>
                    <a:pt x="71774" y="74371"/>
                  </a:lnTo>
                  <a:lnTo>
                    <a:pt x="69845" y="47406"/>
                  </a:lnTo>
                  <a:lnTo>
                    <a:pt x="60575" y="29030"/>
                  </a:lnTo>
                  <a:lnTo>
                    <a:pt x="41412" y="774"/>
                  </a:lnTo>
                  <a:lnTo>
                    <a:pt x="39374" y="0"/>
                  </a:lnTo>
                  <a:lnTo>
                    <a:pt x="37354" y="146"/>
                  </a:lnTo>
                  <a:lnTo>
                    <a:pt x="36007" y="1567"/>
                  </a:lnTo>
                  <a:lnTo>
                    <a:pt x="34511" y="6672"/>
                  </a:lnTo>
                  <a:lnTo>
                    <a:pt x="36829" y="20145"/>
                  </a:lnTo>
                  <a:lnTo>
                    <a:pt x="52465" y="59304"/>
                  </a:lnTo>
                  <a:lnTo>
                    <a:pt x="60347" y="69816"/>
                  </a:lnTo>
                  <a:lnTo>
                    <a:pt x="78415" y="84184"/>
                  </a:lnTo>
                  <a:lnTo>
                    <a:pt x="90181" y="85504"/>
                  </a:lnTo>
                  <a:lnTo>
                    <a:pt x="102905" y="83224"/>
                  </a:lnTo>
                  <a:lnTo>
                    <a:pt x="122611" y="718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3" name="SMARTInkShape-550">
              <a:extLst>
                <a:ext uri="{FF2B5EF4-FFF2-40B4-BE49-F238E27FC236}">
                  <a16:creationId xmlns:a16="http://schemas.microsoft.com/office/drawing/2014/main" id="{C88A6EB6-6C5C-4399-9C9C-DF44F9B7E784}"/>
                </a:ext>
              </a:extLst>
            </p:cNvPr>
            <p:cNvSpPr/>
            <p:nvPr>
              <p:custDataLst>
                <p:tags r:id="rId59"/>
              </p:custDataLst>
            </p:nvPr>
          </p:nvSpPr>
          <p:spPr>
            <a:xfrm>
              <a:off x="7827880" y="3542059"/>
              <a:ext cx="225465" cy="292101"/>
            </a:xfrm>
            <a:custGeom>
              <a:avLst/>
              <a:gdLst/>
              <a:ahLst/>
              <a:cxnLst/>
              <a:rect l="0" t="0" r="0" b="0"/>
              <a:pathLst>
                <a:path w="224416" h="291425">
                  <a:moveTo>
                    <a:pt x="0" y="226219"/>
                  </a:moveTo>
                  <a:lnTo>
                    <a:pt x="0" y="226219"/>
                  </a:lnTo>
                  <a:lnTo>
                    <a:pt x="10166" y="232294"/>
                  </a:lnTo>
                  <a:lnTo>
                    <a:pt x="27071" y="249468"/>
                  </a:lnTo>
                  <a:lnTo>
                    <a:pt x="43492" y="268956"/>
                  </a:lnTo>
                  <a:lnTo>
                    <a:pt x="77551" y="290292"/>
                  </a:lnTo>
                  <a:lnTo>
                    <a:pt x="82789" y="291424"/>
                  </a:lnTo>
                  <a:lnTo>
                    <a:pt x="87604" y="290855"/>
                  </a:lnTo>
                  <a:lnTo>
                    <a:pt x="98938" y="285499"/>
                  </a:lnTo>
                  <a:lnTo>
                    <a:pt x="111854" y="274603"/>
                  </a:lnTo>
                  <a:lnTo>
                    <a:pt x="120088" y="260399"/>
                  </a:lnTo>
                  <a:lnTo>
                    <a:pt x="120395" y="224661"/>
                  </a:lnTo>
                  <a:lnTo>
                    <a:pt x="113137" y="182689"/>
                  </a:lnTo>
                  <a:lnTo>
                    <a:pt x="107681" y="143820"/>
                  </a:lnTo>
                  <a:lnTo>
                    <a:pt x="108829" y="142182"/>
                  </a:lnTo>
                  <a:lnTo>
                    <a:pt x="110918" y="141752"/>
                  </a:lnTo>
                  <a:lnTo>
                    <a:pt x="113633" y="142126"/>
                  </a:lnTo>
                  <a:lnTo>
                    <a:pt x="132248" y="156986"/>
                  </a:lnTo>
                  <a:lnTo>
                    <a:pt x="174479" y="194818"/>
                  </a:lnTo>
                  <a:lnTo>
                    <a:pt x="193471" y="204347"/>
                  </a:lnTo>
                  <a:lnTo>
                    <a:pt x="198433" y="205685"/>
                  </a:lnTo>
                  <a:lnTo>
                    <a:pt x="202404" y="205254"/>
                  </a:lnTo>
                  <a:lnTo>
                    <a:pt x="205712" y="203643"/>
                  </a:lnTo>
                  <a:lnTo>
                    <a:pt x="208579" y="201246"/>
                  </a:lnTo>
                  <a:lnTo>
                    <a:pt x="211764" y="193292"/>
                  </a:lnTo>
                  <a:lnTo>
                    <a:pt x="214503" y="183142"/>
                  </a:lnTo>
                  <a:lnTo>
                    <a:pt x="222160" y="165610"/>
                  </a:lnTo>
                  <a:lnTo>
                    <a:pt x="224415" y="151436"/>
                  </a:lnTo>
                  <a:lnTo>
                    <a:pt x="221889" y="138081"/>
                  </a:lnTo>
                  <a:lnTo>
                    <a:pt x="217680" y="124208"/>
                  </a:lnTo>
                  <a:lnTo>
                    <a:pt x="209685" y="81299"/>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4" name="SMARTInkShape-551">
              <a:extLst>
                <a:ext uri="{FF2B5EF4-FFF2-40B4-BE49-F238E27FC236}">
                  <a16:creationId xmlns:a16="http://schemas.microsoft.com/office/drawing/2014/main" id="{A9C67344-7444-412F-862C-B975D7C5B9E6}"/>
                </a:ext>
              </a:extLst>
            </p:cNvPr>
            <p:cNvSpPr/>
            <p:nvPr>
              <p:custDataLst>
                <p:tags r:id="rId60"/>
              </p:custDataLst>
            </p:nvPr>
          </p:nvSpPr>
          <p:spPr>
            <a:xfrm>
              <a:off x="8132734" y="3345208"/>
              <a:ext cx="115907" cy="428627"/>
            </a:xfrm>
            <a:custGeom>
              <a:avLst/>
              <a:gdLst/>
              <a:ahLst/>
              <a:cxnLst/>
              <a:rect l="0" t="0" r="0" b="0"/>
              <a:pathLst>
                <a:path w="116661" h="428626">
                  <a:moveTo>
                    <a:pt x="46853" y="0"/>
                  </a:moveTo>
                  <a:lnTo>
                    <a:pt x="46853" y="0"/>
                  </a:lnTo>
                  <a:lnTo>
                    <a:pt x="46853" y="6322"/>
                  </a:lnTo>
                  <a:lnTo>
                    <a:pt x="32595" y="42750"/>
                  </a:lnTo>
                  <a:lnTo>
                    <a:pt x="12433" y="84929"/>
                  </a:lnTo>
                  <a:lnTo>
                    <a:pt x="1835" y="121802"/>
                  </a:lnTo>
                  <a:lnTo>
                    <a:pt x="0" y="141924"/>
                  </a:lnTo>
                  <a:lnTo>
                    <a:pt x="1066" y="146210"/>
                  </a:lnTo>
                  <a:lnTo>
                    <a:pt x="3099" y="149068"/>
                  </a:lnTo>
                  <a:lnTo>
                    <a:pt x="12708" y="156814"/>
                  </a:lnTo>
                  <a:lnTo>
                    <a:pt x="20432" y="158993"/>
                  </a:lnTo>
                  <a:lnTo>
                    <a:pt x="48616" y="159845"/>
                  </a:lnTo>
                  <a:lnTo>
                    <a:pt x="80176" y="157742"/>
                  </a:lnTo>
                  <a:lnTo>
                    <a:pt x="86928" y="158740"/>
                  </a:lnTo>
                  <a:lnTo>
                    <a:pt x="99722" y="165140"/>
                  </a:lnTo>
                  <a:lnTo>
                    <a:pt x="105911" y="169625"/>
                  </a:lnTo>
                  <a:lnTo>
                    <a:pt x="112788" y="179900"/>
                  </a:lnTo>
                  <a:lnTo>
                    <a:pt x="116660" y="200369"/>
                  </a:lnTo>
                  <a:lnTo>
                    <a:pt x="116242" y="218700"/>
                  </a:lnTo>
                  <a:lnTo>
                    <a:pt x="106959" y="259277"/>
                  </a:lnTo>
                  <a:lnTo>
                    <a:pt x="92239" y="299483"/>
                  </a:lnTo>
                  <a:lnTo>
                    <a:pt x="68900" y="341552"/>
                  </a:lnTo>
                  <a:lnTo>
                    <a:pt x="43831" y="376368"/>
                  </a:lnTo>
                  <a:lnTo>
                    <a:pt x="11134"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7" name="SMARTInkShape-Group85">
            <a:extLst>
              <a:ext uri="{FF2B5EF4-FFF2-40B4-BE49-F238E27FC236}">
                <a16:creationId xmlns:a16="http://schemas.microsoft.com/office/drawing/2014/main" id="{11ADF735-C3BD-4E0D-AA4F-5564773392EA}"/>
              </a:ext>
            </a:extLst>
          </p:cNvPr>
          <p:cNvGrpSpPr>
            <a:grpSpLocks/>
          </p:cNvGrpSpPr>
          <p:nvPr/>
        </p:nvGrpSpPr>
        <p:grpSpPr bwMode="auto">
          <a:xfrm>
            <a:off x="3911600" y="4452938"/>
            <a:ext cx="2792413" cy="946150"/>
            <a:chOff x="3912187" y="4452938"/>
            <a:chExt cx="2791033" cy="946539"/>
          </a:xfrm>
        </p:grpSpPr>
        <p:sp>
          <p:nvSpPr>
            <p:cNvPr id="49256" name="SMARTInkShape-552">
              <a:extLst>
                <a:ext uri="{FF2B5EF4-FFF2-40B4-BE49-F238E27FC236}">
                  <a16:creationId xmlns:a16="http://schemas.microsoft.com/office/drawing/2014/main" id="{EB603F0D-DAA9-455F-89B3-DCC61E14C43C}"/>
                </a:ext>
              </a:extLst>
            </p:cNvPr>
            <p:cNvSpPr/>
            <p:nvPr>
              <p:custDataLst>
                <p:tags r:id="rId46"/>
              </p:custDataLst>
            </p:nvPr>
          </p:nvSpPr>
          <p:spPr>
            <a:xfrm>
              <a:off x="3912187" y="4697514"/>
              <a:ext cx="1585129" cy="701963"/>
            </a:xfrm>
            <a:custGeom>
              <a:avLst/>
              <a:gdLst/>
              <a:ahLst/>
              <a:cxnLst/>
              <a:rect l="0" t="0" r="0" b="0"/>
              <a:pathLst>
                <a:path w="1585215" h="702373">
                  <a:moveTo>
                    <a:pt x="1183688" y="95162"/>
                  </a:moveTo>
                  <a:lnTo>
                    <a:pt x="1183688" y="95162"/>
                  </a:lnTo>
                  <a:lnTo>
                    <a:pt x="1164690" y="80916"/>
                  </a:lnTo>
                  <a:lnTo>
                    <a:pt x="1149900" y="73435"/>
                  </a:lnTo>
                  <a:lnTo>
                    <a:pt x="1143535" y="70953"/>
                  </a:lnTo>
                  <a:lnTo>
                    <a:pt x="1119754" y="60344"/>
                  </a:lnTo>
                  <a:lnTo>
                    <a:pt x="1075426" y="42904"/>
                  </a:lnTo>
                  <a:lnTo>
                    <a:pt x="1037483" y="27744"/>
                  </a:lnTo>
                  <a:lnTo>
                    <a:pt x="997272" y="19696"/>
                  </a:lnTo>
                  <a:lnTo>
                    <a:pt x="954479" y="8989"/>
                  </a:lnTo>
                  <a:lnTo>
                    <a:pt x="914030" y="3321"/>
                  </a:lnTo>
                  <a:lnTo>
                    <a:pt x="879555" y="922"/>
                  </a:lnTo>
                  <a:lnTo>
                    <a:pt x="844204" y="211"/>
                  </a:lnTo>
                  <a:lnTo>
                    <a:pt x="808595" y="0"/>
                  </a:lnTo>
                  <a:lnTo>
                    <a:pt x="772909" y="3098"/>
                  </a:lnTo>
                  <a:lnTo>
                    <a:pt x="730879" y="5045"/>
                  </a:lnTo>
                  <a:lnTo>
                    <a:pt x="691232" y="11942"/>
                  </a:lnTo>
                  <a:lnTo>
                    <a:pt x="651189" y="25525"/>
                  </a:lnTo>
                  <a:lnTo>
                    <a:pt x="613160" y="35797"/>
                  </a:lnTo>
                  <a:lnTo>
                    <a:pt x="570437" y="39869"/>
                  </a:lnTo>
                  <a:lnTo>
                    <a:pt x="527425" y="47396"/>
                  </a:lnTo>
                  <a:lnTo>
                    <a:pt x="488516" y="61165"/>
                  </a:lnTo>
                  <a:lnTo>
                    <a:pt x="445531" y="71493"/>
                  </a:lnTo>
                  <a:lnTo>
                    <a:pt x="405601" y="85061"/>
                  </a:lnTo>
                  <a:lnTo>
                    <a:pt x="365475" y="98490"/>
                  </a:lnTo>
                  <a:lnTo>
                    <a:pt x="327421" y="114007"/>
                  </a:lnTo>
                  <a:lnTo>
                    <a:pt x="291010" y="131172"/>
                  </a:lnTo>
                  <a:lnTo>
                    <a:pt x="255087" y="148826"/>
                  </a:lnTo>
                  <a:lnTo>
                    <a:pt x="212987" y="169785"/>
                  </a:lnTo>
                  <a:lnTo>
                    <a:pt x="169041" y="204000"/>
                  </a:lnTo>
                  <a:lnTo>
                    <a:pt x="125279" y="236532"/>
                  </a:lnTo>
                  <a:lnTo>
                    <a:pt x="90911" y="274267"/>
                  </a:lnTo>
                  <a:lnTo>
                    <a:pt x="60922" y="311290"/>
                  </a:lnTo>
                  <a:lnTo>
                    <a:pt x="35204" y="348295"/>
                  </a:lnTo>
                  <a:lnTo>
                    <a:pt x="14175" y="390270"/>
                  </a:lnTo>
                  <a:lnTo>
                    <a:pt x="4536" y="433073"/>
                  </a:lnTo>
                  <a:lnTo>
                    <a:pt x="652" y="477139"/>
                  </a:lnTo>
                  <a:lnTo>
                    <a:pt x="0" y="515822"/>
                  </a:lnTo>
                  <a:lnTo>
                    <a:pt x="4526" y="542887"/>
                  </a:lnTo>
                  <a:lnTo>
                    <a:pt x="15808" y="566953"/>
                  </a:lnTo>
                  <a:lnTo>
                    <a:pt x="47275" y="601613"/>
                  </a:lnTo>
                  <a:lnTo>
                    <a:pt x="89673" y="636150"/>
                  </a:lnTo>
                  <a:lnTo>
                    <a:pt x="132140" y="651398"/>
                  </a:lnTo>
                  <a:lnTo>
                    <a:pt x="174721" y="665667"/>
                  </a:lnTo>
                  <a:lnTo>
                    <a:pt x="218343" y="679180"/>
                  </a:lnTo>
                  <a:lnTo>
                    <a:pt x="261944" y="684789"/>
                  </a:lnTo>
                  <a:lnTo>
                    <a:pt x="296966" y="692391"/>
                  </a:lnTo>
                  <a:lnTo>
                    <a:pt x="332478" y="695892"/>
                  </a:lnTo>
                  <a:lnTo>
                    <a:pt x="369459" y="700164"/>
                  </a:lnTo>
                  <a:lnTo>
                    <a:pt x="412018" y="701724"/>
                  </a:lnTo>
                  <a:lnTo>
                    <a:pt x="451015" y="702186"/>
                  </a:lnTo>
                  <a:lnTo>
                    <a:pt x="490937" y="702323"/>
                  </a:lnTo>
                  <a:lnTo>
                    <a:pt x="530179" y="702363"/>
                  </a:lnTo>
                  <a:lnTo>
                    <a:pt x="561849" y="702372"/>
                  </a:lnTo>
                  <a:lnTo>
                    <a:pt x="594004" y="700613"/>
                  </a:lnTo>
                  <a:lnTo>
                    <a:pt x="625273" y="696302"/>
                  </a:lnTo>
                  <a:lnTo>
                    <a:pt x="669569" y="684704"/>
                  </a:lnTo>
                  <a:lnTo>
                    <a:pt x="700309" y="681295"/>
                  </a:lnTo>
                  <a:lnTo>
                    <a:pt x="744204" y="673055"/>
                  </a:lnTo>
                  <a:lnTo>
                    <a:pt x="774270" y="667739"/>
                  </a:lnTo>
                  <a:lnTo>
                    <a:pt x="804610" y="663833"/>
                  </a:lnTo>
                  <a:lnTo>
                    <a:pt x="848384" y="660312"/>
                  </a:lnTo>
                  <a:lnTo>
                    <a:pt x="879001" y="654800"/>
                  </a:lnTo>
                  <a:lnTo>
                    <a:pt x="922828" y="641098"/>
                  </a:lnTo>
                  <a:lnTo>
                    <a:pt x="952877" y="633693"/>
                  </a:lnTo>
                  <a:lnTo>
                    <a:pt x="983210" y="627535"/>
                  </a:lnTo>
                  <a:lnTo>
                    <a:pt x="1026979" y="617292"/>
                  </a:lnTo>
                  <a:lnTo>
                    <a:pt x="1057595" y="612087"/>
                  </a:lnTo>
                  <a:lnTo>
                    <a:pt x="1098261" y="602278"/>
                  </a:lnTo>
                  <a:lnTo>
                    <a:pt x="1138606" y="587833"/>
                  </a:lnTo>
                  <a:lnTo>
                    <a:pt x="1183045" y="577306"/>
                  </a:lnTo>
                  <a:lnTo>
                    <a:pt x="1223405" y="566837"/>
                  </a:lnTo>
                  <a:lnTo>
                    <a:pt x="1263659" y="552197"/>
                  </a:lnTo>
                  <a:lnTo>
                    <a:pt x="1301751" y="541612"/>
                  </a:lnTo>
                  <a:lnTo>
                    <a:pt x="1338173" y="527965"/>
                  </a:lnTo>
                  <a:lnTo>
                    <a:pt x="1374100" y="511355"/>
                  </a:lnTo>
                  <a:lnTo>
                    <a:pt x="1416382" y="488626"/>
                  </a:lnTo>
                  <a:lnTo>
                    <a:pt x="1452661" y="467183"/>
                  </a:lnTo>
                  <a:lnTo>
                    <a:pt x="1495917" y="434876"/>
                  </a:lnTo>
                  <a:lnTo>
                    <a:pt x="1534634" y="397482"/>
                  </a:lnTo>
                  <a:lnTo>
                    <a:pt x="1561489" y="358759"/>
                  </a:lnTo>
                  <a:lnTo>
                    <a:pt x="1577411" y="320770"/>
                  </a:lnTo>
                  <a:lnTo>
                    <a:pt x="1585214" y="287612"/>
                  </a:lnTo>
                  <a:lnTo>
                    <a:pt x="1581206" y="248389"/>
                  </a:lnTo>
                  <a:lnTo>
                    <a:pt x="1568479" y="206415"/>
                  </a:lnTo>
                  <a:lnTo>
                    <a:pt x="1552141" y="170973"/>
                  </a:lnTo>
                  <a:lnTo>
                    <a:pt x="1522932" y="132240"/>
                  </a:lnTo>
                  <a:lnTo>
                    <a:pt x="1510411" y="120902"/>
                  </a:lnTo>
                  <a:lnTo>
                    <a:pt x="1469893" y="99538"/>
                  </a:lnTo>
                  <a:lnTo>
                    <a:pt x="1426324" y="79382"/>
                  </a:lnTo>
                  <a:lnTo>
                    <a:pt x="1384633" y="66615"/>
                  </a:lnTo>
                  <a:lnTo>
                    <a:pt x="1349943" y="58407"/>
                  </a:lnTo>
                  <a:lnTo>
                    <a:pt x="1314528" y="48626"/>
                  </a:lnTo>
                  <a:lnTo>
                    <a:pt x="1278900" y="43670"/>
                  </a:lnTo>
                  <a:lnTo>
                    <a:pt x="1239488" y="41995"/>
                  </a:lnTo>
                  <a:lnTo>
                    <a:pt x="1194857" y="41665"/>
                  </a:lnTo>
                  <a:lnTo>
                    <a:pt x="1159657" y="41608"/>
                  </a:lnTo>
                  <a:lnTo>
                    <a:pt x="1118800" y="41590"/>
                  </a:lnTo>
                  <a:lnTo>
                    <a:pt x="1017001" y="534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57" name="SMARTInkShape-553">
              <a:extLst>
                <a:ext uri="{FF2B5EF4-FFF2-40B4-BE49-F238E27FC236}">
                  <a16:creationId xmlns:a16="http://schemas.microsoft.com/office/drawing/2014/main" id="{E6BBCB20-B3AF-4138-9F8E-478B805B44DA}"/>
                </a:ext>
              </a:extLst>
            </p:cNvPr>
            <p:cNvSpPr/>
            <p:nvPr>
              <p:custDataLst>
                <p:tags r:id="rId47"/>
              </p:custDataLst>
            </p:nvPr>
          </p:nvSpPr>
          <p:spPr>
            <a:xfrm>
              <a:off x="5357685" y="4452938"/>
              <a:ext cx="1345535" cy="547912"/>
            </a:xfrm>
            <a:custGeom>
              <a:avLst/>
              <a:gdLst/>
              <a:ahLst/>
              <a:cxnLst/>
              <a:rect l="0" t="0" r="0" b="0"/>
              <a:pathLst>
                <a:path w="1345407" h="547591">
                  <a:moveTo>
                    <a:pt x="0" y="535782"/>
                  </a:moveTo>
                  <a:lnTo>
                    <a:pt x="0" y="535782"/>
                  </a:lnTo>
                  <a:lnTo>
                    <a:pt x="5125" y="535782"/>
                  </a:lnTo>
                  <a:lnTo>
                    <a:pt x="17031" y="545204"/>
                  </a:lnTo>
                  <a:lnTo>
                    <a:pt x="22783" y="546584"/>
                  </a:lnTo>
                  <a:lnTo>
                    <a:pt x="66284" y="547590"/>
                  </a:lnTo>
                  <a:lnTo>
                    <a:pt x="103051" y="544140"/>
                  </a:lnTo>
                  <a:lnTo>
                    <a:pt x="143422" y="536494"/>
                  </a:lnTo>
                  <a:lnTo>
                    <a:pt x="177653" y="528275"/>
                  </a:lnTo>
                  <a:lnTo>
                    <a:pt x="222248" y="513871"/>
                  </a:lnTo>
                  <a:lnTo>
                    <a:pt x="266820" y="498981"/>
                  </a:lnTo>
                  <a:lnTo>
                    <a:pt x="309203" y="484904"/>
                  </a:lnTo>
                  <a:lnTo>
                    <a:pt x="347954" y="467229"/>
                  </a:lnTo>
                  <a:lnTo>
                    <a:pt x="390275" y="450655"/>
                  </a:lnTo>
                  <a:lnTo>
                    <a:pt x="427051" y="428273"/>
                  </a:lnTo>
                  <a:lnTo>
                    <a:pt x="469398" y="406506"/>
                  </a:lnTo>
                  <a:lnTo>
                    <a:pt x="512967" y="382951"/>
                  </a:lnTo>
                  <a:lnTo>
                    <a:pt x="547983" y="363718"/>
                  </a:lnTo>
                  <a:lnTo>
                    <a:pt x="583494" y="348612"/>
                  </a:lnTo>
                  <a:lnTo>
                    <a:pt x="622866" y="326904"/>
                  </a:lnTo>
                  <a:lnTo>
                    <a:pt x="667488" y="303507"/>
                  </a:lnTo>
                  <a:lnTo>
                    <a:pt x="711359" y="279776"/>
                  </a:lnTo>
                  <a:lnTo>
                    <a:pt x="745010" y="268252"/>
                  </a:lnTo>
                  <a:lnTo>
                    <a:pt x="780117" y="254327"/>
                  </a:lnTo>
                  <a:lnTo>
                    <a:pt x="815654" y="240794"/>
                  </a:lnTo>
                  <a:lnTo>
                    <a:pt x="851319" y="225245"/>
                  </a:lnTo>
                  <a:lnTo>
                    <a:pt x="887021" y="214391"/>
                  </a:lnTo>
                  <a:lnTo>
                    <a:pt x="925796" y="195954"/>
                  </a:lnTo>
                  <a:lnTo>
                    <a:pt x="966382" y="180651"/>
                  </a:lnTo>
                  <a:lnTo>
                    <a:pt x="997182" y="169722"/>
                  </a:lnTo>
                  <a:lnTo>
                    <a:pt x="1034453" y="151412"/>
                  </a:lnTo>
                  <a:lnTo>
                    <a:pt x="1078834" y="133995"/>
                  </a:lnTo>
                  <a:lnTo>
                    <a:pt x="1121884" y="112185"/>
                  </a:lnTo>
                  <a:lnTo>
                    <a:pt x="1160797" y="96460"/>
                  </a:lnTo>
                  <a:lnTo>
                    <a:pt x="1202002" y="71389"/>
                  </a:lnTo>
                  <a:lnTo>
                    <a:pt x="1237518" y="51546"/>
                  </a:lnTo>
                  <a:lnTo>
                    <a:pt x="1278919" y="32389"/>
                  </a:lnTo>
                  <a:lnTo>
                    <a:pt x="1320248" y="12887"/>
                  </a:lnTo>
                  <a:lnTo>
                    <a:pt x="1323861" y="12342"/>
                  </a:lnTo>
                  <a:lnTo>
                    <a:pt x="1325089" y="10873"/>
                  </a:lnTo>
                  <a:lnTo>
                    <a:pt x="1326455" y="5714"/>
                  </a:lnTo>
                  <a:lnTo>
                    <a:pt x="1328142" y="3809"/>
                  </a:lnTo>
                  <a:lnTo>
                    <a:pt x="1337702" y="501"/>
                  </a:lnTo>
                  <a:lnTo>
                    <a:pt x="134540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38" name="SMARTInkShape-Group86">
            <a:extLst>
              <a:ext uri="{FF2B5EF4-FFF2-40B4-BE49-F238E27FC236}">
                <a16:creationId xmlns:a16="http://schemas.microsoft.com/office/drawing/2014/main" id="{5DCC2842-3009-4778-8A17-39DFBD065C0C}"/>
              </a:ext>
            </a:extLst>
          </p:cNvPr>
          <p:cNvGrpSpPr>
            <a:grpSpLocks/>
          </p:cNvGrpSpPr>
          <p:nvPr/>
        </p:nvGrpSpPr>
        <p:grpSpPr bwMode="auto">
          <a:xfrm>
            <a:off x="1017588" y="871538"/>
            <a:ext cx="1004887" cy="808037"/>
            <a:chOff x="1017984" y="871672"/>
            <a:chExt cx="1004282" cy="807110"/>
          </a:xfrm>
        </p:grpSpPr>
        <p:sp>
          <p:nvSpPr>
            <p:cNvPr id="49259" name="SMARTInkShape-554">
              <a:extLst>
                <a:ext uri="{FF2B5EF4-FFF2-40B4-BE49-F238E27FC236}">
                  <a16:creationId xmlns:a16="http://schemas.microsoft.com/office/drawing/2014/main" id="{E68973BB-270E-4887-9B82-D942F94B9F91}"/>
                </a:ext>
              </a:extLst>
            </p:cNvPr>
            <p:cNvSpPr/>
            <p:nvPr>
              <p:custDataLst>
                <p:tags r:id="rId37"/>
              </p:custDataLst>
            </p:nvPr>
          </p:nvSpPr>
          <p:spPr>
            <a:xfrm>
              <a:off x="1160773" y="1142823"/>
              <a:ext cx="142789" cy="535959"/>
            </a:xfrm>
            <a:custGeom>
              <a:avLst/>
              <a:gdLst/>
              <a:ahLst/>
              <a:cxnLst/>
              <a:rect l="0" t="0" r="0" b="0"/>
              <a:pathLst>
                <a:path w="142876" h="535782">
                  <a:moveTo>
                    <a:pt x="0" y="0"/>
                  </a:moveTo>
                  <a:lnTo>
                    <a:pt x="0" y="0"/>
                  </a:lnTo>
                  <a:lnTo>
                    <a:pt x="0" y="42027"/>
                  </a:lnTo>
                  <a:lnTo>
                    <a:pt x="4092" y="79667"/>
                  </a:lnTo>
                  <a:lnTo>
                    <a:pt x="6725" y="100775"/>
                  </a:lnTo>
                  <a:lnTo>
                    <a:pt x="20560" y="143623"/>
                  </a:lnTo>
                  <a:lnTo>
                    <a:pt x="29643" y="179588"/>
                  </a:lnTo>
                  <a:lnTo>
                    <a:pt x="35885" y="217621"/>
                  </a:lnTo>
                  <a:lnTo>
                    <a:pt x="46278" y="260419"/>
                  </a:lnTo>
                  <a:lnTo>
                    <a:pt x="54576" y="297206"/>
                  </a:lnTo>
                  <a:lnTo>
                    <a:pt x="68720" y="336348"/>
                  </a:lnTo>
                  <a:lnTo>
                    <a:pt x="86408" y="373478"/>
                  </a:lnTo>
                  <a:lnTo>
                    <a:pt x="97922" y="405450"/>
                  </a:lnTo>
                  <a:lnTo>
                    <a:pt x="112138" y="446673"/>
                  </a:lnTo>
                  <a:lnTo>
                    <a:pt x="122964" y="484684"/>
                  </a:lnTo>
                  <a:lnTo>
                    <a:pt x="131238" y="518959"/>
                  </a:lnTo>
                  <a:lnTo>
                    <a:pt x="142875" y="535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0" name="SMARTInkShape-555">
              <a:extLst>
                <a:ext uri="{FF2B5EF4-FFF2-40B4-BE49-F238E27FC236}">
                  <a16:creationId xmlns:a16="http://schemas.microsoft.com/office/drawing/2014/main" id="{B750DCB3-C810-492D-A6C4-A9977FC413F5}"/>
                </a:ext>
              </a:extLst>
            </p:cNvPr>
            <p:cNvSpPr/>
            <p:nvPr>
              <p:custDataLst>
                <p:tags r:id="rId38"/>
              </p:custDataLst>
            </p:nvPr>
          </p:nvSpPr>
          <p:spPr>
            <a:xfrm>
              <a:off x="1017984" y="1107938"/>
              <a:ext cx="203078" cy="147469"/>
            </a:xfrm>
            <a:custGeom>
              <a:avLst/>
              <a:gdLst/>
              <a:ahLst/>
              <a:cxnLst/>
              <a:rect l="0" t="0" r="0" b="0"/>
              <a:pathLst>
                <a:path w="202408" h="148829">
                  <a:moveTo>
                    <a:pt x="0" y="148828"/>
                  </a:moveTo>
                  <a:lnTo>
                    <a:pt x="0" y="148828"/>
                  </a:lnTo>
                  <a:lnTo>
                    <a:pt x="0" y="145668"/>
                  </a:lnTo>
                  <a:lnTo>
                    <a:pt x="3161" y="137382"/>
                  </a:lnTo>
                  <a:lnTo>
                    <a:pt x="40817" y="106674"/>
                  </a:lnTo>
                  <a:lnTo>
                    <a:pt x="81681" y="79158"/>
                  </a:lnTo>
                  <a:lnTo>
                    <a:pt x="124347" y="47241"/>
                  </a:lnTo>
                  <a:lnTo>
                    <a:pt x="161999" y="22560"/>
                  </a:lnTo>
                  <a:lnTo>
                    <a:pt x="2024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1" name="SMARTInkShape-556">
              <a:extLst>
                <a:ext uri="{FF2B5EF4-FFF2-40B4-BE49-F238E27FC236}">
                  <a16:creationId xmlns:a16="http://schemas.microsoft.com/office/drawing/2014/main" id="{B12E1C9A-576F-488F-8A17-B39F3BE7C0CB}"/>
                </a:ext>
              </a:extLst>
            </p:cNvPr>
            <p:cNvSpPr/>
            <p:nvPr>
              <p:custDataLst>
                <p:tags r:id="rId39"/>
              </p:custDataLst>
            </p:nvPr>
          </p:nvSpPr>
          <p:spPr>
            <a:xfrm>
              <a:off x="1125869" y="1285534"/>
              <a:ext cx="231635" cy="114169"/>
            </a:xfrm>
            <a:custGeom>
              <a:avLst/>
              <a:gdLst/>
              <a:ahLst/>
              <a:cxnLst/>
              <a:rect l="0" t="0" r="0" b="0"/>
              <a:pathLst>
                <a:path w="232173" h="113110">
                  <a:moveTo>
                    <a:pt x="0" y="113109"/>
                  </a:moveTo>
                  <a:lnTo>
                    <a:pt x="0" y="113109"/>
                  </a:lnTo>
                  <a:lnTo>
                    <a:pt x="37498" y="98503"/>
                  </a:lnTo>
                  <a:lnTo>
                    <a:pt x="78281" y="77519"/>
                  </a:lnTo>
                  <a:lnTo>
                    <a:pt x="114265" y="58185"/>
                  </a:lnTo>
                  <a:lnTo>
                    <a:pt x="154027" y="38432"/>
                  </a:lnTo>
                  <a:lnTo>
                    <a:pt x="197100" y="19195"/>
                  </a:lnTo>
                  <a:lnTo>
                    <a:pt x="23217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2" name="SMARTInkShape-557">
              <a:extLst>
                <a:ext uri="{FF2B5EF4-FFF2-40B4-BE49-F238E27FC236}">
                  <a16:creationId xmlns:a16="http://schemas.microsoft.com/office/drawing/2014/main" id="{589CD104-010D-4E3C-9561-025162F59C08}"/>
                </a:ext>
              </a:extLst>
            </p:cNvPr>
            <p:cNvSpPr/>
            <p:nvPr>
              <p:custDataLst>
                <p:tags r:id="rId40"/>
              </p:custDataLst>
            </p:nvPr>
          </p:nvSpPr>
          <p:spPr>
            <a:xfrm>
              <a:off x="1327360" y="1095252"/>
              <a:ext cx="118991" cy="356778"/>
            </a:xfrm>
            <a:custGeom>
              <a:avLst/>
              <a:gdLst/>
              <a:ahLst/>
              <a:cxnLst/>
              <a:rect l="0" t="0" r="0" b="0"/>
              <a:pathLst>
                <a:path w="119063" h="357189">
                  <a:moveTo>
                    <a:pt x="0" y="0"/>
                  </a:moveTo>
                  <a:lnTo>
                    <a:pt x="0" y="0"/>
                  </a:lnTo>
                  <a:lnTo>
                    <a:pt x="0" y="6321"/>
                  </a:lnTo>
                  <a:lnTo>
                    <a:pt x="17663" y="45893"/>
                  </a:lnTo>
                  <a:lnTo>
                    <a:pt x="27944" y="85256"/>
                  </a:lnTo>
                  <a:lnTo>
                    <a:pt x="36943" y="119629"/>
                  </a:lnTo>
                  <a:lnTo>
                    <a:pt x="48675" y="160479"/>
                  </a:lnTo>
                  <a:lnTo>
                    <a:pt x="61453" y="202870"/>
                  </a:lnTo>
                  <a:lnTo>
                    <a:pt x="72797" y="242014"/>
                  </a:lnTo>
                  <a:lnTo>
                    <a:pt x="84421" y="278580"/>
                  </a:lnTo>
                  <a:lnTo>
                    <a:pt x="97333" y="314126"/>
                  </a:lnTo>
                  <a:lnTo>
                    <a:pt x="119062" y="357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3" name="SMARTInkShape-558">
              <a:extLst>
                <a:ext uri="{FF2B5EF4-FFF2-40B4-BE49-F238E27FC236}">
                  <a16:creationId xmlns:a16="http://schemas.microsoft.com/office/drawing/2014/main" id="{722C27D7-F264-4D34-8C7B-406352D44BD6}"/>
                </a:ext>
              </a:extLst>
            </p:cNvPr>
            <p:cNvSpPr/>
            <p:nvPr>
              <p:custDataLst>
                <p:tags r:id="rId41"/>
              </p:custDataLst>
            </p:nvPr>
          </p:nvSpPr>
          <p:spPr>
            <a:xfrm>
              <a:off x="1303562" y="1060367"/>
              <a:ext cx="337933" cy="475704"/>
            </a:xfrm>
            <a:custGeom>
              <a:avLst/>
              <a:gdLst/>
              <a:ahLst/>
              <a:cxnLst/>
              <a:rect l="0" t="0" r="0" b="0"/>
              <a:pathLst>
                <a:path w="337070" h="476044">
                  <a:moveTo>
                    <a:pt x="0" y="89090"/>
                  </a:moveTo>
                  <a:lnTo>
                    <a:pt x="0" y="89090"/>
                  </a:lnTo>
                  <a:lnTo>
                    <a:pt x="1764" y="64951"/>
                  </a:lnTo>
                  <a:lnTo>
                    <a:pt x="10004" y="43794"/>
                  </a:lnTo>
                  <a:lnTo>
                    <a:pt x="19660" y="28609"/>
                  </a:lnTo>
                  <a:lnTo>
                    <a:pt x="30566" y="19656"/>
                  </a:lnTo>
                  <a:lnTo>
                    <a:pt x="62580" y="5089"/>
                  </a:lnTo>
                  <a:lnTo>
                    <a:pt x="98596" y="839"/>
                  </a:lnTo>
                  <a:lnTo>
                    <a:pt x="140376" y="0"/>
                  </a:lnTo>
                  <a:lnTo>
                    <a:pt x="173664" y="6175"/>
                  </a:lnTo>
                  <a:lnTo>
                    <a:pt x="212286" y="24866"/>
                  </a:lnTo>
                  <a:lnTo>
                    <a:pt x="251469" y="49431"/>
                  </a:lnTo>
                  <a:lnTo>
                    <a:pt x="293338" y="92785"/>
                  </a:lnTo>
                  <a:lnTo>
                    <a:pt x="317088" y="133917"/>
                  </a:lnTo>
                  <a:lnTo>
                    <a:pt x="331702" y="174233"/>
                  </a:lnTo>
                  <a:lnTo>
                    <a:pt x="337069" y="208686"/>
                  </a:lnTo>
                  <a:lnTo>
                    <a:pt x="332338" y="244029"/>
                  </a:lnTo>
                  <a:lnTo>
                    <a:pt x="325718" y="279637"/>
                  </a:lnTo>
                  <a:lnTo>
                    <a:pt x="316408" y="315323"/>
                  </a:lnTo>
                  <a:lnTo>
                    <a:pt x="296657" y="357522"/>
                  </a:lnTo>
                  <a:lnTo>
                    <a:pt x="273647" y="393786"/>
                  </a:lnTo>
                  <a:lnTo>
                    <a:pt x="254162" y="419260"/>
                  </a:lnTo>
                  <a:lnTo>
                    <a:pt x="219487" y="450486"/>
                  </a:lnTo>
                  <a:lnTo>
                    <a:pt x="177160" y="468529"/>
                  </a:lnTo>
                  <a:lnTo>
                    <a:pt x="125016" y="4760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4" name="SMARTInkShape-559">
              <a:extLst>
                <a:ext uri="{FF2B5EF4-FFF2-40B4-BE49-F238E27FC236}">
                  <a16:creationId xmlns:a16="http://schemas.microsoft.com/office/drawing/2014/main" id="{78DA1DD2-61CF-40FC-8026-496402C31DD1}"/>
                </a:ext>
              </a:extLst>
            </p:cNvPr>
            <p:cNvSpPr/>
            <p:nvPr>
              <p:custDataLst>
                <p:tags r:id="rId42"/>
              </p:custDataLst>
            </p:nvPr>
          </p:nvSpPr>
          <p:spPr>
            <a:xfrm>
              <a:off x="1643082" y="969984"/>
              <a:ext cx="95193" cy="512174"/>
            </a:xfrm>
            <a:custGeom>
              <a:avLst/>
              <a:gdLst/>
              <a:ahLst/>
              <a:cxnLst/>
              <a:rect l="0" t="0" r="0" b="0"/>
              <a:pathLst>
                <a:path w="95251" h="511970">
                  <a:moveTo>
                    <a:pt x="0" y="0"/>
                  </a:moveTo>
                  <a:lnTo>
                    <a:pt x="0" y="0"/>
                  </a:lnTo>
                  <a:lnTo>
                    <a:pt x="11446" y="29213"/>
                  </a:lnTo>
                  <a:lnTo>
                    <a:pt x="19119" y="73773"/>
                  </a:lnTo>
                  <a:lnTo>
                    <a:pt x="28742" y="116227"/>
                  </a:lnTo>
                  <a:lnTo>
                    <a:pt x="33651" y="153941"/>
                  </a:lnTo>
                  <a:lnTo>
                    <a:pt x="38266" y="196572"/>
                  </a:lnTo>
                  <a:lnTo>
                    <a:pt x="40662" y="236397"/>
                  </a:lnTo>
                  <a:lnTo>
                    <a:pt x="41372" y="276492"/>
                  </a:lnTo>
                  <a:lnTo>
                    <a:pt x="47903" y="314537"/>
                  </a:lnTo>
                  <a:lnTo>
                    <a:pt x="55057" y="357265"/>
                  </a:lnTo>
                  <a:lnTo>
                    <a:pt x="64526" y="397119"/>
                  </a:lnTo>
                  <a:lnTo>
                    <a:pt x="75486" y="437958"/>
                  </a:lnTo>
                  <a:lnTo>
                    <a:pt x="95250" y="5119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5" name="SMARTInkShape-560">
              <a:extLst>
                <a:ext uri="{FF2B5EF4-FFF2-40B4-BE49-F238E27FC236}">
                  <a16:creationId xmlns:a16="http://schemas.microsoft.com/office/drawing/2014/main" id="{1DF02344-8985-49E6-8641-A74D0C9C3E2F}"/>
                </a:ext>
              </a:extLst>
            </p:cNvPr>
            <p:cNvSpPr/>
            <p:nvPr>
              <p:custDataLst>
                <p:tags r:id="rId43"/>
              </p:custDataLst>
            </p:nvPr>
          </p:nvSpPr>
          <p:spPr>
            <a:xfrm>
              <a:off x="1601832" y="871672"/>
              <a:ext cx="274472" cy="575601"/>
            </a:xfrm>
            <a:custGeom>
              <a:avLst/>
              <a:gdLst/>
              <a:ahLst/>
              <a:cxnLst/>
              <a:rect l="0" t="0" r="0" b="0"/>
              <a:pathLst>
                <a:path w="274945" h="574938">
                  <a:moveTo>
                    <a:pt x="5474" y="146312"/>
                  </a:moveTo>
                  <a:lnTo>
                    <a:pt x="5474" y="146312"/>
                  </a:lnTo>
                  <a:lnTo>
                    <a:pt x="7238" y="110423"/>
                  </a:lnTo>
                  <a:lnTo>
                    <a:pt x="16920" y="74033"/>
                  </a:lnTo>
                  <a:lnTo>
                    <a:pt x="36324" y="46119"/>
                  </a:lnTo>
                  <a:lnTo>
                    <a:pt x="54082" y="28210"/>
                  </a:lnTo>
                  <a:lnTo>
                    <a:pt x="80436" y="13570"/>
                  </a:lnTo>
                  <a:lnTo>
                    <a:pt x="113315" y="2649"/>
                  </a:lnTo>
                  <a:lnTo>
                    <a:pt x="148653" y="0"/>
                  </a:lnTo>
                  <a:lnTo>
                    <a:pt x="193198" y="4183"/>
                  </a:lnTo>
                  <a:lnTo>
                    <a:pt x="213261" y="9060"/>
                  </a:lnTo>
                  <a:lnTo>
                    <a:pt x="242310" y="28361"/>
                  </a:lnTo>
                  <a:lnTo>
                    <a:pt x="254270" y="40973"/>
                  </a:lnTo>
                  <a:lnTo>
                    <a:pt x="270965" y="74254"/>
                  </a:lnTo>
                  <a:lnTo>
                    <a:pt x="274944" y="91797"/>
                  </a:lnTo>
                  <a:lnTo>
                    <a:pt x="272803" y="123986"/>
                  </a:lnTo>
                  <a:lnTo>
                    <a:pt x="263423" y="157998"/>
                  </a:lnTo>
                  <a:lnTo>
                    <a:pt x="241047" y="201219"/>
                  </a:lnTo>
                  <a:lnTo>
                    <a:pt x="217266" y="236003"/>
                  </a:lnTo>
                  <a:lnTo>
                    <a:pt x="182761" y="276991"/>
                  </a:lnTo>
                  <a:lnTo>
                    <a:pt x="140962" y="314658"/>
                  </a:lnTo>
                  <a:lnTo>
                    <a:pt x="106913" y="339435"/>
                  </a:lnTo>
                  <a:lnTo>
                    <a:pt x="67207" y="365920"/>
                  </a:lnTo>
                  <a:lnTo>
                    <a:pt x="24049" y="397527"/>
                  </a:lnTo>
                  <a:lnTo>
                    <a:pt x="240" y="416387"/>
                  </a:lnTo>
                  <a:lnTo>
                    <a:pt x="0" y="418966"/>
                  </a:lnTo>
                  <a:lnTo>
                    <a:pt x="5025" y="425360"/>
                  </a:lnTo>
                  <a:lnTo>
                    <a:pt x="19165" y="429083"/>
                  </a:lnTo>
                  <a:lnTo>
                    <a:pt x="57420" y="434634"/>
                  </a:lnTo>
                  <a:lnTo>
                    <a:pt x="93258" y="446494"/>
                  </a:lnTo>
                  <a:lnTo>
                    <a:pt x="136021" y="464189"/>
                  </a:lnTo>
                  <a:lnTo>
                    <a:pt x="177555" y="489571"/>
                  </a:lnTo>
                  <a:lnTo>
                    <a:pt x="198289" y="508466"/>
                  </a:lnTo>
                  <a:lnTo>
                    <a:pt x="232176" y="548623"/>
                  </a:lnTo>
                  <a:lnTo>
                    <a:pt x="255505" y="5749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6" name="SMARTInkShape-561">
              <a:extLst>
                <a:ext uri="{FF2B5EF4-FFF2-40B4-BE49-F238E27FC236}">
                  <a16:creationId xmlns:a16="http://schemas.microsoft.com/office/drawing/2014/main" id="{BC80C5C3-580A-4C5A-9C23-61CD01241F8C}"/>
                </a:ext>
              </a:extLst>
            </p:cNvPr>
            <p:cNvSpPr/>
            <p:nvPr>
              <p:custDataLst>
                <p:tags r:id="rId44"/>
              </p:custDataLst>
            </p:nvPr>
          </p:nvSpPr>
          <p:spPr>
            <a:xfrm>
              <a:off x="1738275" y="1268092"/>
              <a:ext cx="142789" cy="17442"/>
            </a:xfrm>
            <a:custGeom>
              <a:avLst/>
              <a:gdLst/>
              <a:ahLst/>
              <a:cxnLst/>
              <a:rect l="0" t="0" r="0" b="0"/>
              <a:pathLst>
                <a:path w="142876" h="17860">
                  <a:moveTo>
                    <a:pt x="0" y="17859"/>
                  </a:moveTo>
                  <a:lnTo>
                    <a:pt x="0" y="17859"/>
                  </a:lnTo>
                  <a:lnTo>
                    <a:pt x="42703" y="17859"/>
                  </a:lnTo>
                  <a:lnTo>
                    <a:pt x="63732" y="16536"/>
                  </a:lnTo>
                  <a:lnTo>
                    <a:pt x="92478" y="8435"/>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67" name="SMARTInkShape-562">
              <a:extLst>
                <a:ext uri="{FF2B5EF4-FFF2-40B4-BE49-F238E27FC236}">
                  <a16:creationId xmlns:a16="http://schemas.microsoft.com/office/drawing/2014/main" id="{A6FFA391-A048-49E4-8590-27D8A801C0B0}"/>
                </a:ext>
              </a:extLst>
            </p:cNvPr>
            <p:cNvSpPr/>
            <p:nvPr>
              <p:custDataLst>
                <p:tags r:id="rId45"/>
              </p:custDataLst>
            </p:nvPr>
          </p:nvSpPr>
          <p:spPr>
            <a:xfrm>
              <a:off x="1857265" y="1168193"/>
              <a:ext cx="165001" cy="242609"/>
            </a:xfrm>
            <a:custGeom>
              <a:avLst/>
              <a:gdLst/>
              <a:ahLst/>
              <a:cxnLst/>
              <a:rect l="0" t="0" r="0" b="0"/>
              <a:pathLst>
                <a:path w="164891" h="242425">
                  <a:moveTo>
                    <a:pt x="0" y="10252"/>
                  </a:moveTo>
                  <a:lnTo>
                    <a:pt x="0" y="10252"/>
                  </a:lnTo>
                  <a:lnTo>
                    <a:pt x="3160" y="10252"/>
                  </a:lnTo>
                  <a:lnTo>
                    <a:pt x="4091" y="8929"/>
                  </a:lnTo>
                  <a:lnTo>
                    <a:pt x="5126" y="3931"/>
                  </a:lnTo>
                  <a:lnTo>
                    <a:pt x="6724" y="2069"/>
                  </a:lnTo>
                  <a:lnTo>
                    <a:pt x="12029" y="0"/>
                  </a:lnTo>
                  <a:lnTo>
                    <a:pt x="20560" y="2609"/>
                  </a:lnTo>
                  <a:lnTo>
                    <a:pt x="25613" y="5156"/>
                  </a:lnTo>
                  <a:lnTo>
                    <a:pt x="69715" y="11345"/>
                  </a:lnTo>
                  <a:lnTo>
                    <a:pt x="109168" y="24726"/>
                  </a:lnTo>
                  <a:lnTo>
                    <a:pt x="150752" y="46656"/>
                  </a:lnTo>
                  <a:lnTo>
                    <a:pt x="158062" y="53110"/>
                  </a:lnTo>
                  <a:lnTo>
                    <a:pt x="160937" y="56683"/>
                  </a:lnTo>
                  <a:lnTo>
                    <a:pt x="164132" y="65945"/>
                  </a:lnTo>
                  <a:lnTo>
                    <a:pt x="164890" y="76676"/>
                  </a:lnTo>
                  <a:lnTo>
                    <a:pt x="163022" y="88060"/>
                  </a:lnTo>
                  <a:lnTo>
                    <a:pt x="158223" y="96207"/>
                  </a:lnTo>
                  <a:lnTo>
                    <a:pt x="118071" y="135602"/>
                  </a:lnTo>
                  <a:lnTo>
                    <a:pt x="77913" y="170354"/>
                  </a:lnTo>
                  <a:lnTo>
                    <a:pt x="41232" y="206584"/>
                  </a:lnTo>
                  <a:lnTo>
                    <a:pt x="28625" y="225055"/>
                  </a:lnTo>
                  <a:lnTo>
                    <a:pt x="23813" y="2424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9269" name="SMARTInkShape-563">
            <a:extLst>
              <a:ext uri="{FF2B5EF4-FFF2-40B4-BE49-F238E27FC236}">
                <a16:creationId xmlns:a16="http://schemas.microsoft.com/office/drawing/2014/main" id="{867C0A5F-0883-4A68-9479-712C2EF57D49}"/>
              </a:ext>
            </a:extLst>
          </p:cNvPr>
          <p:cNvSpPr/>
          <p:nvPr>
            <p:custDataLst>
              <p:tags r:id="rId2"/>
            </p:custDataLst>
          </p:nvPr>
        </p:nvSpPr>
        <p:spPr>
          <a:xfrm>
            <a:off x="2330450" y="2768600"/>
            <a:ext cx="2319338" cy="1624013"/>
          </a:xfrm>
          <a:custGeom>
            <a:avLst/>
            <a:gdLst/>
            <a:ahLst/>
            <a:cxnLst/>
            <a:rect l="0" t="0" r="0" b="0"/>
            <a:pathLst>
              <a:path w="2319672" h="1625188">
                <a:moveTo>
                  <a:pt x="1801789" y="196443"/>
                </a:moveTo>
                <a:lnTo>
                  <a:pt x="1801789" y="196443"/>
                </a:lnTo>
                <a:lnTo>
                  <a:pt x="1798627" y="190123"/>
                </a:lnTo>
                <a:lnTo>
                  <a:pt x="1796374" y="188261"/>
                </a:lnTo>
                <a:lnTo>
                  <a:pt x="1753841" y="171050"/>
                </a:lnTo>
                <a:lnTo>
                  <a:pt x="1733814" y="165777"/>
                </a:lnTo>
                <a:lnTo>
                  <a:pt x="1694302" y="144705"/>
                </a:lnTo>
                <a:lnTo>
                  <a:pt x="1652941" y="123640"/>
                </a:lnTo>
                <a:lnTo>
                  <a:pt x="1629143" y="112021"/>
                </a:lnTo>
                <a:lnTo>
                  <a:pt x="1586152" y="98588"/>
                </a:lnTo>
                <a:lnTo>
                  <a:pt x="1547458" y="84322"/>
                </a:lnTo>
                <a:lnTo>
                  <a:pt x="1518228" y="74661"/>
                </a:lnTo>
                <a:lnTo>
                  <a:pt x="1480240" y="65533"/>
                </a:lnTo>
                <a:lnTo>
                  <a:pt x="1437134" y="55601"/>
                </a:lnTo>
                <a:lnTo>
                  <a:pt x="1419453" y="53149"/>
                </a:lnTo>
                <a:lnTo>
                  <a:pt x="1382517" y="43436"/>
                </a:lnTo>
                <a:lnTo>
                  <a:pt x="1338610" y="37184"/>
                </a:lnTo>
                <a:lnTo>
                  <a:pt x="1312213" y="32618"/>
                </a:lnTo>
                <a:lnTo>
                  <a:pt x="1270504" y="25544"/>
                </a:lnTo>
                <a:lnTo>
                  <a:pt x="1232891" y="20055"/>
                </a:lnTo>
                <a:lnTo>
                  <a:pt x="1196063" y="18285"/>
                </a:lnTo>
                <a:lnTo>
                  <a:pt x="1169435" y="14451"/>
                </a:lnTo>
                <a:lnTo>
                  <a:pt x="1133968" y="7624"/>
                </a:lnTo>
                <a:lnTo>
                  <a:pt x="1096070" y="5614"/>
                </a:lnTo>
                <a:lnTo>
                  <a:pt x="1054580" y="1297"/>
                </a:lnTo>
                <a:lnTo>
                  <a:pt x="1014194" y="248"/>
                </a:lnTo>
                <a:lnTo>
                  <a:pt x="970248" y="67"/>
                </a:lnTo>
                <a:lnTo>
                  <a:pt x="929004" y="13"/>
                </a:lnTo>
                <a:lnTo>
                  <a:pt x="895080" y="0"/>
                </a:lnTo>
                <a:lnTo>
                  <a:pt x="859057" y="656"/>
                </a:lnTo>
                <a:lnTo>
                  <a:pt x="817787" y="4083"/>
                </a:lnTo>
                <a:lnTo>
                  <a:pt x="775939" y="9104"/>
                </a:lnTo>
                <a:lnTo>
                  <a:pt x="733008" y="16122"/>
                </a:lnTo>
                <a:lnTo>
                  <a:pt x="699521" y="20498"/>
                </a:lnTo>
                <a:lnTo>
                  <a:pt x="664463" y="29144"/>
                </a:lnTo>
                <a:lnTo>
                  <a:pt x="628939" y="36924"/>
                </a:lnTo>
                <a:lnTo>
                  <a:pt x="598118" y="44848"/>
                </a:lnTo>
                <a:lnTo>
                  <a:pt x="565016" y="54323"/>
                </a:lnTo>
                <a:lnTo>
                  <a:pt x="524729" y="66433"/>
                </a:lnTo>
                <a:lnTo>
                  <a:pt x="490891" y="75827"/>
                </a:lnTo>
                <a:lnTo>
                  <a:pt x="447764" y="94345"/>
                </a:lnTo>
                <a:lnTo>
                  <a:pt x="410214" y="114099"/>
                </a:lnTo>
                <a:lnTo>
                  <a:pt x="367519" y="135786"/>
                </a:lnTo>
                <a:lnTo>
                  <a:pt x="339947" y="147970"/>
                </a:lnTo>
                <a:lnTo>
                  <a:pt x="299571" y="176849"/>
                </a:lnTo>
                <a:lnTo>
                  <a:pt x="255398" y="208121"/>
                </a:lnTo>
                <a:lnTo>
                  <a:pt x="213038" y="238085"/>
                </a:lnTo>
                <a:lnTo>
                  <a:pt x="172753" y="269641"/>
                </a:lnTo>
                <a:lnTo>
                  <a:pt x="132963" y="304371"/>
                </a:lnTo>
                <a:lnTo>
                  <a:pt x="99721" y="346704"/>
                </a:lnTo>
                <a:lnTo>
                  <a:pt x="74824" y="386295"/>
                </a:lnTo>
                <a:lnTo>
                  <a:pt x="54123" y="427982"/>
                </a:lnTo>
                <a:lnTo>
                  <a:pt x="32842" y="472440"/>
                </a:lnTo>
                <a:lnTo>
                  <a:pt x="21418" y="504317"/>
                </a:lnTo>
                <a:lnTo>
                  <a:pt x="9726" y="540533"/>
                </a:lnTo>
                <a:lnTo>
                  <a:pt x="1468" y="582308"/>
                </a:lnTo>
                <a:lnTo>
                  <a:pt x="0" y="621962"/>
                </a:lnTo>
                <a:lnTo>
                  <a:pt x="7550" y="659194"/>
                </a:lnTo>
                <a:lnTo>
                  <a:pt x="10966" y="692947"/>
                </a:lnTo>
                <a:lnTo>
                  <a:pt x="17931" y="733595"/>
                </a:lnTo>
                <a:lnTo>
                  <a:pt x="26609" y="773641"/>
                </a:lnTo>
                <a:lnTo>
                  <a:pt x="32538" y="806194"/>
                </a:lnTo>
                <a:lnTo>
                  <a:pt x="41788" y="840506"/>
                </a:lnTo>
                <a:lnTo>
                  <a:pt x="54991" y="877491"/>
                </a:lnTo>
                <a:lnTo>
                  <a:pt x="74735" y="917783"/>
                </a:lnTo>
                <a:lnTo>
                  <a:pt x="89903" y="953670"/>
                </a:lnTo>
                <a:lnTo>
                  <a:pt x="109450" y="989661"/>
                </a:lnTo>
                <a:lnTo>
                  <a:pt x="132660" y="1027445"/>
                </a:lnTo>
                <a:lnTo>
                  <a:pt x="164382" y="1068586"/>
                </a:lnTo>
                <a:lnTo>
                  <a:pt x="194405" y="1107248"/>
                </a:lnTo>
                <a:lnTo>
                  <a:pt x="230159" y="1148419"/>
                </a:lnTo>
                <a:lnTo>
                  <a:pt x="271007" y="1184616"/>
                </a:lnTo>
                <a:lnTo>
                  <a:pt x="310915" y="1214421"/>
                </a:lnTo>
                <a:lnTo>
                  <a:pt x="348345" y="1244192"/>
                </a:lnTo>
                <a:lnTo>
                  <a:pt x="388952" y="1273959"/>
                </a:lnTo>
                <a:lnTo>
                  <a:pt x="425118" y="1300196"/>
                </a:lnTo>
                <a:lnTo>
                  <a:pt x="465028" y="1322687"/>
                </a:lnTo>
                <a:lnTo>
                  <a:pt x="508983" y="1348335"/>
                </a:lnTo>
                <a:lnTo>
                  <a:pt x="546530" y="1372021"/>
                </a:lnTo>
                <a:lnTo>
                  <a:pt x="589569" y="1394176"/>
                </a:lnTo>
                <a:lnTo>
                  <a:pt x="633936" y="1419779"/>
                </a:lnTo>
                <a:lnTo>
                  <a:pt x="671420" y="1441228"/>
                </a:lnTo>
                <a:lnTo>
                  <a:pt x="713463" y="1458678"/>
                </a:lnTo>
                <a:lnTo>
                  <a:pt x="756876" y="1478824"/>
                </a:lnTo>
                <a:lnTo>
                  <a:pt x="794286" y="1492726"/>
                </a:lnTo>
                <a:lnTo>
                  <a:pt x="838697" y="1515096"/>
                </a:lnTo>
                <a:lnTo>
                  <a:pt x="874169" y="1528554"/>
                </a:lnTo>
                <a:lnTo>
                  <a:pt x="914427" y="1543202"/>
                </a:lnTo>
                <a:lnTo>
                  <a:pt x="951418" y="1553789"/>
                </a:lnTo>
                <a:lnTo>
                  <a:pt x="981771" y="1562370"/>
                </a:lnTo>
                <a:lnTo>
                  <a:pt x="1014003" y="1572136"/>
                </a:lnTo>
                <a:lnTo>
                  <a:pt x="1050080" y="1584410"/>
                </a:lnTo>
                <a:lnTo>
                  <a:pt x="1088074" y="1593055"/>
                </a:lnTo>
                <a:lnTo>
                  <a:pt x="1115610" y="1598253"/>
                </a:lnTo>
                <a:lnTo>
                  <a:pt x="1142290" y="1604643"/>
                </a:lnTo>
                <a:lnTo>
                  <a:pt x="1177775" y="1609962"/>
                </a:lnTo>
                <a:lnTo>
                  <a:pt x="1206507" y="1611810"/>
                </a:lnTo>
                <a:lnTo>
                  <a:pt x="1238901" y="1613954"/>
                </a:lnTo>
                <a:lnTo>
                  <a:pt x="1275320" y="1621275"/>
                </a:lnTo>
                <a:lnTo>
                  <a:pt x="1319698" y="1624032"/>
                </a:lnTo>
                <a:lnTo>
                  <a:pt x="1363900" y="1624964"/>
                </a:lnTo>
                <a:lnTo>
                  <a:pt x="1401466" y="1625148"/>
                </a:lnTo>
                <a:lnTo>
                  <a:pt x="1445910" y="1625187"/>
                </a:lnTo>
                <a:lnTo>
                  <a:pt x="1464365" y="1623868"/>
                </a:lnTo>
                <a:lnTo>
                  <a:pt x="1506590" y="1614006"/>
                </a:lnTo>
                <a:lnTo>
                  <a:pt x="1547193" y="1605782"/>
                </a:lnTo>
                <a:lnTo>
                  <a:pt x="1587226" y="1593204"/>
                </a:lnTo>
                <a:lnTo>
                  <a:pt x="1619776" y="1582533"/>
                </a:lnTo>
                <a:lnTo>
                  <a:pt x="1654086" y="1571176"/>
                </a:lnTo>
                <a:lnTo>
                  <a:pt x="1691070" y="1559946"/>
                </a:lnTo>
                <a:lnTo>
                  <a:pt x="1732625" y="1536907"/>
                </a:lnTo>
                <a:lnTo>
                  <a:pt x="1773647" y="1517061"/>
                </a:lnTo>
                <a:lnTo>
                  <a:pt x="1811124" y="1494031"/>
                </a:lnTo>
                <a:lnTo>
                  <a:pt x="1847925" y="1468610"/>
                </a:lnTo>
                <a:lnTo>
                  <a:pt x="1885474" y="1433917"/>
                </a:lnTo>
                <a:lnTo>
                  <a:pt x="1928179" y="1394748"/>
                </a:lnTo>
                <a:lnTo>
                  <a:pt x="1971343" y="1355243"/>
                </a:lnTo>
                <a:lnTo>
                  <a:pt x="2009202" y="1311513"/>
                </a:lnTo>
                <a:lnTo>
                  <a:pt x="2053026" y="1266916"/>
                </a:lnTo>
                <a:lnTo>
                  <a:pt x="2081970" y="1229034"/>
                </a:lnTo>
                <a:lnTo>
                  <a:pt x="2114636" y="1187547"/>
                </a:lnTo>
                <a:lnTo>
                  <a:pt x="2140590" y="1147161"/>
                </a:lnTo>
                <a:lnTo>
                  <a:pt x="2161979" y="1112697"/>
                </a:lnTo>
                <a:lnTo>
                  <a:pt x="2181915" y="1077350"/>
                </a:lnTo>
                <a:lnTo>
                  <a:pt x="2205766" y="1033941"/>
                </a:lnTo>
                <a:lnTo>
                  <a:pt x="2220316" y="998893"/>
                </a:lnTo>
                <a:lnTo>
                  <a:pt x="2236902" y="960139"/>
                </a:lnTo>
                <a:lnTo>
                  <a:pt x="2253061" y="923888"/>
                </a:lnTo>
                <a:lnTo>
                  <a:pt x="2266881" y="879910"/>
                </a:lnTo>
                <a:lnTo>
                  <a:pt x="2280024" y="844996"/>
                </a:lnTo>
                <a:lnTo>
                  <a:pt x="2292959" y="809515"/>
                </a:lnTo>
                <a:lnTo>
                  <a:pt x="2302742" y="766811"/>
                </a:lnTo>
                <a:lnTo>
                  <a:pt x="2309523" y="734367"/>
                </a:lnTo>
                <a:lnTo>
                  <a:pt x="2316397" y="698170"/>
                </a:lnTo>
                <a:lnTo>
                  <a:pt x="2319055" y="658372"/>
                </a:lnTo>
                <a:lnTo>
                  <a:pt x="2319515" y="624353"/>
                </a:lnTo>
                <a:lnTo>
                  <a:pt x="2319671" y="580462"/>
                </a:lnTo>
                <a:lnTo>
                  <a:pt x="2316538" y="537327"/>
                </a:lnTo>
                <a:lnTo>
                  <a:pt x="2311465" y="504051"/>
                </a:lnTo>
                <a:lnTo>
                  <a:pt x="2299407" y="460668"/>
                </a:lnTo>
                <a:lnTo>
                  <a:pt x="2283267" y="424001"/>
                </a:lnTo>
                <a:lnTo>
                  <a:pt x="2265917" y="388443"/>
                </a:lnTo>
                <a:lnTo>
                  <a:pt x="2237660" y="348114"/>
                </a:lnTo>
                <a:lnTo>
                  <a:pt x="2216848" y="315880"/>
                </a:lnTo>
                <a:lnTo>
                  <a:pt x="2184994" y="285789"/>
                </a:lnTo>
                <a:lnTo>
                  <a:pt x="2141832" y="250025"/>
                </a:lnTo>
                <a:lnTo>
                  <a:pt x="2100748" y="219015"/>
                </a:lnTo>
                <a:lnTo>
                  <a:pt x="2086794" y="209121"/>
                </a:lnTo>
                <a:lnTo>
                  <a:pt x="2044437" y="188763"/>
                </a:lnTo>
                <a:lnTo>
                  <a:pt x="2008150" y="170428"/>
                </a:lnTo>
                <a:lnTo>
                  <a:pt x="1973054" y="151911"/>
                </a:lnTo>
                <a:lnTo>
                  <a:pt x="1937200" y="140254"/>
                </a:lnTo>
                <a:lnTo>
                  <a:pt x="1897693" y="129524"/>
                </a:lnTo>
                <a:lnTo>
                  <a:pt x="1857480" y="119578"/>
                </a:lnTo>
                <a:lnTo>
                  <a:pt x="1821118" y="110288"/>
                </a:lnTo>
                <a:lnTo>
                  <a:pt x="1778853" y="107767"/>
                </a:lnTo>
                <a:lnTo>
                  <a:pt x="1741621" y="107269"/>
                </a:lnTo>
                <a:lnTo>
                  <a:pt x="1706539" y="113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0" name="SMARTInkShape-564">
            <a:extLst>
              <a:ext uri="{FF2B5EF4-FFF2-40B4-BE49-F238E27FC236}">
                <a16:creationId xmlns:a16="http://schemas.microsoft.com/office/drawing/2014/main" id="{77E1DB8E-3693-4483-9B83-D0874478270F}"/>
              </a:ext>
            </a:extLst>
          </p:cNvPr>
          <p:cNvSpPr/>
          <p:nvPr>
            <p:custDataLst>
              <p:tags r:id="rId3"/>
            </p:custDataLst>
          </p:nvPr>
        </p:nvSpPr>
        <p:spPr>
          <a:xfrm>
            <a:off x="1636713" y="5565775"/>
            <a:ext cx="293687" cy="120650"/>
          </a:xfrm>
          <a:custGeom>
            <a:avLst/>
            <a:gdLst/>
            <a:ahLst/>
            <a:cxnLst/>
            <a:rect l="0" t="0" r="0" b="0"/>
            <a:pathLst>
              <a:path w="294409" h="121505">
                <a:moveTo>
                  <a:pt x="0" y="121504"/>
                </a:moveTo>
                <a:lnTo>
                  <a:pt x="0" y="121504"/>
                </a:lnTo>
                <a:lnTo>
                  <a:pt x="29819" y="118627"/>
                </a:lnTo>
                <a:lnTo>
                  <a:pt x="69753" y="107147"/>
                </a:lnTo>
                <a:lnTo>
                  <a:pt x="108338" y="97645"/>
                </a:lnTo>
                <a:lnTo>
                  <a:pt x="152035" y="81527"/>
                </a:lnTo>
                <a:lnTo>
                  <a:pt x="193939" y="57717"/>
                </a:lnTo>
                <a:lnTo>
                  <a:pt x="233108" y="36845"/>
                </a:lnTo>
                <a:lnTo>
                  <a:pt x="276978" y="12874"/>
                </a:lnTo>
                <a:lnTo>
                  <a:pt x="29440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1" name="SMARTInkShape-565">
            <a:extLst>
              <a:ext uri="{FF2B5EF4-FFF2-40B4-BE49-F238E27FC236}">
                <a16:creationId xmlns:a16="http://schemas.microsoft.com/office/drawing/2014/main" id="{BB13308C-C84B-4EE2-B3BC-D2BAAB7B17D4}"/>
              </a:ext>
            </a:extLst>
          </p:cNvPr>
          <p:cNvSpPr/>
          <p:nvPr>
            <p:custDataLst>
              <p:tags r:id="rId4"/>
            </p:custDataLst>
          </p:nvPr>
        </p:nvSpPr>
        <p:spPr>
          <a:xfrm>
            <a:off x="7702550" y="900113"/>
            <a:ext cx="1588" cy="11112"/>
          </a:xfrm>
          <a:custGeom>
            <a:avLst/>
            <a:gdLst/>
            <a:ahLst/>
            <a:cxnLst/>
            <a:rect l="0" t="0" r="0" b="0"/>
            <a:pathLst>
              <a:path w="352" h="10574">
                <a:moveTo>
                  <a:pt x="0" y="0"/>
                </a:moveTo>
                <a:lnTo>
                  <a:pt x="0" y="0"/>
                </a:lnTo>
                <a:lnTo>
                  <a:pt x="351" y="105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242" name="SMARTInkShape-Group90">
            <a:extLst>
              <a:ext uri="{FF2B5EF4-FFF2-40B4-BE49-F238E27FC236}">
                <a16:creationId xmlns:a16="http://schemas.microsoft.com/office/drawing/2014/main" id="{FD4E7DBF-1F01-40CB-8AA3-8911EE118F24}"/>
              </a:ext>
            </a:extLst>
          </p:cNvPr>
          <p:cNvGrpSpPr>
            <a:grpSpLocks/>
          </p:cNvGrpSpPr>
          <p:nvPr/>
        </p:nvGrpSpPr>
        <p:grpSpPr bwMode="auto">
          <a:xfrm>
            <a:off x="4089400" y="750888"/>
            <a:ext cx="2608263" cy="3303587"/>
            <a:chOff x="4089797" y="750889"/>
            <a:chExt cx="2607470" cy="3303190"/>
          </a:xfrm>
        </p:grpSpPr>
        <p:sp>
          <p:nvSpPr>
            <p:cNvPr id="49272" name="SMARTInkShape-566">
              <a:extLst>
                <a:ext uri="{FF2B5EF4-FFF2-40B4-BE49-F238E27FC236}">
                  <a16:creationId xmlns:a16="http://schemas.microsoft.com/office/drawing/2014/main" id="{4C608842-9E95-47E6-AF26-A00FA42BC41A}"/>
                </a:ext>
              </a:extLst>
            </p:cNvPr>
            <p:cNvSpPr/>
            <p:nvPr>
              <p:custDataLst>
                <p:tags r:id="rId21"/>
              </p:custDataLst>
            </p:nvPr>
          </p:nvSpPr>
          <p:spPr>
            <a:xfrm>
              <a:off x="4089797" y="1946132"/>
              <a:ext cx="660199" cy="2107947"/>
            </a:xfrm>
            <a:custGeom>
              <a:avLst/>
              <a:gdLst/>
              <a:ahLst/>
              <a:cxnLst/>
              <a:rect l="0" t="0" r="0" b="0"/>
              <a:pathLst>
                <a:path w="660762" h="2107407">
                  <a:moveTo>
                    <a:pt x="0" y="2107406"/>
                  </a:moveTo>
                  <a:lnTo>
                    <a:pt x="0" y="2107406"/>
                  </a:lnTo>
                  <a:lnTo>
                    <a:pt x="3160" y="2101085"/>
                  </a:lnTo>
                  <a:lnTo>
                    <a:pt x="5414" y="2099224"/>
                  </a:lnTo>
                  <a:lnTo>
                    <a:pt x="14246" y="2096603"/>
                  </a:lnTo>
                  <a:lnTo>
                    <a:pt x="31903" y="2092485"/>
                  </a:lnTo>
                  <a:lnTo>
                    <a:pt x="60546" y="2076393"/>
                  </a:lnTo>
                  <a:lnTo>
                    <a:pt x="68361" y="2068487"/>
                  </a:lnTo>
                  <a:lnTo>
                    <a:pt x="75362" y="2059020"/>
                  </a:lnTo>
                  <a:lnTo>
                    <a:pt x="119215" y="2017808"/>
                  </a:lnTo>
                  <a:lnTo>
                    <a:pt x="162066" y="1975758"/>
                  </a:lnTo>
                  <a:lnTo>
                    <a:pt x="200752" y="1935223"/>
                  </a:lnTo>
                  <a:lnTo>
                    <a:pt x="231954" y="1891651"/>
                  </a:lnTo>
                  <a:lnTo>
                    <a:pt x="266000" y="1847386"/>
                  </a:lnTo>
                  <a:lnTo>
                    <a:pt x="294857" y="1807581"/>
                  </a:lnTo>
                  <a:lnTo>
                    <a:pt x="318875" y="1773388"/>
                  </a:lnTo>
                  <a:lnTo>
                    <a:pt x="344769" y="1732600"/>
                  </a:lnTo>
                  <a:lnTo>
                    <a:pt x="373084" y="1689559"/>
                  </a:lnTo>
                  <a:lnTo>
                    <a:pt x="392325" y="1654634"/>
                  </a:lnTo>
                  <a:lnTo>
                    <a:pt x="410593" y="1619151"/>
                  </a:lnTo>
                  <a:lnTo>
                    <a:pt x="429897" y="1584163"/>
                  </a:lnTo>
                  <a:lnTo>
                    <a:pt x="461851" y="1540612"/>
                  </a:lnTo>
                  <a:lnTo>
                    <a:pt x="481465" y="1505771"/>
                  </a:lnTo>
                  <a:lnTo>
                    <a:pt x="499843" y="1470312"/>
                  </a:lnTo>
                  <a:lnTo>
                    <a:pt x="517511" y="1429096"/>
                  </a:lnTo>
                  <a:lnTo>
                    <a:pt x="536875" y="1386632"/>
                  </a:lnTo>
                  <a:lnTo>
                    <a:pt x="558046" y="1343946"/>
                  </a:lnTo>
                  <a:lnTo>
                    <a:pt x="578323" y="1303813"/>
                  </a:lnTo>
                  <a:lnTo>
                    <a:pt x="598730" y="1262747"/>
                  </a:lnTo>
                  <a:lnTo>
                    <a:pt x="615213" y="1225518"/>
                  </a:lnTo>
                  <a:lnTo>
                    <a:pt x="632019" y="1184367"/>
                  </a:lnTo>
                  <a:lnTo>
                    <a:pt x="643941" y="1146541"/>
                  </a:lnTo>
                  <a:lnTo>
                    <a:pt x="653744" y="1106199"/>
                  </a:lnTo>
                  <a:lnTo>
                    <a:pt x="659403" y="1068262"/>
                  </a:lnTo>
                  <a:lnTo>
                    <a:pt x="660522" y="1032448"/>
                  </a:lnTo>
                  <a:lnTo>
                    <a:pt x="660761" y="988139"/>
                  </a:lnTo>
                  <a:lnTo>
                    <a:pt x="659463" y="959311"/>
                  </a:lnTo>
                  <a:lnTo>
                    <a:pt x="651371" y="929323"/>
                  </a:lnTo>
                  <a:lnTo>
                    <a:pt x="646220" y="892286"/>
                  </a:lnTo>
                  <a:lnTo>
                    <a:pt x="632974" y="847829"/>
                  </a:lnTo>
                  <a:lnTo>
                    <a:pt x="624420" y="816147"/>
                  </a:lnTo>
                  <a:lnTo>
                    <a:pt x="594205" y="773874"/>
                  </a:lnTo>
                  <a:lnTo>
                    <a:pt x="550711" y="732874"/>
                  </a:lnTo>
                  <a:lnTo>
                    <a:pt x="506908" y="702046"/>
                  </a:lnTo>
                  <a:lnTo>
                    <a:pt x="466325" y="665823"/>
                  </a:lnTo>
                  <a:lnTo>
                    <a:pt x="423368" y="625519"/>
                  </a:lnTo>
                  <a:lnTo>
                    <a:pt x="387014" y="586238"/>
                  </a:lnTo>
                  <a:lnTo>
                    <a:pt x="361829" y="548002"/>
                  </a:lnTo>
                  <a:lnTo>
                    <a:pt x="344919" y="518723"/>
                  </a:lnTo>
                  <a:lnTo>
                    <a:pt x="328143" y="484102"/>
                  </a:lnTo>
                  <a:lnTo>
                    <a:pt x="314513" y="449313"/>
                  </a:lnTo>
                  <a:lnTo>
                    <a:pt x="305517" y="407414"/>
                  </a:lnTo>
                  <a:lnTo>
                    <a:pt x="296384" y="369864"/>
                  </a:lnTo>
                  <a:lnTo>
                    <a:pt x="292428" y="333603"/>
                  </a:lnTo>
                  <a:lnTo>
                    <a:pt x="288023" y="297724"/>
                  </a:lnTo>
                  <a:lnTo>
                    <a:pt x="286423" y="261957"/>
                  </a:lnTo>
                  <a:lnTo>
                    <a:pt x="286611" y="226225"/>
                  </a:lnTo>
                  <a:lnTo>
                    <a:pt x="289900" y="191163"/>
                  </a:lnTo>
                  <a:lnTo>
                    <a:pt x="294875" y="147587"/>
                  </a:lnTo>
                  <a:lnTo>
                    <a:pt x="301884" y="107278"/>
                  </a:lnTo>
                  <a:lnTo>
                    <a:pt x="308683" y="64994"/>
                  </a:lnTo>
                  <a:lnTo>
                    <a:pt x="319524" y="20408"/>
                  </a:lnTo>
                  <a:lnTo>
                    <a:pt x="32146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3" name="SMARTInkShape-567">
              <a:extLst>
                <a:ext uri="{FF2B5EF4-FFF2-40B4-BE49-F238E27FC236}">
                  <a16:creationId xmlns:a16="http://schemas.microsoft.com/office/drawing/2014/main" id="{9CD727D4-AD1B-4651-B0AA-8BB712A64143}"/>
                </a:ext>
              </a:extLst>
            </p:cNvPr>
            <p:cNvSpPr/>
            <p:nvPr>
              <p:custDataLst>
                <p:tags r:id="rId22"/>
              </p:custDataLst>
            </p:nvPr>
          </p:nvSpPr>
          <p:spPr>
            <a:xfrm>
              <a:off x="4304045" y="1666766"/>
              <a:ext cx="149180" cy="268256"/>
            </a:xfrm>
            <a:custGeom>
              <a:avLst/>
              <a:gdLst/>
              <a:ahLst/>
              <a:cxnLst/>
              <a:rect l="0" t="0" r="0" b="0"/>
              <a:pathLst>
                <a:path w="148830" h="267892">
                  <a:moveTo>
                    <a:pt x="0" y="0"/>
                  </a:moveTo>
                  <a:lnTo>
                    <a:pt x="0" y="0"/>
                  </a:lnTo>
                  <a:lnTo>
                    <a:pt x="10878" y="36763"/>
                  </a:lnTo>
                  <a:lnTo>
                    <a:pt x="25272" y="62266"/>
                  </a:lnTo>
                  <a:lnTo>
                    <a:pt x="45632" y="92973"/>
                  </a:lnTo>
                  <a:lnTo>
                    <a:pt x="62614" y="123342"/>
                  </a:lnTo>
                  <a:lnTo>
                    <a:pt x="78982" y="156683"/>
                  </a:lnTo>
                  <a:lnTo>
                    <a:pt x="96751" y="193122"/>
                  </a:lnTo>
                  <a:lnTo>
                    <a:pt x="119359" y="236658"/>
                  </a:lnTo>
                  <a:lnTo>
                    <a:pt x="135687" y="257755"/>
                  </a:lnTo>
                  <a:lnTo>
                    <a:pt x="148829" y="267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4" name="SMARTInkShape-568">
              <a:extLst>
                <a:ext uri="{FF2B5EF4-FFF2-40B4-BE49-F238E27FC236}">
                  <a16:creationId xmlns:a16="http://schemas.microsoft.com/office/drawing/2014/main" id="{05FD1A5A-B6B0-427F-9CB8-E7C6C7C4EE5E}"/>
                </a:ext>
              </a:extLst>
            </p:cNvPr>
            <p:cNvSpPr/>
            <p:nvPr>
              <p:custDataLst>
                <p:tags r:id="rId23"/>
              </p:custDataLst>
            </p:nvPr>
          </p:nvSpPr>
          <p:spPr>
            <a:xfrm>
              <a:off x="4305631" y="1509623"/>
              <a:ext cx="290425" cy="371430"/>
            </a:xfrm>
            <a:custGeom>
              <a:avLst/>
              <a:gdLst/>
              <a:ahLst/>
              <a:cxnLst/>
              <a:rect l="0" t="0" r="0" b="0"/>
              <a:pathLst>
                <a:path w="290878" h="372333">
                  <a:moveTo>
                    <a:pt x="5127" y="169925"/>
                  </a:moveTo>
                  <a:lnTo>
                    <a:pt x="5127" y="169925"/>
                  </a:lnTo>
                  <a:lnTo>
                    <a:pt x="414" y="150498"/>
                  </a:lnTo>
                  <a:lnTo>
                    <a:pt x="0" y="145067"/>
                  </a:lnTo>
                  <a:lnTo>
                    <a:pt x="17687" y="100976"/>
                  </a:lnTo>
                  <a:lnTo>
                    <a:pt x="36409" y="73281"/>
                  </a:lnTo>
                  <a:lnTo>
                    <a:pt x="74935" y="39557"/>
                  </a:lnTo>
                  <a:lnTo>
                    <a:pt x="112990" y="15924"/>
                  </a:lnTo>
                  <a:lnTo>
                    <a:pt x="139759" y="3395"/>
                  </a:lnTo>
                  <a:lnTo>
                    <a:pt x="158669" y="0"/>
                  </a:lnTo>
                  <a:lnTo>
                    <a:pt x="191071" y="7570"/>
                  </a:lnTo>
                  <a:lnTo>
                    <a:pt x="216325" y="22381"/>
                  </a:lnTo>
                  <a:lnTo>
                    <a:pt x="226434" y="33574"/>
                  </a:lnTo>
                  <a:lnTo>
                    <a:pt x="230055" y="39337"/>
                  </a:lnTo>
                  <a:lnTo>
                    <a:pt x="235152" y="63249"/>
                  </a:lnTo>
                  <a:lnTo>
                    <a:pt x="231461" y="104389"/>
                  </a:lnTo>
                  <a:lnTo>
                    <a:pt x="220441" y="142893"/>
                  </a:lnTo>
                  <a:lnTo>
                    <a:pt x="210255" y="174924"/>
                  </a:lnTo>
                  <a:lnTo>
                    <a:pt x="198821" y="193975"/>
                  </a:lnTo>
                  <a:lnTo>
                    <a:pt x="161374" y="231864"/>
                  </a:lnTo>
                  <a:lnTo>
                    <a:pt x="133002" y="252218"/>
                  </a:lnTo>
                  <a:lnTo>
                    <a:pt x="105780" y="261336"/>
                  </a:lnTo>
                  <a:lnTo>
                    <a:pt x="87279" y="264038"/>
                  </a:lnTo>
                  <a:lnTo>
                    <a:pt x="83707" y="263755"/>
                  </a:lnTo>
                  <a:lnTo>
                    <a:pt x="81326" y="262906"/>
                  </a:lnTo>
                  <a:lnTo>
                    <a:pt x="79739" y="261678"/>
                  </a:lnTo>
                  <a:lnTo>
                    <a:pt x="80003" y="258875"/>
                  </a:lnTo>
                  <a:lnTo>
                    <a:pt x="83825" y="250469"/>
                  </a:lnTo>
                  <a:lnTo>
                    <a:pt x="88170" y="245410"/>
                  </a:lnTo>
                  <a:lnTo>
                    <a:pt x="90254" y="244061"/>
                  </a:lnTo>
                  <a:lnTo>
                    <a:pt x="101390" y="247854"/>
                  </a:lnTo>
                  <a:lnTo>
                    <a:pt x="138647" y="269618"/>
                  </a:lnTo>
                  <a:lnTo>
                    <a:pt x="182899" y="303554"/>
                  </a:lnTo>
                  <a:lnTo>
                    <a:pt x="225344" y="341399"/>
                  </a:lnTo>
                  <a:lnTo>
                    <a:pt x="245667" y="355221"/>
                  </a:lnTo>
                  <a:lnTo>
                    <a:pt x="248831" y="358940"/>
                  </a:lnTo>
                  <a:lnTo>
                    <a:pt x="257638" y="363073"/>
                  </a:lnTo>
                  <a:lnTo>
                    <a:pt x="290877" y="3723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5" name="SMARTInkShape-569">
              <a:extLst>
                <a:ext uri="{FF2B5EF4-FFF2-40B4-BE49-F238E27FC236}">
                  <a16:creationId xmlns:a16="http://schemas.microsoft.com/office/drawing/2014/main" id="{51C15951-FD8A-490C-B0CD-85002F032F9D}"/>
                </a:ext>
              </a:extLst>
            </p:cNvPr>
            <p:cNvSpPr/>
            <p:nvPr>
              <p:custDataLst>
                <p:tags r:id="rId24"/>
              </p:custDataLst>
            </p:nvPr>
          </p:nvSpPr>
          <p:spPr>
            <a:xfrm>
              <a:off x="4610339" y="1576290"/>
              <a:ext cx="157115" cy="231747"/>
            </a:xfrm>
            <a:custGeom>
              <a:avLst/>
              <a:gdLst/>
              <a:ahLst/>
              <a:cxnLst/>
              <a:rect l="0" t="0" r="0" b="0"/>
              <a:pathLst>
                <a:path w="157559" h="232708">
                  <a:moveTo>
                    <a:pt x="33343" y="156625"/>
                  </a:moveTo>
                  <a:lnTo>
                    <a:pt x="33343" y="156625"/>
                  </a:lnTo>
                  <a:lnTo>
                    <a:pt x="36503" y="150305"/>
                  </a:lnTo>
                  <a:lnTo>
                    <a:pt x="41582" y="145438"/>
                  </a:lnTo>
                  <a:lnTo>
                    <a:pt x="49572" y="138424"/>
                  </a:lnTo>
                  <a:lnTo>
                    <a:pt x="74496" y="114029"/>
                  </a:lnTo>
                  <a:lnTo>
                    <a:pt x="110687" y="84584"/>
                  </a:lnTo>
                  <a:lnTo>
                    <a:pt x="149242" y="43481"/>
                  </a:lnTo>
                  <a:lnTo>
                    <a:pt x="154306" y="33358"/>
                  </a:lnTo>
                  <a:lnTo>
                    <a:pt x="157157" y="16694"/>
                  </a:lnTo>
                  <a:lnTo>
                    <a:pt x="157558" y="9759"/>
                  </a:lnTo>
                  <a:lnTo>
                    <a:pt x="154517" y="5136"/>
                  </a:lnTo>
                  <a:lnTo>
                    <a:pt x="149182" y="2055"/>
                  </a:lnTo>
                  <a:lnTo>
                    <a:pt x="142319" y="0"/>
                  </a:lnTo>
                  <a:lnTo>
                    <a:pt x="124110" y="4773"/>
                  </a:lnTo>
                  <a:lnTo>
                    <a:pt x="86402" y="26235"/>
                  </a:lnTo>
                  <a:lnTo>
                    <a:pt x="51917" y="66686"/>
                  </a:lnTo>
                  <a:lnTo>
                    <a:pt x="21210" y="102112"/>
                  </a:lnTo>
                  <a:lnTo>
                    <a:pt x="5641" y="134299"/>
                  </a:lnTo>
                  <a:lnTo>
                    <a:pt x="0" y="162651"/>
                  </a:lnTo>
                  <a:lnTo>
                    <a:pt x="1488" y="194129"/>
                  </a:lnTo>
                  <a:lnTo>
                    <a:pt x="7940" y="211658"/>
                  </a:lnTo>
                  <a:lnTo>
                    <a:pt x="12438" y="219111"/>
                  </a:lnTo>
                  <a:lnTo>
                    <a:pt x="17422" y="224079"/>
                  </a:lnTo>
                  <a:lnTo>
                    <a:pt x="28251" y="229600"/>
                  </a:lnTo>
                  <a:lnTo>
                    <a:pt x="45504" y="232707"/>
                  </a:lnTo>
                  <a:lnTo>
                    <a:pt x="69504" y="224147"/>
                  </a:lnTo>
                  <a:lnTo>
                    <a:pt x="114058" y="196018"/>
                  </a:lnTo>
                  <a:lnTo>
                    <a:pt x="146452" y="174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6" name="SMARTInkShape-570">
              <a:extLst>
                <a:ext uri="{FF2B5EF4-FFF2-40B4-BE49-F238E27FC236}">
                  <a16:creationId xmlns:a16="http://schemas.microsoft.com/office/drawing/2014/main" id="{E684F480-0F1C-447E-A637-5258713734DC}"/>
                </a:ext>
              </a:extLst>
            </p:cNvPr>
            <p:cNvSpPr/>
            <p:nvPr>
              <p:custDataLst>
                <p:tags r:id="rId25"/>
              </p:custDataLst>
            </p:nvPr>
          </p:nvSpPr>
          <p:spPr>
            <a:xfrm>
              <a:off x="4829347" y="1522321"/>
              <a:ext cx="133309" cy="204762"/>
            </a:xfrm>
            <a:custGeom>
              <a:avLst/>
              <a:gdLst/>
              <a:ahLst/>
              <a:cxnLst/>
              <a:rect l="0" t="0" r="0" b="0"/>
              <a:pathLst>
                <a:path w="134004" h="203881">
                  <a:moveTo>
                    <a:pt x="34989" y="31036"/>
                  </a:moveTo>
                  <a:lnTo>
                    <a:pt x="34989" y="31036"/>
                  </a:lnTo>
                  <a:lnTo>
                    <a:pt x="20383" y="68534"/>
                  </a:lnTo>
                  <a:lnTo>
                    <a:pt x="4813" y="109317"/>
                  </a:lnTo>
                  <a:lnTo>
                    <a:pt x="365" y="145301"/>
                  </a:lnTo>
                  <a:lnTo>
                    <a:pt x="0" y="154837"/>
                  </a:lnTo>
                  <a:lnTo>
                    <a:pt x="8414" y="176017"/>
                  </a:lnTo>
                  <a:lnTo>
                    <a:pt x="22516" y="194691"/>
                  </a:lnTo>
                  <a:lnTo>
                    <a:pt x="37604" y="202990"/>
                  </a:lnTo>
                  <a:lnTo>
                    <a:pt x="44670" y="203880"/>
                  </a:lnTo>
                  <a:lnTo>
                    <a:pt x="57812" y="201342"/>
                  </a:lnTo>
                  <a:lnTo>
                    <a:pt x="76368" y="189314"/>
                  </a:lnTo>
                  <a:lnTo>
                    <a:pt x="111591" y="149293"/>
                  </a:lnTo>
                  <a:lnTo>
                    <a:pt x="128804" y="108868"/>
                  </a:lnTo>
                  <a:lnTo>
                    <a:pt x="134003" y="73867"/>
                  </a:lnTo>
                  <a:lnTo>
                    <a:pt x="129223" y="37332"/>
                  </a:lnTo>
                  <a:lnTo>
                    <a:pt x="121189" y="20384"/>
                  </a:lnTo>
                  <a:lnTo>
                    <a:pt x="111003" y="9104"/>
                  </a:lnTo>
                  <a:lnTo>
                    <a:pt x="99862" y="1885"/>
                  </a:lnTo>
                  <a:lnTo>
                    <a:pt x="86531" y="0"/>
                  </a:lnTo>
                  <a:lnTo>
                    <a:pt x="46895" y="1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7" name="SMARTInkShape-571">
              <a:extLst>
                <a:ext uri="{FF2B5EF4-FFF2-40B4-BE49-F238E27FC236}">
                  <a16:creationId xmlns:a16="http://schemas.microsoft.com/office/drawing/2014/main" id="{C851A453-2544-45B0-A02E-48D35A6B757D}"/>
                </a:ext>
              </a:extLst>
            </p:cNvPr>
            <p:cNvSpPr/>
            <p:nvPr>
              <p:custDataLst>
                <p:tags r:id="rId26"/>
              </p:custDataLst>
            </p:nvPr>
          </p:nvSpPr>
          <p:spPr>
            <a:xfrm>
              <a:off x="4986462" y="1398511"/>
              <a:ext cx="82525" cy="257144"/>
            </a:xfrm>
            <a:custGeom>
              <a:avLst/>
              <a:gdLst/>
              <a:ahLst/>
              <a:cxnLst/>
              <a:rect l="0" t="0" r="0" b="0"/>
              <a:pathLst>
                <a:path w="83527" h="256597">
                  <a:moveTo>
                    <a:pt x="38408" y="136922"/>
                  </a:moveTo>
                  <a:lnTo>
                    <a:pt x="38408" y="136922"/>
                  </a:lnTo>
                  <a:lnTo>
                    <a:pt x="51818" y="180317"/>
                  </a:lnTo>
                  <a:lnTo>
                    <a:pt x="68985" y="221121"/>
                  </a:lnTo>
                  <a:lnTo>
                    <a:pt x="83526" y="255909"/>
                  </a:lnTo>
                  <a:lnTo>
                    <a:pt x="83038" y="256596"/>
                  </a:lnTo>
                  <a:lnTo>
                    <a:pt x="78969" y="253831"/>
                  </a:lnTo>
                  <a:lnTo>
                    <a:pt x="55337" y="215205"/>
                  </a:lnTo>
                  <a:lnTo>
                    <a:pt x="45270" y="198173"/>
                  </a:lnTo>
                  <a:lnTo>
                    <a:pt x="29890" y="158526"/>
                  </a:lnTo>
                  <a:lnTo>
                    <a:pt x="13835" y="119070"/>
                  </a:lnTo>
                  <a:lnTo>
                    <a:pt x="1802" y="80260"/>
                  </a:lnTo>
                  <a:lnTo>
                    <a:pt x="0" y="50901"/>
                  </a:lnTo>
                  <a:lnTo>
                    <a:pt x="2817" y="30560"/>
                  </a:lnTo>
                  <a:lnTo>
                    <a:pt x="145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8" name="SMARTInkShape-572">
              <a:extLst>
                <a:ext uri="{FF2B5EF4-FFF2-40B4-BE49-F238E27FC236}">
                  <a16:creationId xmlns:a16="http://schemas.microsoft.com/office/drawing/2014/main" id="{E866F0AB-D922-4235-BCE0-04C6F379CFF6}"/>
                </a:ext>
              </a:extLst>
            </p:cNvPr>
            <p:cNvSpPr/>
            <p:nvPr>
              <p:custDataLst>
                <p:tags r:id="rId27"/>
              </p:custDataLst>
            </p:nvPr>
          </p:nvSpPr>
          <p:spPr>
            <a:xfrm>
              <a:off x="5175317" y="1339780"/>
              <a:ext cx="168224" cy="498415"/>
            </a:xfrm>
            <a:custGeom>
              <a:avLst/>
              <a:gdLst/>
              <a:ahLst/>
              <a:cxnLst/>
              <a:rect l="0" t="0" r="0" b="0"/>
              <a:pathLst>
                <a:path w="168756" h="498763">
                  <a:moveTo>
                    <a:pt x="45961" y="0"/>
                  </a:moveTo>
                  <a:lnTo>
                    <a:pt x="45961" y="0"/>
                  </a:lnTo>
                  <a:lnTo>
                    <a:pt x="33932" y="38051"/>
                  </a:lnTo>
                  <a:lnTo>
                    <a:pt x="20629" y="79200"/>
                  </a:lnTo>
                  <a:lnTo>
                    <a:pt x="9133" y="120596"/>
                  </a:lnTo>
                  <a:lnTo>
                    <a:pt x="5246" y="160131"/>
                  </a:lnTo>
                  <a:lnTo>
                    <a:pt x="6556" y="197891"/>
                  </a:lnTo>
                  <a:lnTo>
                    <a:pt x="13896" y="215613"/>
                  </a:lnTo>
                  <a:lnTo>
                    <a:pt x="20244" y="224812"/>
                  </a:lnTo>
                  <a:lnTo>
                    <a:pt x="22863" y="227266"/>
                  </a:lnTo>
                  <a:lnTo>
                    <a:pt x="26593" y="227578"/>
                  </a:lnTo>
                  <a:lnTo>
                    <a:pt x="36030" y="224398"/>
                  </a:lnTo>
                  <a:lnTo>
                    <a:pt x="49339" y="212009"/>
                  </a:lnTo>
                  <a:lnTo>
                    <a:pt x="64821" y="186290"/>
                  </a:lnTo>
                  <a:lnTo>
                    <a:pt x="75655" y="144053"/>
                  </a:lnTo>
                  <a:lnTo>
                    <a:pt x="79894" y="109637"/>
                  </a:lnTo>
                  <a:lnTo>
                    <a:pt x="77990" y="70041"/>
                  </a:lnTo>
                  <a:lnTo>
                    <a:pt x="70076" y="40597"/>
                  </a:lnTo>
                  <a:lnTo>
                    <a:pt x="62513" y="25625"/>
                  </a:lnTo>
                  <a:lnTo>
                    <a:pt x="59642" y="23698"/>
                  </a:lnTo>
                  <a:lnTo>
                    <a:pt x="56404" y="23075"/>
                  </a:lnTo>
                  <a:lnTo>
                    <a:pt x="52923" y="23321"/>
                  </a:lnTo>
                  <a:lnTo>
                    <a:pt x="50602" y="25469"/>
                  </a:lnTo>
                  <a:lnTo>
                    <a:pt x="48024" y="33148"/>
                  </a:lnTo>
                  <a:lnTo>
                    <a:pt x="46572" y="45467"/>
                  </a:lnTo>
                  <a:lnTo>
                    <a:pt x="52462" y="79618"/>
                  </a:lnTo>
                  <a:lnTo>
                    <a:pt x="62520" y="110792"/>
                  </a:lnTo>
                  <a:lnTo>
                    <a:pt x="75148" y="142507"/>
                  </a:lnTo>
                  <a:lnTo>
                    <a:pt x="92753" y="183335"/>
                  </a:lnTo>
                  <a:lnTo>
                    <a:pt x="107303" y="223802"/>
                  </a:lnTo>
                  <a:lnTo>
                    <a:pt x="123888" y="261221"/>
                  </a:lnTo>
                  <a:lnTo>
                    <a:pt x="140047" y="298767"/>
                  </a:lnTo>
                  <a:lnTo>
                    <a:pt x="150273" y="341495"/>
                  </a:lnTo>
                  <a:lnTo>
                    <a:pt x="160726" y="378555"/>
                  </a:lnTo>
                  <a:lnTo>
                    <a:pt x="168755" y="417216"/>
                  </a:lnTo>
                  <a:lnTo>
                    <a:pt x="167377" y="459665"/>
                  </a:lnTo>
                  <a:lnTo>
                    <a:pt x="160778" y="477478"/>
                  </a:lnTo>
                  <a:lnTo>
                    <a:pt x="156240" y="485006"/>
                  </a:lnTo>
                  <a:lnTo>
                    <a:pt x="137086" y="495135"/>
                  </a:lnTo>
                  <a:lnTo>
                    <a:pt x="124570" y="498762"/>
                  </a:lnTo>
                  <a:lnTo>
                    <a:pt x="94789" y="497500"/>
                  </a:lnTo>
                  <a:lnTo>
                    <a:pt x="65678" y="490325"/>
                  </a:lnTo>
                  <a:lnTo>
                    <a:pt x="38132" y="475129"/>
                  </a:lnTo>
                  <a:lnTo>
                    <a:pt x="18726" y="458058"/>
                  </a:lnTo>
                  <a:lnTo>
                    <a:pt x="11147" y="446337"/>
                  </a:lnTo>
                  <a:lnTo>
                    <a:pt x="0" y="409620"/>
                  </a:lnTo>
                  <a:lnTo>
                    <a:pt x="960" y="370518"/>
                  </a:lnTo>
                  <a:lnTo>
                    <a:pt x="9707" y="330594"/>
                  </a:lnTo>
                  <a:lnTo>
                    <a:pt x="29171" y="293310"/>
                  </a:lnTo>
                  <a:lnTo>
                    <a:pt x="75726"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79" name="SMARTInkShape-573">
              <a:extLst>
                <a:ext uri="{FF2B5EF4-FFF2-40B4-BE49-F238E27FC236}">
                  <a16:creationId xmlns:a16="http://schemas.microsoft.com/office/drawing/2014/main" id="{555E7B40-0210-48DE-90E0-F3491A9D5296}"/>
                </a:ext>
              </a:extLst>
            </p:cNvPr>
            <p:cNvSpPr/>
            <p:nvPr>
              <p:custDataLst>
                <p:tags r:id="rId28"/>
              </p:custDataLst>
            </p:nvPr>
          </p:nvSpPr>
          <p:spPr>
            <a:xfrm>
              <a:off x="5400673" y="1274701"/>
              <a:ext cx="99983" cy="219049"/>
            </a:xfrm>
            <a:custGeom>
              <a:avLst/>
              <a:gdLst/>
              <a:ahLst/>
              <a:cxnLst/>
              <a:rect l="0" t="0" r="0" b="0"/>
              <a:pathLst>
                <a:path w="100593" h="220141">
                  <a:moveTo>
                    <a:pt x="47013" y="0"/>
                  </a:moveTo>
                  <a:lnTo>
                    <a:pt x="47013" y="0"/>
                  </a:lnTo>
                  <a:lnTo>
                    <a:pt x="37532" y="9481"/>
                  </a:lnTo>
                  <a:lnTo>
                    <a:pt x="32877" y="19427"/>
                  </a:lnTo>
                  <a:lnTo>
                    <a:pt x="20800" y="57998"/>
                  </a:lnTo>
                  <a:lnTo>
                    <a:pt x="9840" y="102076"/>
                  </a:lnTo>
                  <a:lnTo>
                    <a:pt x="1453" y="142680"/>
                  </a:lnTo>
                  <a:lnTo>
                    <a:pt x="0" y="174346"/>
                  </a:lnTo>
                  <a:lnTo>
                    <a:pt x="9051" y="205704"/>
                  </a:lnTo>
                  <a:lnTo>
                    <a:pt x="13767" y="212542"/>
                  </a:lnTo>
                  <a:lnTo>
                    <a:pt x="24300" y="220140"/>
                  </a:lnTo>
                  <a:lnTo>
                    <a:pt x="29887" y="218197"/>
                  </a:lnTo>
                  <a:lnTo>
                    <a:pt x="55856" y="185450"/>
                  </a:lnTo>
                  <a:lnTo>
                    <a:pt x="63753" y="147316"/>
                  </a:lnTo>
                  <a:lnTo>
                    <a:pt x="67775" y="114572"/>
                  </a:lnTo>
                  <a:lnTo>
                    <a:pt x="66027" y="73634"/>
                  </a:lnTo>
                  <a:lnTo>
                    <a:pt x="65386" y="59626"/>
                  </a:lnTo>
                  <a:lnTo>
                    <a:pt x="61573" y="49431"/>
                  </a:lnTo>
                  <a:lnTo>
                    <a:pt x="58703" y="44860"/>
                  </a:lnTo>
                  <a:lnTo>
                    <a:pt x="56791" y="45120"/>
                  </a:lnTo>
                  <a:lnTo>
                    <a:pt x="54666" y="54229"/>
                  </a:lnTo>
                  <a:lnTo>
                    <a:pt x="53470" y="71630"/>
                  </a:lnTo>
                  <a:lnTo>
                    <a:pt x="62596" y="101995"/>
                  </a:lnTo>
                  <a:lnTo>
                    <a:pt x="100592" y="160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0" name="SMARTInkShape-574">
              <a:extLst>
                <a:ext uri="{FF2B5EF4-FFF2-40B4-BE49-F238E27FC236}">
                  <a16:creationId xmlns:a16="http://schemas.microsoft.com/office/drawing/2014/main" id="{6725FA53-E71F-4D0A-9461-2E4381585B14}"/>
                </a:ext>
              </a:extLst>
            </p:cNvPr>
            <p:cNvSpPr/>
            <p:nvPr>
              <p:custDataLst>
                <p:tags r:id="rId29"/>
              </p:custDataLst>
            </p:nvPr>
          </p:nvSpPr>
          <p:spPr>
            <a:xfrm>
              <a:off x="5541918" y="1135018"/>
              <a:ext cx="161876" cy="253969"/>
            </a:xfrm>
            <a:custGeom>
              <a:avLst/>
              <a:gdLst/>
              <a:ahLst/>
              <a:cxnLst/>
              <a:rect l="0" t="0" r="0" b="0"/>
              <a:pathLst>
                <a:path w="160736" h="253616">
                  <a:moveTo>
                    <a:pt x="0" y="151015"/>
                  </a:moveTo>
                  <a:lnTo>
                    <a:pt x="0" y="151015"/>
                  </a:lnTo>
                  <a:lnTo>
                    <a:pt x="0" y="154175"/>
                  </a:lnTo>
                  <a:lnTo>
                    <a:pt x="13597" y="193115"/>
                  </a:lnTo>
                  <a:lnTo>
                    <a:pt x="27944" y="235105"/>
                  </a:lnTo>
                  <a:lnTo>
                    <a:pt x="33586" y="247919"/>
                  </a:lnTo>
                  <a:lnTo>
                    <a:pt x="36943" y="251337"/>
                  </a:lnTo>
                  <a:lnTo>
                    <a:pt x="40504" y="253615"/>
                  </a:lnTo>
                  <a:lnTo>
                    <a:pt x="42878" y="253149"/>
                  </a:lnTo>
                  <a:lnTo>
                    <a:pt x="44460" y="250855"/>
                  </a:lnTo>
                  <a:lnTo>
                    <a:pt x="45515" y="247340"/>
                  </a:lnTo>
                  <a:lnTo>
                    <a:pt x="43160" y="238144"/>
                  </a:lnTo>
                  <a:lnTo>
                    <a:pt x="27708" y="197109"/>
                  </a:lnTo>
                  <a:lnTo>
                    <a:pt x="20778" y="158279"/>
                  </a:lnTo>
                  <a:lnTo>
                    <a:pt x="18724" y="121638"/>
                  </a:lnTo>
                  <a:lnTo>
                    <a:pt x="18116" y="85646"/>
                  </a:lnTo>
                  <a:lnTo>
                    <a:pt x="26093" y="44004"/>
                  </a:lnTo>
                  <a:lnTo>
                    <a:pt x="28133" y="28710"/>
                  </a:lnTo>
                  <a:lnTo>
                    <a:pt x="36095" y="15298"/>
                  </a:lnTo>
                  <a:lnTo>
                    <a:pt x="47131" y="4707"/>
                  </a:lnTo>
                  <a:lnTo>
                    <a:pt x="56445" y="0"/>
                  </a:lnTo>
                  <a:lnTo>
                    <a:pt x="62104" y="2052"/>
                  </a:lnTo>
                  <a:lnTo>
                    <a:pt x="75448" y="13151"/>
                  </a:lnTo>
                  <a:lnTo>
                    <a:pt x="100995" y="50635"/>
                  </a:lnTo>
                  <a:lnTo>
                    <a:pt x="116870" y="89964"/>
                  </a:lnTo>
                  <a:lnTo>
                    <a:pt x="132083" y="126752"/>
                  </a:lnTo>
                  <a:lnTo>
                    <a:pt x="145998" y="162788"/>
                  </a:lnTo>
                  <a:lnTo>
                    <a:pt x="160735" y="2224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1" name="SMARTInkShape-575">
              <a:extLst>
                <a:ext uri="{FF2B5EF4-FFF2-40B4-BE49-F238E27FC236}">
                  <a16:creationId xmlns:a16="http://schemas.microsoft.com/office/drawing/2014/main" id="{3ED295B0-283A-44CD-AAC3-F1BBC5B97087}"/>
                </a:ext>
              </a:extLst>
            </p:cNvPr>
            <p:cNvSpPr/>
            <p:nvPr>
              <p:custDataLst>
                <p:tags r:id="rId30"/>
              </p:custDataLst>
            </p:nvPr>
          </p:nvSpPr>
          <p:spPr>
            <a:xfrm>
              <a:off x="5775209" y="1184224"/>
              <a:ext cx="17458" cy="119049"/>
            </a:xfrm>
            <a:custGeom>
              <a:avLst/>
              <a:gdLst/>
              <a:ahLst/>
              <a:cxnLst/>
              <a:rect l="0" t="0" r="0" b="0"/>
              <a:pathLst>
                <a:path w="17861" h="119063">
                  <a:moveTo>
                    <a:pt x="0" y="0"/>
                  </a:moveTo>
                  <a:lnTo>
                    <a:pt x="0" y="0"/>
                  </a:lnTo>
                  <a:lnTo>
                    <a:pt x="1323" y="38683"/>
                  </a:lnTo>
                  <a:lnTo>
                    <a:pt x="8844" y="82017"/>
                  </a:lnTo>
                  <a:lnTo>
                    <a:pt x="17860" y="119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2" name="SMARTInkShape-576">
              <a:extLst>
                <a:ext uri="{FF2B5EF4-FFF2-40B4-BE49-F238E27FC236}">
                  <a16:creationId xmlns:a16="http://schemas.microsoft.com/office/drawing/2014/main" id="{B84464CD-453E-472E-95D0-AB62A410D019}"/>
                </a:ext>
              </a:extLst>
            </p:cNvPr>
            <p:cNvSpPr/>
            <p:nvPr>
              <p:custDataLst>
                <p:tags r:id="rId31"/>
              </p:custDataLst>
            </p:nvPr>
          </p:nvSpPr>
          <p:spPr>
            <a:xfrm>
              <a:off x="5697446" y="895334"/>
              <a:ext cx="339622" cy="368256"/>
            </a:xfrm>
            <a:custGeom>
              <a:avLst/>
              <a:gdLst/>
              <a:ahLst/>
              <a:cxnLst/>
              <a:rect l="0" t="0" r="0" b="0"/>
              <a:pathLst>
                <a:path w="339329" h="367979">
                  <a:moveTo>
                    <a:pt x="0" y="123138"/>
                  </a:moveTo>
                  <a:lnTo>
                    <a:pt x="0" y="123138"/>
                  </a:lnTo>
                  <a:lnTo>
                    <a:pt x="0" y="116818"/>
                  </a:lnTo>
                  <a:lnTo>
                    <a:pt x="14258" y="85804"/>
                  </a:lnTo>
                  <a:lnTo>
                    <a:pt x="48492" y="46128"/>
                  </a:lnTo>
                  <a:lnTo>
                    <a:pt x="88864" y="16032"/>
                  </a:lnTo>
                  <a:lnTo>
                    <a:pt x="121892" y="2346"/>
                  </a:lnTo>
                  <a:lnTo>
                    <a:pt x="135534" y="0"/>
                  </a:lnTo>
                  <a:lnTo>
                    <a:pt x="153503" y="6013"/>
                  </a:lnTo>
                  <a:lnTo>
                    <a:pt x="172072" y="18166"/>
                  </a:lnTo>
                  <a:lnTo>
                    <a:pt x="189302" y="42940"/>
                  </a:lnTo>
                  <a:lnTo>
                    <a:pt x="196141" y="59273"/>
                  </a:lnTo>
                  <a:lnTo>
                    <a:pt x="200549" y="95984"/>
                  </a:lnTo>
                  <a:lnTo>
                    <a:pt x="201580" y="126945"/>
                  </a:lnTo>
                  <a:lnTo>
                    <a:pt x="201378" y="159226"/>
                  </a:lnTo>
                  <a:lnTo>
                    <a:pt x="199083" y="189007"/>
                  </a:lnTo>
                  <a:lnTo>
                    <a:pt x="194094" y="219441"/>
                  </a:lnTo>
                  <a:lnTo>
                    <a:pt x="188790" y="249945"/>
                  </a:lnTo>
                  <a:lnTo>
                    <a:pt x="185804" y="293811"/>
                  </a:lnTo>
                  <a:lnTo>
                    <a:pt x="186241" y="336721"/>
                  </a:lnTo>
                  <a:lnTo>
                    <a:pt x="191032" y="355647"/>
                  </a:lnTo>
                  <a:lnTo>
                    <a:pt x="194823" y="361488"/>
                  </a:lnTo>
                  <a:lnTo>
                    <a:pt x="199335" y="365382"/>
                  </a:lnTo>
                  <a:lnTo>
                    <a:pt x="204327" y="367978"/>
                  </a:lnTo>
                  <a:lnTo>
                    <a:pt x="210302" y="365740"/>
                  </a:lnTo>
                  <a:lnTo>
                    <a:pt x="250914" y="324214"/>
                  </a:lnTo>
                  <a:lnTo>
                    <a:pt x="284944" y="284198"/>
                  </a:lnTo>
                  <a:lnTo>
                    <a:pt x="339328" y="230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3" name="SMARTInkShape-577">
              <a:extLst>
                <a:ext uri="{FF2B5EF4-FFF2-40B4-BE49-F238E27FC236}">
                  <a16:creationId xmlns:a16="http://schemas.microsoft.com/office/drawing/2014/main" id="{E700BDA1-750D-41D7-A6F8-987B5AB19A41}"/>
                </a:ext>
              </a:extLst>
            </p:cNvPr>
            <p:cNvSpPr/>
            <p:nvPr>
              <p:custDataLst>
                <p:tags r:id="rId32"/>
              </p:custDataLst>
            </p:nvPr>
          </p:nvSpPr>
          <p:spPr>
            <a:xfrm>
              <a:off x="5827581" y="1017557"/>
              <a:ext cx="196790" cy="95239"/>
            </a:xfrm>
            <a:custGeom>
              <a:avLst/>
              <a:gdLst/>
              <a:ahLst/>
              <a:cxnLst/>
              <a:rect l="0" t="0" r="0" b="0"/>
              <a:pathLst>
                <a:path w="196455" h="95251">
                  <a:moveTo>
                    <a:pt x="0" y="95250"/>
                  </a:moveTo>
                  <a:lnTo>
                    <a:pt x="0" y="95250"/>
                  </a:lnTo>
                  <a:lnTo>
                    <a:pt x="0" y="92090"/>
                  </a:lnTo>
                  <a:lnTo>
                    <a:pt x="24857" y="69810"/>
                  </a:lnTo>
                  <a:lnTo>
                    <a:pt x="68431" y="50882"/>
                  </a:lnTo>
                  <a:lnTo>
                    <a:pt x="103840" y="34920"/>
                  </a:lnTo>
                  <a:lnTo>
                    <a:pt x="19645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4" name="SMARTInkShape-578">
              <a:extLst>
                <a:ext uri="{FF2B5EF4-FFF2-40B4-BE49-F238E27FC236}">
                  <a16:creationId xmlns:a16="http://schemas.microsoft.com/office/drawing/2014/main" id="{30A0E5CB-ED23-460C-8363-F1877F855221}"/>
                </a:ext>
              </a:extLst>
            </p:cNvPr>
            <p:cNvSpPr/>
            <p:nvPr>
              <p:custDataLst>
                <p:tags r:id="rId33"/>
              </p:custDataLst>
            </p:nvPr>
          </p:nvSpPr>
          <p:spPr>
            <a:xfrm>
              <a:off x="6125941" y="1017557"/>
              <a:ext cx="58719" cy="161906"/>
            </a:xfrm>
            <a:custGeom>
              <a:avLst/>
              <a:gdLst/>
              <a:ahLst/>
              <a:cxnLst/>
              <a:rect l="0" t="0" r="0" b="0"/>
              <a:pathLst>
                <a:path w="59532" h="160736">
                  <a:moveTo>
                    <a:pt x="0" y="0"/>
                  </a:moveTo>
                  <a:lnTo>
                    <a:pt x="0" y="0"/>
                  </a:lnTo>
                  <a:lnTo>
                    <a:pt x="661" y="34432"/>
                  </a:lnTo>
                  <a:lnTo>
                    <a:pt x="7398" y="76348"/>
                  </a:lnTo>
                  <a:lnTo>
                    <a:pt x="20927" y="109339"/>
                  </a:lnTo>
                  <a:lnTo>
                    <a:pt x="34496" y="136099"/>
                  </a:lnTo>
                  <a:lnTo>
                    <a:pt x="59531" y="160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5" name="SMARTInkShape-579">
              <a:extLst>
                <a:ext uri="{FF2B5EF4-FFF2-40B4-BE49-F238E27FC236}">
                  <a16:creationId xmlns:a16="http://schemas.microsoft.com/office/drawing/2014/main" id="{2EB1C8A6-1EB9-4D2C-B21B-C7B1562EF9AE}"/>
                </a:ext>
              </a:extLst>
            </p:cNvPr>
            <p:cNvSpPr/>
            <p:nvPr>
              <p:custDataLst>
                <p:tags r:id="rId34"/>
              </p:custDataLst>
            </p:nvPr>
          </p:nvSpPr>
          <p:spPr>
            <a:xfrm>
              <a:off x="6113245" y="846128"/>
              <a:ext cx="12696" cy="0"/>
            </a:xfrm>
            <a:custGeom>
              <a:avLst/>
              <a:gdLst/>
              <a:ahLst/>
              <a:cxnLst/>
              <a:rect l="0" t="0" r="0" b="0"/>
              <a:pathLst>
                <a:path w="11908" h="1">
                  <a:moveTo>
                    <a:pt x="11907" y="0"/>
                  </a:moveTo>
                  <a:lnTo>
                    <a:pt x="11907"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6" name="SMARTInkShape-580">
              <a:extLst>
                <a:ext uri="{FF2B5EF4-FFF2-40B4-BE49-F238E27FC236}">
                  <a16:creationId xmlns:a16="http://schemas.microsoft.com/office/drawing/2014/main" id="{68B25900-7C0B-4F95-9F32-9F7D9A43298D}"/>
                </a:ext>
              </a:extLst>
            </p:cNvPr>
            <p:cNvSpPr/>
            <p:nvPr>
              <p:custDataLst>
                <p:tags r:id="rId35"/>
              </p:custDataLst>
            </p:nvPr>
          </p:nvSpPr>
          <p:spPr>
            <a:xfrm>
              <a:off x="6210052" y="804858"/>
              <a:ext cx="207900" cy="274604"/>
            </a:xfrm>
            <a:custGeom>
              <a:avLst/>
              <a:gdLst/>
              <a:ahLst/>
              <a:cxnLst/>
              <a:rect l="0" t="0" r="0" b="0"/>
              <a:pathLst>
                <a:path w="207764" h="273985">
                  <a:moveTo>
                    <a:pt x="58935" y="129832"/>
                  </a:moveTo>
                  <a:lnTo>
                    <a:pt x="58935" y="129832"/>
                  </a:lnTo>
                  <a:lnTo>
                    <a:pt x="63025" y="145413"/>
                  </a:lnTo>
                  <a:lnTo>
                    <a:pt x="68048" y="186022"/>
                  </a:lnTo>
                  <a:lnTo>
                    <a:pt x="79495" y="228281"/>
                  </a:lnTo>
                  <a:lnTo>
                    <a:pt x="92657" y="272638"/>
                  </a:lnTo>
                  <a:lnTo>
                    <a:pt x="93322" y="273984"/>
                  </a:lnTo>
                  <a:lnTo>
                    <a:pt x="93766" y="273558"/>
                  </a:lnTo>
                  <a:lnTo>
                    <a:pt x="64139" y="235570"/>
                  </a:lnTo>
                  <a:lnTo>
                    <a:pt x="38184" y="193798"/>
                  </a:lnTo>
                  <a:lnTo>
                    <a:pt x="26120" y="165317"/>
                  </a:lnTo>
                  <a:lnTo>
                    <a:pt x="11509" y="120722"/>
                  </a:lnTo>
                  <a:lnTo>
                    <a:pt x="251" y="78790"/>
                  </a:lnTo>
                  <a:lnTo>
                    <a:pt x="0" y="62167"/>
                  </a:lnTo>
                  <a:lnTo>
                    <a:pt x="4960" y="47503"/>
                  </a:lnTo>
                  <a:lnTo>
                    <a:pt x="29900" y="11818"/>
                  </a:lnTo>
                  <a:lnTo>
                    <a:pt x="43164" y="4620"/>
                  </a:lnTo>
                  <a:lnTo>
                    <a:pt x="70077" y="0"/>
                  </a:lnTo>
                  <a:lnTo>
                    <a:pt x="104276" y="11841"/>
                  </a:lnTo>
                  <a:lnTo>
                    <a:pt x="132120" y="28946"/>
                  </a:lnTo>
                  <a:lnTo>
                    <a:pt x="165537" y="69624"/>
                  </a:lnTo>
                  <a:lnTo>
                    <a:pt x="177751" y="89182"/>
                  </a:lnTo>
                  <a:lnTo>
                    <a:pt x="194460" y="133001"/>
                  </a:lnTo>
                  <a:lnTo>
                    <a:pt x="207763" y="201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87" name="SMARTInkShape-581">
              <a:extLst>
                <a:ext uri="{FF2B5EF4-FFF2-40B4-BE49-F238E27FC236}">
                  <a16:creationId xmlns:a16="http://schemas.microsoft.com/office/drawing/2014/main" id="{92464240-A9D4-400D-B1E9-44DC1ADAFB60}"/>
                </a:ext>
              </a:extLst>
            </p:cNvPr>
            <p:cNvSpPr/>
            <p:nvPr>
              <p:custDataLst>
                <p:tags r:id="rId36"/>
              </p:custDataLst>
            </p:nvPr>
          </p:nvSpPr>
          <p:spPr>
            <a:xfrm>
              <a:off x="6438583" y="750889"/>
              <a:ext cx="258684" cy="634924"/>
            </a:xfrm>
            <a:custGeom>
              <a:avLst/>
              <a:gdLst/>
              <a:ahLst/>
              <a:cxnLst/>
              <a:rect l="0" t="0" r="0" b="0"/>
              <a:pathLst>
                <a:path w="259388" h="634620">
                  <a:moveTo>
                    <a:pt x="80793" y="5158"/>
                  </a:moveTo>
                  <a:lnTo>
                    <a:pt x="80793" y="5158"/>
                  </a:lnTo>
                  <a:lnTo>
                    <a:pt x="80793" y="1998"/>
                  </a:lnTo>
                  <a:lnTo>
                    <a:pt x="79470" y="1067"/>
                  </a:lnTo>
                  <a:lnTo>
                    <a:pt x="74472" y="32"/>
                  </a:lnTo>
                  <a:lnTo>
                    <a:pt x="61061" y="2610"/>
                  </a:lnTo>
                  <a:lnTo>
                    <a:pt x="44519" y="13884"/>
                  </a:lnTo>
                  <a:lnTo>
                    <a:pt x="19558" y="53394"/>
                  </a:lnTo>
                  <a:lnTo>
                    <a:pt x="3189" y="94428"/>
                  </a:lnTo>
                  <a:lnTo>
                    <a:pt x="0" y="112523"/>
                  </a:lnTo>
                  <a:lnTo>
                    <a:pt x="4525" y="153386"/>
                  </a:lnTo>
                  <a:lnTo>
                    <a:pt x="11084" y="181075"/>
                  </a:lnTo>
                  <a:lnTo>
                    <a:pt x="23538" y="200818"/>
                  </a:lnTo>
                  <a:lnTo>
                    <a:pt x="30056" y="203067"/>
                  </a:lnTo>
                  <a:lnTo>
                    <a:pt x="46116" y="200273"/>
                  </a:lnTo>
                  <a:lnTo>
                    <a:pt x="67431" y="187545"/>
                  </a:lnTo>
                  <a:lnTo>
                    <a:pt x="91088" y="165466"/>
                  </a:lnTo>
                  <a:lnTo>
                    <a:pt x="101629" y="144599"/>
                  </a:lnTo>
                  <a:lnTo>
                    <a:pt x="113179" y="100636"/>
                  </a:lnTo>
                  <a:lnTo>
                    <a:pt x="113708" y="82650"/>
                  </a:lnTo>
                  <a:lnTo>
                    <a:pt x="105906" y="47815"/>
                  </a:lnTo>
                  <a:lnTo>
                    <a:pt x="88028" y="5247"/>
                  </a:lnTo>
                  <a:lnTo>
                    <a:pt x="81877" y="0"/>
                  </a:lnTo>
                  <a:lnTo>
                    <a:pt x="81515" y="397"/>
                  </a:lnTo>
                  <a:lnTo>
                    <a:pt x="81113" y="2601"/>
                  </a:lnTo>
                  <a:lnTo>
                    <a:pt x="90839" y="40728"/>
                  </a:lnTo>
                  <a:lnTo>
                    <a:pt x="108207" y="85312"/>
                  </a:lnTo>
                  <a:lnTo>
                    <a:pt x="123532" y="122246"/>
                  </a:lnTo>
                  <a:lnTo>
                    <a:pt x="140640" y="159354"/>
                  </a:lnTo>
                  <a:lnTo>
                    <a:pt x="152371" y="188783"/>
                  </a:lnTo>
                  <a:lnTo>
                    <a:pt x="162876" y="221707"/>
                  </a:lnTo>
                  <a:lnTo>
                    <a:pt x="169750" y="256183"/>
                  </a:lnTo>
                  <a:lnTo>
                    <a:pt x="178537" y="291350"/>
                  </a:lnTo>
                  <a:lnTo>
                    <a:pt x="188396" y="328146"/>
                  </a:lnTo>
                  <a:lnTo>
                    <a:pt x="197188" y="368753"/>
                  </a:lnTo>
                  <a:lnTo>
                    <a:pt x="203741" y="407527"/>
                  </a:lnTo>
                  <a:lnTo>
                    <a:pt x="209519" y="444603"/>
                  </a:lnTo>
                  <a:lnTo>
                    <a:pt x="216497" y="480925"/>
                  </a:lnTo>
                  <a:lnTo>
                    <a:pt x="220481" y="513384"/>
                  </a:lnTo>
                  <a:lnTo>
                    <a:pt x="219196" y="555926"/>
                  </a:lnTo>
                  <a:lnTo>
                    <a:pt x="212200" y="591902"/>
                  </a:lnTo>
                  <a:lnTo>
                    <a:pt x="206664" y="610553"/>
                  </a:lnTo>
                  <a:lnTo>
                    <a:pt x="197590" y="621047"/>
                  </a:lnTo>
                  <a:lnTo>
                    <a:pt x="175004" y="633834"/>
                  </a:lnTo>
                  <a:lnTo>
                    <a:pt x="166751" y="634619"/>
                  </a:lnTo>
                  <a:lnTo>
                    <a:pt x="150526" y="630200"/>
                  </a:lnTo>
                  <a:lnTo>
                    <a:pt x="114460" y="609871"/>
                  </a:lnTo>
                  <a:lnTo>
                    <a:pt x="79408" y="573615"/>
                  </a:lnTo>
                  <a:lnTo>
                    <a:pt x="54145" y="538274"/>
                  </a:lnTo>
                  <a:lnTo>
                    <a:pt x="37619" y="496714"/>
                  </a:lnTo>
                  <a:lnTo>
                    <a:pt x="30298" y="452649"/>
                  </a:lnTo>
                  <a:lnTo>
                    <a:pt x="29892" y="408505"/>
                  </a:lnTo>
                  <a:lnTo>
                    <a:pt x="35019" y="376908"/>
                  </a:lnTo>
                  <a:lnTo>
                    <a:pt x="48322" y="343020"/>
                  </a:lnTo>
                  <a:lnTo>
                    <a:pt x="63494" y="311644"/>
                  </a:lnTo>
                  <a:lnTo>
                    <a:pt x="81704" y="281603"/>
                  </a:lnTo>
                  <a:lnTo>
                    <a:pt x="107435" y="250613"/>
                  </a:lnTo>
                  <a:lnTo>
                    <a:pt x="138275" y="217436"/>
                  </a:lnTo>
                  <a:lnTo>
                    <a:pt x="173809" y="182848"/>
                  </a:lnTo>
                  <a:lnTo>
                    <a:pt x="259387" y="112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9289" name="SMARTInkShape-582">
            <a:extLst>
              <a:ext uri="{FF2B5EF4-FFF2-40B4-BE49-F238E27FC236}">
                <a16:creationId xmlns:a16="http://schemas.microsoft.com/office/drawing/2014/main" id="{F3F58003-B196-4D84-B2B5-AE0AFACB94D6}"/>
              </a:ext>
            </a:extLst>
          </p:cNvPr>
          <p:cNvSpPr/>
          <p:nvPr>
            <p:custDataLst>
              <p:tags r:id="rId5"/>
            </p:custDataLst>
          </p:nvPr>
        </p:nvSpPr>
        <p:spPr>
          <a:xfrm>
            <a:off x="220663" y="2965450"/>
            <a:ext cx="1681162" cy="566738"/>
          </a:xfrm>
          <a:custGeom>
            <a:avLst/>
            <a:gdLst/>
            <a:ahLst/>
            <a:cxnLst/>
            <a:rect l="0" t="0" r="0" b="0"/>
            <a:pathLst>
              <a:path w="1680972" h="566859">
                <a:moveTo>
                  <a:pt x="100077" y="23358"/>
                </a:moveTo>
                <a:lnTo>
                  <a:pt x="100077" y="23358"/>
                </a:lnTo>
                <a:lnTo>
                  <a:pt x="121721" y="24681"/>
                </a:lnTo>
                <a:lnTo>
                  <a:pt x="161531" y="32781"/>
                </a:lnTo>
                <a:lnTo>
                  <a:pt x="195897" y="34528"/>
                </a:lnTo>
                <a:lnTo>
                  <a:pt x="234742" y="36810"/>
                </a:lnTo>
                <a:lnTo>
                  <a:pt x="278002" y="43439"/>
                </a:lnTo>
                <a:lnTo>
                  <a:pt x="307478" y="49481"/>
                </a:lnTo>
                <a:lnTo>
                  <a:pt x="340422" y="54371"/>
                </a:lnTo>
                <a:lnTo>
                  <a:pt x="378435" y="60513"/>
                </a:lnTo>
                <a:lnTo>
                  <a:pt x="418922" y="66991"/>
                </a:lnTo>
                <a:lnTo>
                  <a:pt x="458964" y="72075"/>
                </a:lnTo>
                <a:lnTo>
                  <a:pt x="500574" y="80067"/>
                </a:lnTo>
                <a:lnTo>
                  <a:pt x="543982" y="90234"/>
                </a:lnTo>
                <a:lnTo>
                  <a:pt x="566670" y="95723"/>
                </a:lnTo>
                <a:lnTo>
                  <a:pt x="589732" y="101367"/>
                </a:lnTo>
                <a:lnTo>
                  <a:pt x="613045" y="107114"/>
                </a:lnTo>
                <a:lnTo>
                  <a:pt x="636524" y="112930"/>
                </a:lnTo>
                <a:lnTo>
                  <a:pt x="660115" y="118791"/>
                </a:lnTo>
                <a:lnTo>
                  <a:pt x="683779" y="124683"/>
                </a:lnTo>
                <a:lnTo>
                  <a:pt x="707493" y="130596"/>
                </a:lnTo>
                <a:lnTo>
                  <a:pt x="731240" y="136522"/>
                </a:lnTo>
                <a:lnTo>
                  <a:pt x="755670" y="143779"/>
                </a:lnTo>
                <a:lnTo>
                  <a:pt x="780555" y="151925"/>
                </a:lnTo>
                <a:lnTo>
                  <a:pt x="805745" y="160663"/>
                </a:lnTo>
                <a:lnTo>
                  <a:pt x="830475" y="169134"/>
                </a:lnTo>
                <a:lnTo>
                  <a:pt x="854900" y="177427"/>
                </a:lnTo>
                <a:lnTo>
                  <a:pt x="879120" y="185602"/>
                </a:lnTo>
                <a:lnTo>
                  <a:pt x="903205" y="194359"/>
                </a:lnTo>
                <a:lnTo>
                  <a:pt x="927198" y="203505"/>
                </a:lnTo>
                <a:lnTo>
                  <a:pt x="951132" y="212909"/>
                </a:lnTo>
                <a:lnTo>
                  <a:pt x="975025" y="223147"/>
                </a:lnTo>
                <a:lnTo>
                  <a:pt x="998891" y="233941"/>
                </a:lnTo>
                <a:lnTo>
                  <a:pt x="1022740" y="245106"/>
                </a:lnTo>
                <a:lnTo>
                  <a:pt x="1045914" y="255195"/>
                </a:lnTo>
                <a:lnTo>
                  <a:pt x="1068640" y="264567"/>
                </a:lnTo>
                <a:lnTo>
                  <a:pt x="1112633" y="282697"/>
                </a:lnTo>
                <a:lnTo>
                  <a:pt x="1154234" y="301780"/>
                </a:lnTo>
                <a:lnTo>
                  <a:pt x="1193008" y="317757"/>
                </a:lnTo>
                <a:lnTo>
                  <a:pt x="1229423" y="331473"/>
                </a:lnTo>
                <a:lnTo>
                  <a:pt x="1263246" y="344183"/>
                </a:lnTo>
                <a:lnTo>
                  <a:pt x="1305718" y="362495"/>
                </a:lnTo>
                <a:lnTo>
                  <a:pt x="1346597" y="380489"/>
                </a:lnTo>
                <a:lnTo>
                  <a:pt x="1372233" y="388907"/>
                </a:lnTo>
                <a:lnTo>
                  <a:pt x="1373499" y="386781"/>
                </a:lnTo>
                <a:lnTo>
                  <a:pt x="1366085" y="375600"/>
                </a:lnTo>
                <a:lnTo>
                  <a:pt x="1336485" y="345564"/>
                </a:lnTo>
                <a:lnTo>
                  <a:pt x="1297799" y="318734"/>
                </a:lnTo>
                <a:lnTo>
                  <a:pt x="1255396" y="292410"/>
                </a:lnTo>
                <a:lnTo>
                  <a:pt x="1222755" y="271260"/>
                </a:lnTo>
                <a:lnTo>
                  <a:pt x="1183113" y="248630"/>
                </a:lnTo>
                <a:lnTo>
                  <a:pt x="1139035" y="225343"/>
                </a:lnTo>
                <a:lnTo>
                  <a:pt x="1116169" y="213578"/>
                </a:lnTo>
                <a:lnTo>
                  <a:pt x="1092987" y="201765"/>
                </a:lnTo>
                <a:lnTo>
                  <a:pt x="1067611" y="189920"/>
                </a:lnTo>
                <a:lnTo>
                  <a:pt x="1040771" y="178056"/>
                </a:lnTo>
                <a:lnTo>
                  <a:pt x="1012956" y="166177"/>
                </a:lnTo>
                <a:lnTo>
                  <a:pt x="984491" y="154951"/>
                </a:lnTo>
                <a:lnTo>
                  <a:pt x="955593" y="144159"/>
                </a:lnTo>
                <a:lnTo>
                  <a:pt x="926405" y="133658"/>
                </a:lnTo>
                <a:lnTo>
                  <a:pt x="897025" y="124011"/>
                </a:lnTo>
                <a:lnTo>
                  <a:pt x="867516" y="114934"/>
                </a:lnTo>
                <a:lnTo>
                  <a:pt x="837922" y="106236"/>
                </a:lnTo>
                <a:lnTo>
                  <a:pt x="806947" y="97131"/>
                </a:lnTo>
                <a:lnTo>
                  <a:pt x="775053" y="87753"/>
                </a:lnTo>
                <a:lnTo>
                  <a:pt x="742545" y="78194"/>
                </a:lnTo>
                <a:lnTo>
                  <a:pt x="710290" y="69837"/>
                </a:lnTo>
                <a:lnTo>
                  <a:pt x="678203" y="62282"/>
                </a:lnTo>
                <a:lnTo>
                  <a:pt x="646229" y="55260"/>
                </a:lnTo>
                <a:lnTo>
                  <a:pt x="614991" y="48595"/>
                </a:lnTo>
                <a:lnTo>
                  <a:pt x="584243" y="42167"/>
                </a:lnTo>
                <a:lnTo>
                  <a:pt x="553823" y="35897"/>
                </a:lnTo>
                <a:lnTo>
                  <a:pt x="523621" y="31056"/>
                </a:lnTo>
                <a:lnTo>
                  <a:pt x="493565" y="27167"/>
                </a:lnTo>
                <a:lnTo>
                  <a:pt x="463605" y="23912"/>
                </a:lnTo>
                <a:lnTo>
                  <a:pt x="433710" y="20420"/>
                </a:lnTo>
                <a:lnTo>
                  <a:pt x="403859" y="16769"/>
                </a:lnTo>
                <a:lnTo>
                  <a:pt x="374035" y="13012"/>
                </a:lnTo>
                <a:lnTo>
                  <a:pt x="344893" y="10508"/>
                </a:lnTo>
                <a:lnTo>
                  <a:pt x="316204" y="8838"/>
                </a:lnTo>
                <a:lnTo>
                  <a:pt x="287818" y="7725"/>
                </a:lnTo>
                <a:lnTo>
                  <a:pt x="260295" y="6321"/>
                </a:lnTo>
                <a:lnTo>
                  <a:pt x="233347" y="4724"/>
                </a:lnTo>
                <a:lnTo>
                  <a:pt x="206783" y="2997"/>
                </a:lnTo>
                <a:lnTo>
                  <a:pt x="183121" y="1847"/>
                </a:lnTo>
                <a:lnTo>
                  <a:pt x="140954" y="568"/>
                </a:lnTo>
                <a:lnTo>
                  <a:pt x="104133" y="0"/>
                </a:lnTo>
                <a:lnTo>
                  <a:pt x="71453" y="409"/>
                </a:lnTo>
                <a:lnTo>
                  <a:pt x="32726" y="3696"/>
                </a:lnTo>
                <a:lnTo>
                  <a:pt x="0" y="5340"/>
                </a:lnTo>
                <a:lnTo>
                  <a:pt x="42933" y="9017"/>
                </a:lnTo>
                <a:lnTo>
                  <a:pt x="86453" y="14919"/>
                </a:lnTo>
                <a:lnTo>
                  <a:pt x="121803" y="16962"/>
                </a:lnTo>
                <a:lnTo>
                  <a:pt x="163972" y="20074"/>
                </a:lnTo>
                <a:lnTo>
                  <a:pt x="186992" y="22492"/>
                </a:lnTo>
                <a:lnTo>
                  <a:pt x="210937" y="25426"/>
                </a:lnTo>
                <a:lnTo>
                  <a:pt x="235499" y="28705"/>
                </a:lnTo>
                <a:lnTo>
                  <a:pt x="261796" y="32876"/>
                </a:lnTo>
                <a:lnTo>
                  <a:pt x="289249" y="37640"/>
                </a:lnTo>
                <a:lnTo>
                  <a:pt x="317473" y="42802"/>
                </a:lnTo>
                <a:lnTo>
                  <a:pt x="346211" y="48227"/>
                </a:lnTo>
                <a:lnTo>
                  <a:pt x="375291" y="53828"/>
                </a:lnTo>
                <a:lnTo>
                  <a:pt x="404600" y="59546"/>
                </a:lnTo>
                <a:lnTo>
                  <a:pt x="435384" y="65343"/>
                </a:lnTo>
                <a:lnTo>
                  <a:pt x="467151" y="71191"/>
                </a:lnTo>
                <a:lnTo>
                  <a:pt x="499574" y="77075"/>
                </a:lnTo>
                <a:lnTo>
                  <a:pt x="531111" y="83643"/>
                </a:lnTo>
                <a:lnTo>
                  <a:pt x="562058" y="90668"/>
                </a:lnTo>
                <a:lnTo>
                  <a:pt x="592611" y="97997"/>
                </a:lnTo>
                <a:lnTo>
                  <a:pt x="624886" y="106190"/>
                </a:lnTo>
                <a:lnTo>
                  <a:pt x="658309" y="114959"/>
                </a:lnTo>
                <a:lnTo>
                  <a:pt x="692497" y="124113"/>
                </a:lnTo>
                <a:lnTo>
                  <a:pt x="725873" y="134184"/>
                </a:lnTo>
                <a:lnTo>
                  <a:pt x="758706" y="144867"/>
                </a:lnTo>
                <a:lnTo>
                  <a:pt x="791179" y="155957"/>
                </a:lnTo>
                <a:lnTo>
                  <a:pt x="824072" y="167320"/>
                </a:lnTo>
                <a:lnTo>
                  <a:pt x="857245" y="178864"/>
                </a:lnTo>
                <a:lnTo>
                  <a:pt x="890606" y="190528"/>
                </a:lnTo>
                <a:lnTo>
                  <a:pt x="923429" y="202273"/>
                </a:lnTo>
                <a:lnTo>
                  <a:pt x="955895" y="214072"/>
                </a:lnTo>
                <a:lnTo>
                  <a:pt x="988122" y="225907"/>
                </a:lnTo>
                <a:lnTo>
                  <a:pt x="1020852" y="238427"/>
                </a:lnTo>
                <a:lnTo>
                  <a:pt x="1053916" y="251404"/>
                </a:lnTo>
                <a:lnTo>
                  <a:pt x="1087204" y="264685"/>
                </a:lnTo>
                <a:lnTo>
                  <a:pt x="1119318" y="278831"/>
                </a:lnTo>
                <a:lnTo>
                  <a:pt x="1150649" y="293554"/>
                </a:lnTo>
                <a:lnTo>
                  <a:pt x="1181458" y="308660"/>
                </a:lnTo>
                <a:lnTo>
                  <a:pt x="1211920" y="323362"/>
                </a:lnTo>
                <a:lnTo>
                  <a:pt x="1242149" y="337792"/>
                </a:lnTo>
                <a:lnTo>
                  <a:pt x="1272224" y="352043"/>
                </a:lnTo>
                <a:lnTo>
                  <a:pt x="1300873" y="366836"/>
                </a:lnTo>
                <a:lnTo>
                  <a:pt x="1328571" y="381989"/>
                </a:lnTo>
                <a:lnTo>
                  <a:pt x="1355635" y="397383"/>
                </a:lnTo>
                <a:lnTo>
                  <a:pt x="1383600" y="411614"/>
                </a:lnTo>
                <a:lnTo>
                  <a:pt x="1412165" y="425070"/>
                </a:lnTo>
                <a:lnTo>
                  <a:pt x="1441131" y="438010"/>
                </a:lnTo>
                <a:lnTo>
                  <a:pt x="1467717" y="450605"/>
                </a:lnTo>
                <a:lnTo>
                  <a:pt x="1492717" y="462970"/>
                </a:lnTo>
                <a:lnTo>
                  <a:pt x="1516660" y="475183"/>
                </a:lnTo>
                <a:lnTo>
                  <a:pt x="1559138" y="495808"/>
                </a:lnTo>
                <a:lnTo>
                  <a:pt x="1595877" y="514455"/>
                </a:lnTo>
                <a:lnTo>
                  <a:pt x="1637549" y="542224"/>
                </a:lnTo>
                <a:lnTo>
                  <a:pt x="1672477" y="564764"/>
                </a:lnTo>
                <a:lnTo>
                  <a:pt x="1678172" y="566858"/>
                </a:lnTo>
                <a:lnTo>
                  <a:pt x="1680645" y="566270"/>
                </a:lnTo>
                <a:lnTo>
                  <a:pt x="1680971" y="563893"/>
                </a:lnTo>
                <a:lnTo>
                  <a:pt x="1679866" y="560324"/>
                </a:lnTo>
                <a:lnTo>
                  <a:pt x="1649831" y="522634"/>
                </a:lnTo>
                <a:lnTo>
                  <a:pt x="1614804" y="491658"/>
                </a:lnTo>
                <a:lnTo>
                  <a:pt x="1584237" y="468955"/>
                </a:lnTo>
                <a:lnTo>
                  <a:pt x="1550146" y="445635"/>
                </a:lnTo>
                <a:lnTo>
                  <a:pt x="1512946" y="422042"/>
                </a:lnTo>
                <a:lnTo>
                  <a:pt x="1472600" y="396562"/>
                </a:lnTo>
                <a:lnTo>
                  <a:pt x="1429092" y="369143"/>
                </a:lnTo>
                <a:lnTo>
                  <a:pt x="1405452" y="354423"/>
                </a:lnTo>
                <a:lnTo>
                  <a:pt x="1381092" y="339318"/>
                </a:lnTo>
                <a:lnTo>
                  <a:pt x="1355592" y="325279"/>
                </a:lnTo>
                <a:lnTo>
                  <a:pt x="1329332" y="311951"/>
                </a:lnTo>
                <a:lnTo>
                  <a:pt x="1302564" y="299097"/>
                </a:lnTo>
                <a:lnTo>
                  <a:pt x="1274136" y="286559"/>
                </a:lnTo>
                <a:lnTo>
                  <a:pt x="1244601" y="274231"/>
                </a:lnTo>
                <a:lnTo>
                  <a:pt x="1214327" y="262044"/>
                </a:lnTo>
                <a:lnTo>
                  <a:pt x="1182900" y="249951"/>
                </a:lnTo>
                <a:lnTo>
                  <a:pt x="1150704" y="237920"/>
                </a:lnTo>
                <a:lnTo>
                  <a:pt x="1117995" y="225930"/>
                </a:lnTo>
                <a:lnTo>
                  <a:pt x="1085605" y="213969"/>
                </a:lnTo>
                <a:lnTo>
                  <a:pt x="1053429" y="202026"/>
                </a:lnTo>
                <a:lnTo>
                  <a:pt x="1021395" y="190094"/>
                </a:lnTo>
                <a:lnTo>
                  <a:pt x="988133" y="179495"/>
                </a:lnTo>
                <a:lnTo>
                  <a:pt x="954052" y="169782"/>
                </a:lnTo>
                <a:lnTo>
                  <a:pt x="919425" y="160662"/>
                </a:lnTo>
                <a:lnTo>
                  <a:pt x="884434" y="151274"/>
                </a:lnTo>
                <a:lnTo>
                  <a:pt x="849200" y="141708"/>
                </a:lnTo>
                <a:lnTo>
                  <a:pt x="813805" y="132024"/>
                </a:lnTo>
                <a:lnTo>
                  <a:pt x="778963" y="123583"/>
                </a:lnTo>
                <a:lnTo>
                  <a:pt x="744491" y="115971"/>
                </a:lnTo>
                <a:lnTo>
                  <a:pt x="710264" y="108913"/>
                </a:lnTo>
                <a:lnTo>
                  <a:pt x="676863" y="102222"/>
                </a:lnTo>
                <a:lnTo>
                  <a:pt x="644012" y="95778"/>
                </a:lnTo>
                <a:lnTo>
                  <a:pt x="611529" y="89497"/>
                </a:lnTo>
                <a:lnTo>
                  <a:pt x="578628" y="83325"/>
                </a:lnTo>
                <a:lnTo>
                  <a:pt x="545449" y="77227"/>
                </a:lnTo>
                <a:lnTo>
                  <a:pt x="512086" y="71177"/>
                </a:lnTo>
                <a:lnTo>
                  <a:pt x="479921" y="66482"/>
                </a:lnTo>
                <a:lnTo>
                  <a:pt x="448556" y="62690"/>
                </a:lnTo>
                <a:lnTo>
                  <a:pt x="417725" y="59502"/>
                </a:lnTo>
                <a:lnTo>
                  <a:pt x="389233" y="56052"/>
                </a:lnTo>
                <a:lnTo>
                  <a:pt x="362300" y="52430"/>
                </a:lnTo>
                <a:lnTo>
                  <a:pt x="336408" y="48693"/>
                </a:lnTo>
                <a:lnTo>
                  <a:pt x="312532" y="46201"/>
                </a:lnTo>
                <a:lnTo>
                  <a:pt x="268364" y="43432"/>
                </a:lnTo>
                <a:lnTo>
                  <a:pt x="228449" y="40438"/>
                </a:lnTo>
                <a:lnTo>
                  <a:pt x="193511" y="37564"/>
                </a:lnTo>
                <a:lnTo>
                  <a:pt x="156571" y="35945"/>
                </a:lnTo>
                <a:lnTo>
                  <a:pt x="139738" y="35567"/>
                </a:lnTo>
                <a:lnTo>
                  <a:pt x="134455" y="34143"/>
                </a:lnTo>
                <a:lnTo>
                  <a:pt x="130933" y="31871"/>
                </a:lnTo>
                <a:lnTo>
                  <a:pt x="128585" y="29033"/>
                </a:lnTo>
                <a:lnTo>
                  <a:pt x="145379" y="25880"/>
                </a:lnTo>
                <a:lnTo>
                  <a:pt x="176435" y="24479"/>
                </a:lnTo>
                <a:lnTo>
                  <a:pt x="212286" y="23856"/>
                </a:lnTo>
                <a:lnTo>
                  <a:pt x="252033" y="27107"/>
                </a:lnTo>
                <a:lnTo>
                  <a:pt x="295274" y="32300"/>
                </a:lnTo>
                <a:lnTo>
                  <a:pt x="318844" y="34611"/>
                </a:lnTo>
                <a:lnTo>
                  <a:pt x="343156" y="36813"/>
                </a:lnTo>
                <a:lnTo>
                  <a:pt x="369286" y="40266"/>
                </a:lnTo>
                <a:lnTo>
                  <a:pt x="396628" y="44551"/>
                </a:lnTo>
                <a:lnTo>
                  <a:pt x="424777" y="49393"/>
                </a:lnTo>
                <a:lnTo>
                  <a:pt x="454789" y="54605"/>
                </a:lnTo>
                <a:lnTo>
                  <a:pt x="486041" y="60064"/>
                </a:lnTo>
                <a:lnTo>
                  <a:pt x="518120" y="65688"/>
                </a:lnTo>
                <a:lnTo>
                  <a:pt x="551413" y="72745"/>
                </a:lnTo>
                <a:lnTo>
                  <a:pt x="585515" y="80757"/>
                </a:lnTo>
                <a:lnTo>
                  <a:pt x="620155" y="89405"/>
                </a:lnTo>
                <a:lnTo>
                  <a:pt x="653832" y="99139"/>
                </a:lnTo>
                <a:lnTo>
                  <a:pt x="686867" y="109597"/>
                </a:lnTo>
                <a:lnTo>
                  <a:pt x="719473" y="120538"/>
                </a:lnTo>
                <a:lnTo>
                  <a:pt x="753117" y="131801"/>
                </a:lnTo>
                <a:lnTo>
                  <a:pt x="787453" y="143278"/>
                </a:lnTo>
                <a:lnTo>
                  <a:pt x="822249" y="154899"/>
                </a:lnTo>
                <a:lnTo>
                  <a:pt x="858676" y="167276"/>
                </a:lnTo>
                <a:lnTo>
                  <a:pt x="896190" y="180157"/>
                </a:lnTo>
                <a:lnTo>
                  <a:pt x="934428" y="193375"/>
                </a:lnTo>
                <a:lnTo>
                  <a:pt x="971827" y="207479"/>
                </a:lnTo>
                <a:lnTo>
                  <a:pt x="1008665" y="222173"/>
                </a:lnTo>
                <a:lnTo>
                  <a:pt x="1045130" y="237261"/>
                </a:lnTo>
                <a:lnTo>
                  <a:pt x="1082008" y="253934"/>
                </a:lnTo>
                <a:lnTo>
                  <a:pt x="1119161" y="271664"/>
                </a:lnTo>
                <a:lnTo>
                  <a:pt x="1156498" y="290098"/>
                </a:lnTo>
                <a:lnTo>
                  <a:pt x="1194618" y="308341"/>
                </a:lnTo>
                <a:lnTo>
                  <a:pt x="1233260" y="326456"/>
                </a:lnTo>
                <a:lnTo>
                  <a:pt x="1272251" y="344485"/>
                </a:lnTo>
                <a:lnTo>
                  <a:pt x="1308828" y="364443"/>
                </a:lnTo>
                <a:lnTo>
                  <a:pt x="1343797" y="385686"/>
                </a:lnTo>
                <a:lnTo>
                  <a:pt x="1377692" y="407784"/>
                </a:lnTo>
                <a:lnTo>
                  <a:pt x="1416164" y="431778"/>
                </a:lnTo>
                <a:lnTo>
                  <a:pt x="1588358" y="5353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244" name="SMARTInkShape-Group92">
            <a:extLst>
              <a:ext uri="{FF2B5EF4-FFF2-40B4-BE49-F238E27FC236}">
                <a16:creationId xmlns:a16="http://schemas.microsoft.com/office/drawing/2014/main" id="{5B0B1DCD-0971-4A5A-A122-8DB52C020984}"/>
              </a:ext>
            </a:extLst>
          </p:cNvPr>
          <p:cNvGrpSpPr>
            <a:grpSpLocks/>
          </p:cNvGrpSpPr>
          <p:nvPr/>
        </p:nvGrpSpPr>
        <p:grpSpPr bwMode="auto">
          <a:xfrm>
            <a:off x="114300" y="2292350"/>
            <a:ext cx="515938" cy="544513"/>
            <a:chOff x="114098" y="2292443"/>
            <a:chExt cx="516457" cy="544371"/>
          </a:xfrm>
        </p:grpSpPr>
        <p:sp>
          <p:nvSpPr>
            <p:cNvPr id="49290" name="SMARTInkShape-583">
              <a:extLst>
                <a:ext uri="{FF2B5EF4-FFF2-40B4-BE49-F238E27FC236}">
                  <a16:creationId xmlns:a16="http://schemas.microsoft.com/office/drawing/2014/main" id="{2779F969-D656-4C4A-A3C8-689C8099F750}"/>
                </a:ext>
              </a:extLst>
            </p:cNvPr>
            <p:cNvSpPr/>
            <p:nvPr>
              <p:custDataLst>
                <p:tags r:id="rId19"/>
              </p:custDataLst>
            </p:nvPr>
          </p:nvSpPr>
          <p:spPr>
            <a:xfrm>
              <a:off x="166539" y="2357514"/>
              <a:ext cx="449714" cy="344397"/>
            </a:xfrm>
            <a:custGeom>
              <a:avLst/>
              <a:gdLst/>
              <a:ahLst/>
              <a:cxnLst/>
              <a:rect l="0" t="0" r="0" b="0"/>
              <a:pathLst>
                <a:path w="450038" h="344711">
                  <a:moveTo>
                    <a:pt x="339328" y="5402"/>
                  </a:moveTo>
                  <a:lnTo>
                    <a:pt x="339328" y="5402"/>
                  </a:lnTo>
                  <a:lnTo>
                    <a:pt x="339328" y="2241"/>
                  </a:lnTo>
                  <a:lnTo>
                    <a:pt x="338666" y="1310"/>
                  </a:lnTo>
                  <a:lnTo>
                    <a:pt x="337564" y="690"/>
                  </a:lnTo>
                  <a:lnTo>
                    <a:pt x="333252" y="0"/>
                  </a:lnTo>
                  <a:lnTo>
                    <a:pt x="292960" y="2681"/>
                  </a:lnTo>
                  <a:lnTo>
                    <a:pt x="273741" y="9485"/>
                  </a:lnTo>
                  <a:lnTo>
                    <a:pt x="241181" y="27999"/>
                  </a:lnTo>
                  <a:lnTo>
                    <a:pt x="202650" y="52667"/>
                  </a:lnTo>
                  <a:lnTo>
                    <a:pt x="184655" y="70065"/>
                  </a:lnTo>
                  <a:lnTo>
                    <a:pt x="172247" y="91026"/>
                  </a:lnTo>
                  <a:lnTo>
                    <a:pt x="169732" y="100188"/>
                  </a:lnTo>
                  <a:lnTo>
                    <a:pt x="170466" y="115659"/>
                  </a:lnTo>
                  <a:lnTo>
                    <a:pt x="184637" y="141846"/>
                  </a:lnTo>
                  <a:lnTo>
                    <a:pt x="208753" y="164230"/>
                  </a:lnTo>
                  <a:lnTo>
                    <a:pt x="243166" y="177110"/>
                  </a:lnTo>
                  <a:lnTo>
                    <a:pt x="279526" y="197757"/>
                  </a:lnTo>
                  <a:lnTo>
                    <a:pt x="321756" y="218500"/>
                  </a:lnTo>
                  <a:lnTo>
                    <a:pt x="364622" y="237214"/>
                  </a:lnTo>
                  <a:lnTo>
                    <a:pt x="400327" y="255326"/>
                  </a:lnTo>
                  <a:lnTo>
                    <a:pt x="435946" y="279224"/>
                  </a:lnTo>
                  <a:lnTo>
                    <a:pt x="447533" y="291142"/>
                  </a:lnTo>
                  <a:lnTo>
                    <a:pt x="449829" y="297099"/>
                  </a:lnTo>
                  <a:lnTo>
                    <a:pt x="450037" y="303054"/>
                  </a:lnTo>
                  <a:lnTo>
                    <a:pt x="448853" y="309008"/>
                  </a:lnTo>
                  <a:lnTo>
                    <a:pt x="435189" y="320916"/>
                  </a:lnTo>
                  <a:lnTo>
                    <a:pt x="413021" y="330839"/>
                  </a:lnTo>
                  <a:lnTo>
                    <a:pt x="371452" y="337086"/>
                  </a:lnTo>
                  <a:lnTo>
                    <a:pt x="328194" y="342171"/>
                  </a:lnTo>
                  <a:lnTo>
                    <a:pt x="295353" y="343592"/>
                  </a:lnTo>
                  <a:lnTo>
                    <a:pt x="260914" y="344224"/>
                  </a:lnTo>
                  <a:lnTo>
                    <a:pt x="225763" y="344505"/>
                  </a:lnTo>
                  <a:lnTo>
                    <a:pt x="190297" y="344630"/>
                  </a:lnTo>
                  <a:lnTo>
                    <a:pt x="156455" y="344685"/>
                  </a:lnTo>
                  <a:lnTo>
                    <a:pt x="125098" y="344710"/>
                  </a:lnTo>
                  <a:lnTo>
                    <a:pt x="86455" y="344062"/>
                  </a:lnTo>
                  <a:lnTo>
                    <a:pt x="47259" y="336489"/>
                  </a:lnTo>
                  <a:lnTo>
                    <a:pt x="20506" y="325610"/>
                  </a:lnTo>
                  <a:lnTo>
                    <a:pt x="0" y="2911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91" name="SMARTInkShape-584">
              <a:extLst>
                <a:ext uri="{FF2B5EF4-FFF2-40B4-BE49-F238E27FC236}">
                  <a16:creationId xmlns:a16="http://schemas.microsoft.com/office/drawing/2014/main" id="{CD924039-7CD2-4D37-A573-7365D554A9DD}"/>
                </a:ext>
              </a:extLst>
            </p:cNvPr>
            <p:cNvSpPr/>
            <p:nvPr>
              <p:custDataLst>
                <p:tags r:id="rId20"/>
              </p:custDataLst>
            </p:nvPr>
          </p:nvSpPr>
          <p:spPr>
            <a:xfrm>
              <a:off x="114098" y="2292443"/>
              <a:ext cx="516457" cy="544371"/>
            </a:xfrm>
            <a:custGeom>
              <a:avLst/>
              <a:gdLst/>
              <a:ahLst/>
              <a:cxnLst/>
              <a:rect l="0" t="0" r="0" b="0"/>
              <a:pathLst>
                <a:path w="516457" h="544371">
                  <a:moveTo>
                    <a:pt x="368105" y="11416"/>
                  </a:moveTo>
                  <a:lnTo>
                    <a:pt x="368105" y="11416"/>
                  </a:lnTo>
                  <a:lnTo>
                    <a:pt x="343019" y="3234"/>
                  </a:lnTo>
                  <a:lnTo>
                    <a:pt x="298376" y="246"/>
                  </a:lnTo>
                  <a:lnTo>
                    <a:pt x="287885" y="0"/>
                  </a:lnTo>
                  <a:lnTo>
                    <a:pt x="244676" y="15457"/>
                  </a:lnTo>
                  <a:lnTo>
                    <a:pt x="203652" y="34662"/>
                  </a:lnTo>
                  <a:lnTo>
                    <a:pt x="163078" y="60914"/>
                  </a:lnTo>
                  <a:lnTo>
                    <a:pt x="125665" y="98731"/>
                  </a:lnTo>
                  <a:lnTo>
                    <a:pt x="102464" y="127466"/>
                  </a:lnTo>
                  <a:lnTo>
                    <a:pt x="79494" y="164643"/>
                  </a:lnTo>
                  <a:lnTo>
                    <a:pt x="55269" y="205645"/>
                  </a:lnTo>
                  <a:lnTo>
                    <a:pt x="35524" y="244693"/>
                  </a:lnTo>
                  <a:lnTo>
                    <a:pt x="20634" y="287351"/>
                  </a:lnTo>
                  <a:lnTo>
                    <a:pt x="10269" y="329977"/>
                  </a:lnTo>
                  <a:lnTo>
                    <a:pt x="2347" y="367742"/>
                  </a:lnTo>
                  <a:lnTo>
                    <a:pt x="0" y="404067"/>
                  </a:lnTo>
                  <a:lnTo>
                    <a:pt x="1435" y="430006"/>
                  </a:lnTo>
                  <a:lnTo>
                    <a:pt x="13400" y="474109"/>
                  </a:lnTo>
                  <a:lnTo>
                    <a:pt x="23927" y="493547"/>
                  </a:lnTo>
                  <a:lnTo>
                    <a:pt x="47331" y="515647"/>
                  </a:lnTo>
                  <a:lnTo>
                    <a:pt x="89621" y="532048"/>
                  </a:lnTo>
                  <a:lnTo>
                    <a:pt x="125078" y="542121"/>
                  </a:lnTo>
                  <a:lnTo>
                    <a:pt x="165275" y="544370"/>
                  </a:lnTo>
                  <a:lnTo>
                    <a:pt x="209744" y="537908"/>
                  </a:lnTo>
                  <a:lnTo>
                    <a:pt x="253200" y="530848"/>
                  </a:lnTo>
                  <a:lnTo>
                    <a:pt x="283743" y="524277"/>
                  </a:lnTo>
                  <a:lnTo>
                    <a:pt x="327528" y="509979"/>
                  </a:lnTo>
                  <a:lnTo>
                    <a:pt x="366666" y="493175"/>
                  </a:lnTo>
                  <a:lnTo>
                    <a:pt x="403397" y="472468"/>
                  </a:lnTo>
                  <a:lnTo>
                    <a:pt x="439416" y="446416"/>
                  </a:lnTo>
                  <a:lnTo>
                    <a:pt x="472885" y="404553"/>
                  </a:lnTo>
                  <a:lnTo>
                    <a:pt x="498604" y="362378"/>
                  </a:lnTo>
                  <a:lnTo>
                    <a:pt x="511503" y="322662"/>
                  </a:lnTo>
                  <a:lnTo>
                    <a:pt x="515324" y="285759"/>
                  </a:lnTo>
                  <a:lnTo>
                    <a:pt x="516456" y="249689"/>
                  </a:lnTo>
                  <a:lnTo>
                    <a:pt x="514737" y="225795"/>
                  </a:lnTo>
                  <a:lnTo>
                    <a:pt x="502612" y="190030"/>
                  </a:lnTo>
                  <a:lnTo>
                    <a:pt x="478974" y="145916"/>
                  </a:lnTo>
                  <a:lnTo>
                    <a:pt x="445862" y="108172"/>
                  </a:lnTo>
                  <a:lnTo>
                    <a:pt x="402059" y="74283"/>
                  </a:lnTo>
                  <a:lnTo>
                    <a:pt x="363687" y="54077"/>
                  </a:lnTo>
                  <a:lnTo>
                    <a:pt x="324904" y="37506"/>
                  </a:lnTo>
                  <a:lnTo>
                    <a:pt x="293342" y="32934"/>
                  </a:lnTo>
                  <a:lnTo>
                    <a:pt x="259471" y="30901"/>
                  </a:lnTo>
                  <a:lnTo>
                    <a:pt x="226558" y="30660"/>
                  </a:lnTo>
                  <a:lnTo>
                    <a:pt x="141886" y="352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245" name="SMARTInkShape-Group93">
            <a:extLst>
              <a:ext uri="{FF2B5EF4-FFF2-40B4-BE49-F238E27FC236}">
                <a16:creationId xmlns:a16="http://schemas.microsoft.com/office/drawing/2014/main" id="{9171B7DE-BEDF-49CE-B541-89004D3EFA50}"/>
              </a:ext>
            </a:extLst>
          </p:cNvPr>
          <p:cNvGrpSpPr>
            <a:grpSpLocks/>
          </p:cNvGrpSpPr>
          <p:nvPr/>
        </p:nvGrpSpPr>
        <p:grpSpPr bwMode="auto">
          <a:xfrm>
            <a:off x="2100263" y="3059113"/>
            <a:ext cx="69850" cy="84137"/>
            <a:chOff x="2100739" y="3059906"/>
            <a:chExt cx="69176" cy="83345"/>
          </a:xfrm>
        </p:grpSpPr>
        <p:sp>
          <p:nvSpPr>
            <p:cNvPr id="49293" name="SMARTInkShape-585">
              <a:extLst>
                <a:ext uri="{FF2B5EF4-FFF2-40B4-BE49-F238E27FC236}">
                  <a16:creationId xmlns:a16="http://schemas.microsoft.com/office/drawing/2014/main" id="{0B3513E5-F907-49F2-8600-C7874BD8D324}"/>
                </a:ext>
              </a:extLst>
            </p:cNvPr>
            <p:cNvSpPr/>
            <p:nvPr>
              <p:custDataLst>
                <p:tags r:id="rId17"/>
              </p:custDataLst>
            </p:nvPr>
          </p:nvSpPr>
          <p:spPr>
            <a:xfrm>
              <a:off x="2160482" y="3059906"/>
              <a:ext cx="9433" cy="0"/>
            </a:xfrm>
            <a:custGeom>
              <a:avLst/>
              <a:gdLst/>
              <a:ahLst/>
              <a:cxnLst/>
              <a:rect l="0" t="0" r="0" b="0"/>
              <a:pathLst>
                <a:path w="8931" h="1">
                  <a:moveTo>
                    <a:pt x="0" y="0"/>
                  </a:moveTo>
                  <a:lnTo>
                    <a:pt x="0" y="0"/>
                  </a:lnTo>
                  <a:lnTo>
                    <a:pt x="893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94" name="SMARTInkShape-586">
              <a:extLst>
                <a:ext uri="{FF2B5EF4-FFF2-40B4-BE49-F238E27FC236}">
                  <a16:creationId xmlns:a16="http://schemas.microsoft.com/office/drawing/2014/main" id="{7725B1C7-2F0F-437D-9BA3-CDE2A291D837}"/>
                </a:ext>
              </a:extLst>
            </p:cNvPr>
            <p:cNvSpPr/>
            <p:nvPr>
              <p:custDataLst>
                <p:tags r:id="rId18"/>
              </p:custDataLst>
            </p:nvPr>
          </p:nvSpPr>
          <p:spPr>
            <a:xfrm>
              <a:off x="2100739" y="3130671"/>
              <a:ext cx="25155" cy="12580"/>
            </a:xfrm>
            <a:custGeom>
              <a:avLst/>
              <a:gdLst/>
              <a:ahLst/>
              <a:cxnLst/>
              <a:rect l="0" t="0" r="0" b="0"/>
              <a:pathLst>
                <a:path w="24528" h="11908">
                  <a:moveTo>
                    <a:pt x="24527" y="1"/>
                  </a:moveTo>
                  <a:lnTo>
                    <a:pt x="24527" y="1"/>
                  </a:lnTo>
                  <a:lnTo>
                    <a:pt x="18206" y="0"/>
                  </a:lnTo>
                  <a:lnTo>
                    <a:pt x="16344" y="1324"/>
                  </a:lnTo>
                  <a:lnTo>
                    <a:pt x="15103" y="3528"/>
                  </a:lnTo>
                  <a:lnTo>
                    <a:pt x="14275" y="6321"/>
                  </a:lnTo>
                  <a:lnTo>
                    <a:pt x="13062" y="6860"/>
                  </a:lnTo>
                  <a:lnTo>
                    <a:pt x="11592" y="5897"/>
                  </a:lnTo>
                  <a:lnTo>
                    <a:pt x="9950" y="3931"/>
                  </a:lnTo>
                  <a:lnTo>
                    <a:pt x="8856" y="3944"/>
                  </a:lnTo>
                  <a:lnTo>
                    <a:pt x="8126" y="5276"/>
                  </a:lnTo>
                  <a:lnTo>
                    <a:pt x="7640" y="7486"/>
                  </a:lnTo>
                  <a:lnTo>
                    <a:pt x="5993" y="8960"/>
                  </a:lnTo>
                  <a:lnTo>
                    <a:pt x="0" y="11034"/>
                  </a:lnTo>
                  <a:lnTo>
                    <a:pt x="6637" y="11904"/>
                  </a:lnTo>
                  <a:lnTo>
                    <a:pt x="6667" y="5"/>
                  </a:lnTo>
                  <a:lnTo>
                    <a:pt x="6667" y="11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9296" name="SMARTInkShape-587">
            <a:extLst>
              <a:ext uri="{FF2B5EF4-FFF2-40B4-BE49-F238E27FC236}">
                <a16:creationId xmlns:a16="http://schemas.microsoft.com/office/drawing/2014/main" id="{41D99052-E358-44D8-86E1-98B00207B815}"/>
              </a:ext>
            </a:extLst>
          </p:cNvPr>
          <p:cNvSpPr/>
          <p:nvPr>
            <p:custDataLst>
              <p:tags r:id="rId6"/>
            </p:custDataLst>
          </p:nvPr>
        </p:nvSpPr>
        <p:spPr>
          <a:xfrm>
            <a:off x="4937125" y="1982788"/>
            <a:ext cx="2132013" cy="1273175"/>
          </a:xfrm>
          <a:custGeom>
            <a:avLst/>
            <a:gdLst/>
            <a:ahLst/>
            <a:cxnLst/>
            <a:rect l="0" t="0" r="0" b="0"/>
            <a:pathLst>
              <a:path w="2131895" h="1273492">
                <a:moveTo>
                  <a:pt x="318913" y="1273491"/>
                </a:moveTo>
                <a:lnTo>
                  <a:pt x="318913" y="1273491"/>
                </a:lnTo>
                <a:lnTo>
                  <a:pt x="315753" y="1270331"/>
                </a:lnTo>
                <a:lnTo>
                  <a:pt x="310674" y="1268780"/>
                </a:lnTo>
                <a:lnTo>
                  <a:pt x="301617" y="1267611"/>
                </a:lnTo>
                <a:lnTo>
                  <a:pt x="320556" y="1256360"/>
                </a:lnTo>
                <a:lnTo>
                  <a:pt x="360068" y="1239078"/>
                </a:lnTo>
                <a:lnTo>
                  <a:pt x="400171" y="1223772"/>
                </a:lnTo>
                <a:lnTo>
                  <a:pt x="435848" y="1207054"/>
                </a:lnTo>
                <a:lnTo>
                  <a:pt x="472295" y="1193169"/>
                </a:lnTo>
                <a:lnTo>
                  <a:pt x="508328" y="1174869"/>
                </a:lnTo>
                <a:lnTo>
                  <a:pt x="550724" y="1153763"/>
                </a:lnTo>
                <a:lnTo>
                  <a:pt x="589476" y="1130485"/>
                </a:lnTo>
                <a:lnTo>
                  <a:pt x="623314" y="1112718"/>
                </a:lnTo>
                <a:lnTo>
                  <a:pt x="658476" y="1094886"/>
                </a:lnTo>
                <a:lnTo>
                  <a:pt x="694030" y="1077035"/>
                </a:lnTo>
                <a:lnTo>
                  <a:pt x="729700" y="1059178"/>
                </a:lnTo>
                <a:lnTo>
                  <a:pt x="765404" y="1041319"/>
                </a:lnTo>
                <a:lnTo>
                  <a:pt x="801118" y="1023460"/>
                </a:lnTo>
                <a:lnTo>
                  <a:pt x="836836" y="1005600"/>
                </a:lnTo>
                <a:lnTo>
                  <a:pt x="872554" y="987741"/>
                </a:lnTo>
                <a:lnTo>
                  <a:pt x="911800" y="969882"/>
                </a:lnTo>
                <a:lnTo>
                  <a:pt x="953415" y="952022"/>
                </a:lnTo>
                <a:lnTo>
                  <a:pt x="990881" y="934163"/>
                </a:lnTo>
                <a:lnTo>
                  <a:pt x="1028881" y="919832"/>
                </a:lnTo>
                <a:lnTo>
                  <a:pt x="1055143" y="911257"/>
                </a:lnTo>
                <a:lnTo>
                  <a:pt x="1093562" y="889158"/>
                </a:lnTo>
                <a:lnTo>
                  <a:pt x="1136549" y="870778"/>
                </a:lnTo>
                <a:lnTo>
                  <a:pt x="1175009" y="857909"/>
                </a:lnTo>
                <a:lnTo>
                  <a:pt x="1212202" y="836972"/>
                </a:lnTo>
                <a:lnTo>
                  <a:pt x="1251590" y="824080"/>
                </a:lnTo>
                <a:lnTo>
                  <a:pt x="1290014" y="808280"/>
                </a:lnTo>
                <a:lnTo>
                  <a:pt x="1333001" y="791031"/>
                </a:lnTo>
                <a:lnTo>
                  <a:pt x="1371462" y="773353"/>
                </a:lnTo>
                <a:lnTo>
                  <a:pt x="1407993" y="756208"/>
                </a:lnTo>
                <a:lnTo>
                  <a:pt x="1444614" y="741795"/>
                </a:lnTo>
                <a:lnTo>
                  <a:pt x="1483834" y="725250"/>
                </a:lnTo>
                <a:lnTo>
                  <a:pt x="1520885" y="709103"/>
                </a:lnTo>
                <a:lnTo>
                  <a:pt x="1556997" y="698219"/>
                </a:lnTo>
                <a:lnTo>
                  <a:pt x="1592171" y="683676"/>
                </a:lnTo>
                <a:lnTo>
                  <a:pt x="1635786" y="664811"/>
                </a:lnTo>
                <a:lnTo>
                  <a:pt x="1670638" y="651508"/>
                </a:lnTo>
                <a:lnTo>
                  <a:pt x="1711391" y="636321"/>
                </a:lnTo>
                <a:lnTo>
                  <a:pt x="1744110" y="621211"/>
                </a:lnTo>
                <a:lnTo>
                  <a:pt x="1778496" y="607880"/>
                </a:lnTo>
                <a:lnTo>
                  <a:pt x="1815522" y="589220"/>
                </a:lnTo>
                <a:lnTo>
                  <a:pt x="1859050" y="567962"/>
                </a:lnTo>
                <a:lnTo>
                  <a:pt x="1897010" y="551228"/>
                </a:lnTo>
                <a:lnTo>
                  <a:pt x="1932364" y="531570"/>
                </a:lnTo>
                <a:lnTo>
                  <a:pt x="1971134" y="512149"/>
                </a:lnTo>
                <a:lnTo>
                  <a:pt x="2013625" y="481812"/>
                </a:lnTo>
                <a:lnTo>
                  <a:pt x="2054631" y="445435"/>
                </a:lnTo>
                <a:lnTo>
                  <a:pt x="2078505" y="412544"/>
                </a:lnTo>
                <a:lnTo>
                  <a:pt x="2098030" y="372590"/>
                </a:lnTo>
                <a:lnTo>
                  <a:pt x="2115140" y="329951"/>
                </a:lnTo>
                <a:lnTo>
                  <a:pt x="2123995" y="299392"/>
                </a:lnTo>
                <a:lnTo>
                  <a:pt x="2131469" y="263218"/>
                </a:lnTo>
                <a:lnTo>
                  <a:pt x="2131894" y="243060"/>
                </a:lnTo>
                <a:lnTo>
                  <a:pt x="2124035" y="199564"/>
                </a:lnTo>
                <a:lnTo>
                  <a:pt x="2110756" y="158086"/>
                </a:lnTo>
                <a:lnTo>
                  <a:pt x="2099398" y="123601"/>
                </a:lnTo>
                <a:lnTo>
                  <a:pt x="2075601" y="88542"/>
                </a:lnTo>
                <a:lnTo>
                  <a:pt x="2037631" y="49959"/>
                </a:lnTo>
                <a:lnTo>
                  <a:pt x="1997793" y="28668"/>
                </a:lnTo>
                <a:lnTo>
                  <a:pt x="1954180" y="10767"/>
                </a:lnTo>
                <a:lnTo>
                  <a:pt x="1919758" y="3148"/>
                </a:lnTo>
                <a:lnTo>
                  <a:pt x="1880454" y="597"/>
                </a:lnTo>
                <a:lnTo>
                  <a:pt x="1841739" y="0"/>
                </a:lnTo>
                <a:lnTo>
                  <a:pt x="1808657" y="1498"/>
                </a:lnTo>
                <a:lnTo>
                  <a:pt x="1765956" y="7825"/>
                </a:lnTo>
                <a:lnTo>
                  <a:pt x="1722215" y="16314"/>
                </a:lnTo>
                <a:lnTo>
                  <a:pt x="1692036" y="21538"/>
                </a:lnTo>
                <a:lnTo>
                  <a:pt x="1648352" y="31254"/>
                </a:lnTo>
                <a:lnTo>
                  <a:pt x="1617755" y="36336"/>
                </a:lnTo>
                <a:lnTo>
                  <a:pt x="1573940" y="49236"/>
                </a:lnTo>
                <a:lnTo>
                  <a:pt x="1543894" y="59982"/>
                </a:lnTo>
                <a:lnTo>
                  <a:pt x="1512239" y="70711"/>
                </a:lnTo>
                <a:lnTo>
                  <a:pt x="1478326" y="79889"/>
                </a:lnTo>
                <a:lnTo>
                  <a:pt x="1446939" y="90142"/>
                </a:lnTo>
                <a:lnTo>
                  <a:pt x="1416894" y="101314"/>
                </a:lnTo>
                <a:lnTo>
                  <a:pt x="1385901" y="112893"/>
                </a:lnTo>
                <a:lnTo>
                  <a:pt x="1352724" y="124654"/>
                </a:lnTo>
                <a:lnTo>
                  <a:pt x="1319457" y="136496"/>
                </a:lnTo>
                <a:lnTo>
                  <a:pt x="1289239" y="148374"/>
                </a:lnTo>
                <a:lnTo>
                  <a:pt x="1258610" y="160267"/>
                </a:lnTo>
                <a:lnTo>
                  <a:pt x="1226696" y="172168"/>
                </a:lnTo>
                <a:lnTo>
                  <a:pt x="1192669" y="184071"/>
                </a:lnTo>
                <a:lnTo>
                  <a:pt x="1161230" y="197740"/>
                </a:lnTo>
                <a:lnTo>
                  <a:pt x="1131162" y="211973"/>
                </a:lnTo>
                <a:lnTo>
                  <a:pt x="1100159" y="224914"/>
                </a:lnTo>
                <a:lnTo>
                  <a:pt x="1056116" y="243356"/>
                </a:lnTo>
                <a:lnTo>
                  <a:pt x="1026015" y="255398"/>
                </a:lnTo>
                <a:lnTo>
                  <a:pt x="982846" y="273334"/>
                </a:lnTo>
                <a:lnTo>
                  <a:pt x="943157" y="294744"/>
                </a:lnTo>
                <a:lnTo>
                  <a:pt x="900309" y="318506"/>
                </a:lnTo>
                <a:lnTo>
                  <a:pt x="855862" y="338114"/>
                </a:lnTo>
                <a:lnTo>
                  <a:pt x="815133" y="356492"/>
                </a:lnTo>
                <a:lnTo>
                  <a:pt x="777930" y="376269"/>
                </a:lnTo>
                <a:lnTo>
                  <a:pt x="738243" y="397121"/>
                </a:lnTo>
                <a:lnTo>
                  <a:pt x="696497" y="415868"/>
                </a:lnTo>
                <a:lnTo>
                  <a:pt x="657230" y="433990"/>
                </a:lnTo>
                <a:lnTo>
                  <a:pt x="618033" y="451927"/>
                </a:lnTo>
                <a:lnTo>
                  <a:pt x="581285" y="473338"/>
                </a:lnTo>
                <a:lnTo>
                  <a:pt x="541733" y="497100"/>
                </a:lnTo>
                <a:lnTo>
                  <a:pt x="500028" y="516708"/>
                </a:lnTo>
                <a:lnTo>
                  <a:pt x="462535" y="535085"/>
                </a:lnTo>
                <a:lnTo>
                  <a:pt x="420632" y="559073"/>
                </a:lnTo>
                <a:lnTo>
                  <a:pt x="377371" y="587011"/>
                </a:lnTo>
                <a:lnTo>
                  <a:pt x="343069" y="607510"/>
                </a:lnTo>
                <a:lnTo>
                  <a:pt x="299749" y="639868"/>
                </a:lnTo>
                <a:lnTo>
                  <a:pt x="259491" y="668921"/>
                </a:lnTo>
                <a:lnTo>
                  <a:pt x="221970" y="696708"/>
                </a:lnTo>
                <a:lnTo>
                  <a:pt x="184866" y="729146"/>
                </a:lnTo>
                <a:lnTo>
                  <a:pt x="156605" y="750607"/>
                </a:lnTo>
                <a:lnTo>
                  <a:pt x="114855" y="793525"/>
                </a:lnTo>
                <a:lnTo>
                  <a:pt x="81355" y="837876"/>
                </a:lnTo>
                <a:lnTo>
                  <a:pt x="51098" y="875475"/>
                </a:lnTo>
                <a:lnTo>
                  <a:pt x="40472" y="891543"/>
                </a:lnTo>
                <a:lnTo>
                  <a:pt x="24734" y="932334"/>
                </a:lnTo>
                <a:lnTo>
                  <a:pt x="10381" y="967576"/>
                </a:lnTo>
                <a:lnTo>
                  <a:pt x="0" y="1002793"/>
                </a:lnTo>
                <a:lnTo>
                  <a:pt x="6793" y="1045224"/>
                </a:lnTo>
                <a:lnTo>
                  <a:pt x="18719" y="1080749"/>
                </a:lnTo>
                <a:lnTo>
                  <a:pt x="46111" y="1125396"/>
                </a:lnTo>
                <a:lnTo>
                  <a:pt x="86800" y="1165035"/>
                </a:lnTo>
                <a:lnTo>
                  <a:pt x="123452" y="1183741"/>
                </a:lnTo>
                <a:lnTo>
                  <a:pt x="159184" y="1196819"/>
                </a:lnTo>
                <a:lnTo>
                  <a:pt x="197134" y="1202343"/>
                </a:lnTo>
                <a:lnTo>
                  <a:pt x="230575" y="1209930"/>
                </a:lnTo>
                <a:lnTo>
                  <a:pt x="265619" y="1212766"/>
                </a:lnTo>
                <a:lnTo>
                  <a:pt x="301138" y="1213606"/>
                </a:lnTo>
                <a:lnTo>
                  <a:pt x="336797" y="1213855"/>
                </a:lnTo>
                <a:lnTo>
                  <a:pt x="373160" y="1212606"/>
                </a:lnTo>
                <a:lnTo>
                  <a:pt x="413626" y="1205769"/>
                </a:lnTo>
                <a:lnTo>
                  <a:pt x="473695" y="1202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9247" name="SMARTInkShape-Group95">
            <a:extLst>
              <a:ext uri="{FF2B5EF4-FFF2-40B4-BE49-F238E27FC236}">
                <a16:creationId xmlns:a16="http://schemas.microsoft.com/office/drawing/2014/main" id="{EF3FDA86-6042-4253-B114-E844F4A3F241}"/>
              </a:ext>
            </a:extLst>
          </p:cNvPr>
          <p:cNvGrpSpPr>
            <a:grpSpLocks/>
          </p:cNvGrpSpPr>
          <p:nvPr/>
        </p:nvGrpSpPr>
        <p:grpSpPr bwMode="auto">
          <a:xfrm>
            <a:off x="7059613" y="2982913"/>
            <a:ext cx="2001837" cy="2017712"/>
            <a:chOff x="7060406" y="2982516"/>
            <a:chExt cx="2000251" cy="2018110"/>
          </a:xfrm>
        </p:grpSpPr>
        <p:sp>
          <p:nvSpPr>
            <p:cNvPr id="49297" name="SMARTInkShape-588">
              <a:extLst>
                <a:ext uri="{FF2B5EF4-FFF2-40B4-BE49-F238E27FC236}">
                  <a16:creationId xmlns:a16="http://schemas.microsoft.com/office/drawing/2014/main" id="{5CA562AD-258B-4DB4-8A44-4B253AD23BCD}"/>
                </a:ext>
              </a:extLst>
            </p:cNvPr>
            <p:cNvSpPr/>
            <p:nvPr>
              <p:custDataLst>
                <p:tags r:id="rId7"/>
              </p:custDataLst>
            </p:nvPr>
          </p:nvSpPr>
          <p:spPr>
            <a:xfrm>
              <a:off x="7090544" y="4363913"/>
              <a:ext cx="255386" cy="589078"/>
            </a:xfrm>
            <a:custGeom>
              <a:avLst/>
              <a:gdLst/>
              <a:ahLst/>
              <a:cxnLst/>
              <a:rect l="0" t="0" r="0" b="0"/>
              <a:pathLst>
                <a:path w="255985" h="589360">
                  <a:moveTo>
                    <a:pt x="0" y="0"/>
                  </a:moveTo>
                  <a:lnTo>
                    <a:pt x="0" y="0"/>
                  </a:lnTo>
                  <a:lnTo>
                    <a:pt x="1763" y="19427"/>
                  </a:lnTo>
                  <a:lnTo>
                    <a:pt x="15569" y="56675"/>
                  </a:lnTo>
                  <a:lnTo>
                    <a:pt x="36442" y="92652"/>
                  </a:lnTo>
                  <a:lnTo>
                    <a:pt x="55555" y="129537"/>
                  </a:lnTo>
                  <a:lnTo>
                    <a:pt x="69671" y="159436"/>
                  </a:lnTo>
                  <a:lnTo>
                    <a:pt x="82558" y="192569"/>
                  </a:lnTo>
                  <a:lnTo>
                    <a:pt x="98429" y="223610"/>
                  </a:lnTo>
                  <a:lnTo>
                    <a:pt x="115183" y="254163"/>
                  </a:lnTo>
                  <a:lnTo>
                    <a:pt x="129244" y="287586"/>
                  </a:lnTo>
                  <a:lnTo>
                    <a:pt x="142109" y="322284"/>
                  </a:lnTo>
                  <a:lnTo>
                    <a:pt x="155102" y="357550"/>
                  </a:lnTo>
                  <a:lnTo>
                    <a:pt x="169696" y="393067"/>
                  </a:lnTo>
                  <a:lnTo>
                    <a:pt x="181474" y="426932"/>
                  </a:lnTo>
                  <a:lnTo>
                    <a:pt x="192441" y="458300"/>
                  </a:lnTo>
                  <a:lnTo>
                    <a:pt x="212168" y="496948"/>
                  </a:lnTo>
                  <a:lnTo>
                    <a:pt x="233120" y="536146"/>
                  </a:lnTo>
                  <a:lnTo>
                    <a:pt x="245021" y="562126"/>
                  </a:lnTo>
                  <a:lnTo>
                    <a:pt x="250310" y="578865"/>
                  </a:lnTo>
                  <a:lnTo>
                    <a:pt x="255984" y="5893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98" name="SMARTInkShape-589">
              <a:extLst>
                <a:ext uri="{FF2B5EF4-FFF2-40B4-BE49-F238E27FC236}">
                  <a16:creationId xmlns:a16="http://schemas.microsoft.com/office/drawing/2014/main" id="{9783CCC6-14E3-43D5-912A-40387C652859}"/>
                </a:ext>
              </a:extLst>
            </p:cNvPr>
            <p:cNvSpPr/>
            <p:nvPr>
              <p:custDataLst>
                <p:tags r:id="rId8"/>
              </p:custDataLst>
            </p:nvPr>
          </p:nvSpPr>
          <p:spPr>
            <a:xfrm>
              <a:off x="7060406" y="4255942"/>
              <a:ext cx="593255" cy="520803"/>
            </a:xfrm>
            <a:custGeom>
              <a:avLst/>
              <a:gdLst/>
              <a:ahLst/>
              <a:cxnLst/>
              <a:rect l="0" t="0" r="0" b="0"/>
              <a:pathLst>
                <a:path w="593189" h="520412">
                  <a:moveTo>
                    <a:pt x="0" y="172641"/>
                  </a:moveTo>
                  <a:lnTo>
                    <a:pt x="0" y="172641"/>
                  </a:lnTo>
                  <a:lnTo>
                    <a:pt x="0" y="166320"/>
                  </a:lnTo>
                  <a:lnTo>
                    <a:pt x="1323" y="165781"/>
                  </a:lnTo>
                  <a:lnTo>
                    <a:pt x="37996" y="177279"/>
                  </a:lnTo>
                  <a:lnTo>
                    <a:pt x="82312" y="197979"/>
                  </a:lnTo>
                  <a:lnTo>
                    <a:pt x="124666" y="221229"/>
                  </a:lnTo>
                  <a:lnTo>
                    <a:pt x="166937" y="252378"/>
                  </a:lnTo>
                  <a:lnTo>
                    <a:pt x="208433" y="282256"/>
                  </a:lnTo>
                  <a:lnTo>
                    <a:pt x="251817" y="312717"/>
                  </a:lnTo>
                  <a:lnTo>
                    <a:pt x="296422" y="342027"/>
                  </a:lnTo>
                  <a:lnTo>
                    <a:pt x="340727" y="375846"/>
                  </a:lnTo>
                  <a:lnTo>
                    <a:pt x="371039" y="399215"/>
                  </a:lnTo>
                  <a:lnTo>
                    <a:pt x="414797" y="434022"/>
                  </a:lnTo>
                  <a:lnTo>
                    <a:pt x="458336" y="464253"/>
                  </a:lnTo>
                  <a:lnTo>
                    <a:pt x="501620" y="492916"/>
                  </a:lnTo>
                  <a:lnTo>
                    <a:pt x="536243" y="511615"/>
                  </a:lnTo>
                  <a:lnTo>
                    <a:pt x="557815" y="520411"/>
                  </a:lnTo>
                  <a:lnTo>
                    <a:pt x="574016" y="519910"/>
                  </a:lnTo>
                  <a:lnTo>
                    <a:pt x="591135" y="515351"/>
                  </a:lnTo>
                  <a:lnTo>
                    <a:pt x="593188" y="508932"/>
                  </a:lnTo>
                  <a:lnTo>
                    <a:pt x="591943" y="487689"/>
                  </a:lnTo>
                  <a:lnTo>
                    <a:pt x="580644" y="452299"/>
                  </a:lnTo>
                  <a:lnTo>
                    <a:pt x="570272" y="423272"/>
                  </a:lnTo>
                  <a:lnTo>
                    <a:pt x="558386" y="391850"/>
                  </a:lnTo>
                  <a:lnTo>
                    <a:pt x="544284" y="362451"/>
                  </a:lnTo>
                  <a:lnTo>
                    <a:pt x="527434" y="330423"/>
                  </a:lnTo>
                  <a:lnTo>
                    <a:pt x="509582" y="296344"/>
                  </a:lnTo>
                  <a:lnTo>
                    <a:pt x="492828" y="261355"/>
                  </a:lnTo>
                  <a:lnTo>
                    <a:pt x="474798" y="227724"/>
                  </a:lnTo>
                  <a:lnTo>
                    <a:pt x="457084" y="195799"/>
                  </a:lnTo>
                  <a:lnTo>
                    <a:pt x="435955" y="152456"/>
                  </a:lnTo>
                  <a:lnTo>
                    <a:pt x="417127" y="114846"/>
                  </a:lnTo>
                  <a:lnTo>
                    <a:pt x="396515" y="73937"/>
                  </a:lnTo>
                  <a:lnTo>
                    <a:pt x="379361" y="37021"/>
                  </a:lnTo>
                  <a:lnTo>
                    <a:pt x="35718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99" name="SMARTInkShape-590">
              <a:extLst>
                <a:ext uri="{FF2B5EF4-FFF2-40B4-BE49-F238E27FC236}">
                  <a16:creationId xmlns:a16="http://schemas.microsoft.com/office/drawing/2014/main" id="{3EA6567A-3203-4291-8EF1-8788B2219FA2}"/>
                </a:ext>
              </a:extLst>
            </p:cNvPr>
            <p:cNvSpPr/>
            <p:nvPr>
              <p:custDataLst>
                <p:tags r:id="rId9"/>
              </p:custDataLst>
            </p:nvPr>
          </p:nvSpPr>
          <p:spPr>
            <a:xfrm>
              <a:off x="7525174" y="4184490"/>
              <a:ext cx="285524" cy="331853"/>
            </a:xfrm>
            <a:custGeom>
              <a:avLst/>
              <a:gdLst/>
              <a:ahLst/>
              <a:cxnLst/>
              <a:rect l="0" t="0" r="0" b="0"/>
              <a:pathLst>
                <a:path w="285751" h="331027">
                  <a:moveTo>
                    <a:pt x="0" y="226274"/>
                  </a:moveTo>
                  <a:lnTo>
                    <a:pt x="0" y="226274"/>
                  </a:lnTo>
                  <a:lnTo>
                    <a:pt x="9482" y="219953"/>
                  </a:lnTo>
                  <a:lnTo>
                    <a:pt x="44721" y="210056"/>
                  </a:lnTo>
                  <a:lnTo>
                    <a:pt x="88135" y="197813"/>
                  </a:lnTo>
                  <a:lnTo>
                    <a:pt x="109285" y="190473"/>
                  </a:lnTo>
                  <a:lnTo>
                    <a:pt x="151674" y="162341"/>
                  </a:lnTo>
                  <a:lnTo>
                    <a:pt x="189078" y="127803"/>
                  </a:lnTo>
                  <a:lnTo>
                    <a:pt x="205806" y="94350"/>
                  </a:lnTo>
                  <a:lnTo>
                    <a:pt x="211792" y="56143"/>
                  </a:lnTo>
                  <a:lnTo>
                    <a:pt x="207900" y="32700"/>
                  </a:lnTo>
                  <a:lnTo>
                    <a:pt x="195554" y="3343"/>
                  </a:lnTo>
                  <a:lnTo>
                    <a:pt x="189900" y="924"/>
                  </a:lnTo>
                  <a:lnTo>
                    <a:pt x="173036" y="0"/>
                  </a:lnTo>
                  <a:lnTo>
                    <a:pt x="157603" y="5322"/>
                  </a:lnTo>
                  <a:lnTo>
                    <a:pt x="125388" y="27084"/>
                  </a:lnTo>
                  <a:lnTo>
                    <a:pt x="95299" y="65416"/>
                  </a:lnTo>
                  <a:lnTo>
                    <a:pt x="80566" y="97032"/>
                  </a:lnTo>
                  <a:lnTo>
                    <a:pt x="74143" y="131535"/>
                  </a:lnTo>
                  <a:lnTo>
                    <a:pt x="72239" y="166894"/>
                  </a:lnTo>
                  <a:lnTo>
                    <a:pt x="77995" y="202506"/>
                  </a:lnTo>
                  <a:lnTo>
                    <a:pt x="91240" y="238193"/>
                  </a:lnTo>
                  <a:lnTo>
                    <a:pt x="117584" y="276963"/>
                  </a:lnTo>
                  <a:lnTo>
                    <a:pt x="130311" y="296207"/>
                  </a:lnTo>
                  <a:lnTo>
                    <a:pt x="147875" y="308728"/>
                  </a:lnTo>
                  <a:lnTo>
                    <a:pt x="188326" y="325316"/>
                  </a:lnTo>
                  <a:lnTo>
                    <a:pt x="211904" y="331026"/>
                  </a:lnTo>
                  <a:lnTo>
                    <a:pt x="226913" y="328834"/>
                  </a:lnTo>
                  <a:lnTo>
                    <a:pt x="241740" y="322788"/>
                  </a:lnTo>
                  <a:lnTo>
                    <a:pt x="254946" y="313487"/>
                  </a:lnTo>
                  <a:lnTo>
                    <a:pt x="285750" y="26794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0" name="SMARTInkShape-591">
              <a:extLst>
                <a:ext uri="{FF2B5EF4-FFF2-40B4-BE49-F238E27FC236}">
                  <a16:creationId xmlns:a16="http://schemas.microsoft.com/office/drawing/2014/main" id="{2EC1BD76-A1A0-4849-8AC0-070EA680FBC0}"/>
                </a:ext>
              </a:extLst>
            </p:cNvPr>
            <p:cNvSpPr/>
            <p:nvPr>
              <p:custDataLst>
                <p:tags r:id="rId10"/>
              </p:custDataLst>
            </p:nvPr>
          </p:nvSpPr>
          <p:spPr>
            <a:xfrm>
              <a:off x="7804353" y="3928853"/>
              <a:ext cx="325180" cy="457290"/>
            </a:xfrm>
            <a:custGeom>
              <a:avLst/>
              <a:gdLst/>
              <a:ahLst/>
              <a:cxnLst/>
              <a:rect l="0" t="0" r="0" b="0"/>
              <a:pathLst>
                <a:path w="324821" h="456831">
                  <a:moveTo>
                    <a:pt x="0" y="327421"/>
                  </a:moveTo>
                  <a:lnTo>
                    <a:pt x="0" y="327421"/>
                  </a:lnTo>
                  <a:lnTo>
                    <a:pt x="0" y="336902"/>
                  </a:lnTo>
                  <a:lnTo>
                    <a:pt x="14258" y="379001"/>
                  </a:lnTo>
                  <a:lnTo>
                    <a:pt x="41982" y="420709"/>
                  </a:lnTo>
                  <a:lnTo>
                    <a:pt x="62783" y="439949"/>
                  </a:lnTo>
                  <a:lnTo>
                    <a:pt x="92024" y="455057"/>
                  </a:lnTo>
                  <a:lnTo>
                    <a:pt x="100375" y="456830"/>
                  </a:lnTo>
                  <a:lnTo>
                    <a:pt x="113182" y="455271"/>
                  </a:lnTo>
                  <a:lnTo>
                    <a:pt x="125047" y="446641"/>
                  </a:lnTo>
                  <a:lnTo>
                    <a:pt x="130990" y="440636"/>
                  </a:lnTo>
                  <a:lnTo>
                    <a:pt x="145941" y="396283"/>
                  </a:lnTo>
                  <a:lnTo>
                    <a:pt x="162712" y="359691"/>
                  </a:lnTo>
                  <a:lnTo>
                    <a:pt x="174181" y="339780"/>
                  </a:lnTo>
                  <a:lnTo>
                    <a:pt x="188098" y="324315"/>
                  </a:lnTo>
                  <a:lnTo>
                    <a:pt x="206629" y="314355"/>
                  </a:lnTo>
                  <a:lnTo>
                    <a:pt x="250219" y="296180"/>
                  </a:lnTo>
                  <a:lnTo>
                    <a:pt x="280955" y="285827"/>
                  </a:lnTo>
                  <a:lnTo>
                    <a:pt x="308656" y="264311"/>
                  </a:lnTo>
                  <a:lnTo>
                    <a:pt x="318640" y="251086"/>
                  </a:lnTo>
                  <a:lnTo>
                    <a:pt x="324820" y="213522"/>
                  </a:lnTo>
                  <a:lnTo>
                    <a:pt x="324501" y="179786"/>
                  </a:lnTo>
                  <a:lnTo>
                    <a:pt x="321493" y="145389"/>
                  </a:lnTo>
                  <a:lnTo>
                    <a:pt x="313024" y="103711"/>
                  </a:lnTo>
                  <a:lnTo>
                    <a:pt x="305370" y="66888"/>
                  </a:lnTo>
                  <a:lnTo>
                    <a:pt x="27384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1" name="SMARTInkShape-592">
              <a:extLst>
                <a:ext uri="{FF2B5EF4-FFF2-40B4-BE49-F238E27FC236}">
                  <a16:creationId xmlns:a16="http://schemas.microsoft.com/office/drawing/2014/main" id="{54845C95-2C3B-4D3A-A84F-4C034204BF08}"/>
                </a:ext>
              </a:extLst>
            </p:cNvPr>
            <p:cNvSpPr/>
            <p:nvPr>
              <p:custDataLst>
                <p:tags r:id="rId11"/>
              </p:custDataLst>
            </p:nvPr>
          </p:nvSpPr>
          <p:spPr>
            <a:xfrm>
              <a:off x="8132706" y="3827233"/>
              <a:ext cx="160210" cy="244523"/>
            </a:xfrm>
            <a:custGeom>
              <a:avLst/>
              <a:gdLst/>
              <a:ahLst/>
              <a:cxnLst/>
              <a:rect l="0" t="0" r="0" b="0"/>
              <a:pathLst>
                <a:path w="160735" h="244080">
                  <a:moveTo>
                    <a:pt x="0" y="0"/>
                  </a:moveTo>
                  <a:lnTo>
                    <a:pt x="0" y="0"/>
                  </a:lnTo>
                  <a:lnTo>
                    <a:pt x="17662" y="37091"/>
                  </a:lnTo>
                  <a:lnTo>
                    <a:pt x="36856" y="72517"/>
                  </a:lnTo>
                  <a:lnTo>
                    <a:pt x="57075" y="109608"/>
                  </a:lnTo>
                  <a:lnTo>
                    <a:pt x="84181" y="151199"/>
                  </a:lnTo>
                  <a:lnTo>
                    <a:pt x="118248" y="192341"/>
                  </a:lnTo>
                  <a:lnTo>
                    <a:pt x="160734" y="2440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2" name="SMARTInkShape-593">
              <a:extLst>
                <a:ext uri="{FF2B5EF4-FFF2-40B4-BE49-F238E27FC236}">
                  <a16:creationId xmlns:a16="http://schemas.microsoft.com/office/drawing/2014/main" id="{F13A505A-9D6A-4392-839A-C3E719A353F2}"/>
                </a:ext>
              </a:extLst>
            </p:cNvPr>
            <p:cNvSpPr/>
            <p:nvPr>
              <p:custDataLst>
                <p:tags r:id="rId12"/>
              </p:custDataLst>
            </p:nvPr>
          </p:nvSpPr>
          <p:spPr>
            <a:xfrm>
              <a:off x="8118429" y="3644634"/>
              <a:ext cx="256971" cy="396953"/>
            </a:xfrm>
            <a:custGeom>
              <a:avLst/>
              <a:gdLst/>
              <a:ahLst/>
              <a:cxnLst/>
              <a:rect l="0" t="0" r="0" b="0"/>
              <a:pathLst>
                <a:path w="255467" h="398296">
                  <a:moveTo>
                    <a:pt x="6860" y="142311"/>
                  </a:moveTo>
                  <a:lnTo>
                    <a:pt x="6860" y="142311"/>
                  </a:lnTo>
                  <a:lnTo>
                    <a:pt x="539" y="135990"/>
                  </a:lnTo>
                  <a:lnTo>
                    <a:pt x="0" y="131482"/>
                  </a:lnTo>
                  <a:lnTo>
                    <a:pt x="10405" y="98181"/>
                  </a:lnTo>
                  <a:lnTo>
                    <a:pt x="25769" y="65294"/>
                  </a:lnTo>
                  <a:lnTo>
                    <a:pt x="60530" y="23803"/>
                  </a:lnTo>
                  <a:lnTo>
                    <a:pt x="66452" y="17665"/>
                  </a:lnTo>
                  <a:lnTo>
                    <a:pt x="88907" y="9081"/>
                  </a:lnTo>
                  <a:lnTo>
                    <a:pt x="126200" y="2293"/>
                  </a:lnTo>
                  <a:lnTo>
                    <a:pt x="159344" y="0"/>
                  </a:lnTo>
                  <a:lnTo>
                    <a:pt x="172525" y="4978"/>
                  </a:lnTo>
                  <a:lnTo>
                    <a:pt x="215159" y="41431"/>
                  </a:lnTo>
                  <a:lnTo>
                    <a:pt x="229900" y="62223"/>
                  </a:lnTo>
                  <a:lnTo>
                    <a:pt x="242641" y="102458"/>
                  </a:lnTo>
                  <a:lnTo>
                    <a:pt x="252081" y="136896"/>
                  </a:lnTo>
                  <a:lnTo>
                    <a:pt x="255466" y="172236"/>
                  </a:lnTo>
                  <a:lnTo>
                    <a:pt x="255145" y="207842"/>
                  </a:lnTo>
                  <a:lnTo>
                    <a:pt x="247921" y="243527"/>
                  </a:lnTo>
                  <a:lnTo>
                    <a:pt x="240637" y="279237"/>
                  </a:lnTo>
                  <a:lnTo>
                    <a:pt x="231055" y="314291"/>
                  </a:lnTo>
                  <a:lnTo>
                    <a:pt x="222410" y="344595"/>
                  </a:lnTo>
                  <a:lnTo>
                    <a:pt x="185453" y="3982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3" name="SMARTInkShape-594">
              <a:extLst>
                <a:ext uri="{FF2B5EF4-FFF2-40B4-BE49-F238E27FC236}">
                  <a16:creationId xmlns:a16="http://schemas.microsoft.com/office/drawing/2014/main" id="{14746C34-D714-4666-B9CD-0C93749568E4}"/>
                </a:ext>
              </a:extLst>
            </p:cNvPr>
            <p:cNvSpPr/>
            <p:nvPr>
              <p:custDataLst>
                <p:tags r:id="rId13"/>
              </p:custDataLst>
            </p:nvPr>
          </p:nvSpPr>
          <p:spPr>
            <a:xfrm>
              <a:off x="8384918" y="3441393"/>
              <a:ext cx="193522" cy="309624"/>
            </a:xfrm>
            <a:custGeom>
              <a:avLst/>
              <a:gdLst/>
              <a:ahLst/>
              <a:cxnLst/>
              <a:rect l="0" t="0" r="0" b="0"/>
              <a:pathLst>
                <a:path w="193328" h="309867">
                  <a:moveTo>
                    <a:pt x="26640" y="291331"/>
                  </a:moveTo>
                  <a:lnTo>
                    <a:pt x="26640" y="291331"/>
                  </a:lnTo>
                  <a:lnTo>
                    <a:pt x="29799" y="285010"/>
                  </a:lnTo>
                  <a:lnTo>
                    <a:pt x="36643" y="280144"/>
                  </a:lnTo>
                  <a:lnTo>
                    <a:pt x="47622" y="273130"/>
                  </a:lnTo>
                  <a:lnTo>
                    <a:pt x="84752" y="235593"/>
                  </a:lnTo>
                  <a:lnTo>
                    <a:pt x="112221" y="191346"/>
                  </a:lnTo>
                  <a:lnTo>
                    <a:pt x="126300" y="152298"/>
                  </a:lnTo>
                  <a:lnTo>
                    <a:pt x="136407" y="108474"/>
                  </a:lnTo>
                  <a:lnTo>
                    <a:pt x="138097" y="66054"/>
                  </a:lnTo>
                  <a:lnTo>
                    <a:pt x="133380" y="37169"/>
                  </a:lnTo>
                  <a:lnTo>
                    <a:pt x="125012" y="15652"/>
                  </a:lnTo>
                  <a:lnTo>
                    <a:pt x="118018" y="8326"/>
                  </a:lnTo>
                  <a:lnTo>
                    <a:pt x="99664" y="187"/>
                  </a:lnTo>
                  <a:lnTo>
                    <a:pt x="91197" y="0"/>
                  </a:lnTo>
                  <a:lnTo>
                    <a:pt x="76499" y="5085"/>
                  </a:lnTo>
                  <a:lnTo>
                    <a:pt x="57067" y="25425"/>
                  </a:lnTo>
                  <a:lnTo>
                    <a:pt x="26726" y="68640"/>
                  </a:lnTo>
                  <a:lnTo>
                    <a:pt x="10570" y="105404"/>
                  </a:lnTo>
                  <a:lnTo>
                    <a:pt x="932" y="146284"/>
                  </a:lnTo>
                  <a:lnTo>
                    <a:pt x="0" y="171965"/>
                  </a:lnTo>
                  <a:lnTo>
                    <a:pt x="7575" y="211792"/>
                  </a:lnTo>
                  <a:lnTo>
                    <a:pt x="22093" y="248362"/>
                  </a:lnTo>
                  <a:lnTo>
                    <a:pt x="39624" y="279114"/>
                  </a:lnTo>
                  <a:lnTo>
                    <a:pt x="53798" y="294500"/>
                  </a:lnTo>
                  <a:lnTo>
                    <a:pt x="72444" y="304426"/>
                  </a:lnTo>
                  <a:lnTo>
                    <a:pt x="93298" y="309719"/>
                  </a:lnTo>
                  <a:lnTo>
                    <a:pt x="113592" y="309866"/>
                  </a:lnTo>
                  <a:lnTo>
                    <a:pt x="131872" y="304199"/>
                  </a:lnTo>
                  <a:lnTo>
                    <a:pt x="193327" y="2615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4" name="SMARTInkShape-595">
              <a:extLst>
                <a:ext uri="{FF2B5EF4-FFF2-40B4-BE49-F238E27FC236}">
                  <a16:creationId xmlns:a16="http://schemas.microsoft.com/office/drawing/2014/main" id="{01B3EC71-F692-4D71-86CE-C514CBB60B8E}"/>
                </a:ext>
              </a:extLst>
            </p:cNvPr>
            <p:cNvSpPr/>
            <p:nvPr>
              <p:custDataLst>
                <p:tags r:id="rId14"/>
              </p:custDataLst>
            </p:nvPr>
          </p:nvSpPr>
          <p:spPr>
            <a:xfrm>
              <a:off x="8560991" y="3239742"/>
              <a:ext cx="261729" cy="347731"/>
            </a:xfrm>
            <a:custGeom>
              <a:avLst/>
              <a:gdLst/>
              <a:ahLst/>
              <a:cxnLst/>
              <a:rect l="0" t="0" r="0" b="0"/>
              <a:pathLst>
                <a:path w="260858" h="347716">
                  <a:moveTo>
                    <a:pt x="34639" y="88233"/>
                  </a:moveTo>
                  <a:lnTo>
                    <a:pt x="34639" y="88233"/>
                  </a:lnTo>
                  <a:lnTo>
                    <a:pt x="18408" y="122677"/>
                  </a:lnTo>
                  <a:lnTo>
                    <a:pt x="6038" y="154915"/>
                  </a:lnTo>
                  <a:lnTo>
                    <a:pt x="0" y="198169"/>
                  </a:lnTo>
                  <a:lnTo>
                    <a:pt x="5560" y="239281"/>
                  </a:lnTo>
                  <a:lnTo>
                    <a:pt x="18746" y="277627"/>
                  </a:lnTo>
                  <a:lnTo>
                    <a:pt x="35221" y="310963"/>
                  </a:lnTo>
                  <a:lnTo>
                    <a:pt x="48568" y="324587"/>
                  </a:lnTo>
                  <a:lnTo>
                    <a:pt x="81854" y="341883"/>
                  </a:lnTo>
                  <a:lnTo>
                    <a:pt x="104191" y="347715"/>
                  </a:lnTo>
                  <a:lnTo>
                    <a:pt x="117144" y="345551"/>
                  </a:lnTo>
                  <a:lnTo>
                    <a:pt x="123376" y="343122"/>
                  </a:lnTo>
                  <a:lnTo>
                    <a:pt x="135594" y="328076"/>
                  </a:lnTo>
                  <a:lnTo>
                    <a:pt x="146315" y="303309"/>
                  </a:lnTo>
                  <a:lnTo>
                    <a:pt x="153285" y="268048"/>
                  </a:lnTo>
                  <a:lnTo>
                    <a:pt x="156824" y="235179"/>
                  </a:lnTo>
                  <a:lnTo>
                    <a:pt x="158397" y="204474"/>
                  </a:lnTo>
                  <a:lnTo>
                    <a:pt x="159095" y="173189"/>
                  </a:lnTo>
                  <a:lnTo>
                    <a:pt x="156328" y="128986"/>
                  </a:lnTo>
                  <a:lnTo>
                    <a:pt x="149577" y="98849"/>
                  </a:lnTo>
                  <a:lnTo>
                    <a:pt x="134619" y="55660"/>
                  </a:lnTo>
                  <a:lnTo>
                    <a:pt x="114948" y="14991"/>
                  </a:lnTo>
                  <a:lnTo>
                    <a:pt x="104728" y="4308"/>
                  </a:lnTo>
                  <a:lnTo>
                    <a:pt x="99224" y="533"/>
                  </a:lnTo>
                  <a:lnTo>
                    <a:pt x="96877" y="0"/>
                  </a:lnTo>
                  <a:lnTo>
                    <a:pt x="96637" y="1630"/>
                  </a:lnTo>
                  <a:lnTo>
                    <a:pt x="114525" y="38321"/>
                  </a:lnTo>
                  <a:lnTo>
                    <a:pt x="137657" y="74135"/>
                  </a:lnTo>
                  <a:lnTo>
                    <a:pt x="174466" y="115214"/>
                  </a:lnTo>
                  <a:lnTo>
                    <a:pt x="208140" y="139222"/>
                  </a:lnTo>
                  <a:lnTo>
                    <a:pt x="239273" y="155631"/>
                  </a:lnTo>
                  <a:lnTo>
                    <a:pt x="243821" y="154993"/>
                  </a:lnTo>
                  <a:lnTo>
                    <a:pt x="260857" y="1358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5" name="SMARTInkShape-596">
              <a:extLst>
                <a:ext uri="{FF2B5EF4-FFF2-40B4-BE49-F238E27FC236}">
                  <a16:creationId xmlns:a16="http://schemas.microsoft.com/office/drawing/2014/main" id="{D76CB5BD-C147-495D-AFB4-D7957CC74D2E}"/>
                </a:ext>
              </a:extLst>
            </p:cNvPr>
            <p:cNvSpPr/>
            <p:nvPr>
              <p:custDataLst>
                <p:tags r:id="rId15"/>
              </p:custDataLst>
            </p:nvPr>
          </p:nvSpPr>
          <p:spPr>
            <a:xfrm>
              <a:off x="8668856" y="2982516"/>
              <a:ext cx="212556" cy="411243"/>
            </a:xfrm>
            <a:custGeom>
              <a:avLst/>
              <a:gdLst/>
              <a:ahLst/>
              <a:cxnLst/>
              <a:rect l="0" t="0" r="0" b="0"/>
              <a:pathLst>
                <a:path w="212659" h="410766">
                  <a:moveTo>
                    <a:pt x="10251" y="0"/>
                  </a:moveTo>
                  <a:lnTo>
                    <a:pt x="10251" y="0"/>
                  </a:lnTo>
                  <a:lnTo>
                    <a:pt x="0" y="0"/>
                  </a:lnTo>
                  <a:lnTo>
                    <a:pt x="5155" y="12641"/>
                  </a:lnTo>
                  <a:lnTo>
                    <a:pt x="34661" y="54010"/>
                  </a:lnTo>
                  <a:lnTo>
                    <a:pt x="51134" y="96511"/>
                  </a:lnTo>
                  <a:lnTo>
                    <a:pt x="73150" y="132003"/>
                  </a:lnTo>
                  <a:lnTo>
                    <a:pt x="93490" y="170889"/>
                  </a:lnTo>
                  <a:lnTo>
                    <a:pt x="116641" y="207840"/>
                  </a:lnTo>
                  <a:lnTo>
                    <a:pt x="142831" y="245247"/>
                  </a:lnTo>
                  <a:lnTo>
                    <a:pt x="163745" y="287933"/>
                  </a:lnTo>
                  <a:lnTo>
                    <a:pt x="181188" y="324981"/>
                  </a:lnTo>
                  <a:lnTo>
                    <a:pt x="212658" y="4107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306" name="SMARTInkShape-597">
              <a:extLst>
                <a:ext uri="{FF2B5EF4-FFF2-40B4-BE49-F238E27FC236}">
                  <a16:creationId xmlns:a16="http://schemas.microsoft.com/office/drawing/2014/main" id="{639ECD5B-1C5B-46CD-A33B-650D95299412}"/>
                </a:ext>
              </a:extLst>
            </p:cNvPr>
            <p:cNvSpPr/>
            <p:nvPr>
              <p:custDataLst>
                <p:tags r:id="rId16"/>
              </p:custDataLst>
            </p:nvPr>
          </p:nvSpPr>
          <p:spPr>
            <a:xfrm>
              <a:off x="7493450" y="3322308"/>
              <a:ext cx="1567207" cy="1678318"/>
            </a:xfrm>
            <a:custGeom>
              <a:avLst/>
              <a:gdLst/>
              <a:ahLst/>
              <a:cxnLst/>
              <a:rect l="0" t="0" r="0" b="0"/>
              <a:pathLst>
                <a:path w="1566579" h="1678782">
                  <a:moveTo>
                    <a:pt x="6860" y="1678781"/>
                  </a:moveTo>
                  <a:lnTo>
                    <a:pt x="6860" y="1678781"/>
                  </a:lnTo>
                  <a:lnTo>
                    <a:pt x="0" y="1678781"/>
                  </a:lnTo>
                  <a:lnTo>
                    <a:pt x="2930" y="1678781"/>
                  </a:lnTo>
                  <a:lnTo>
                    <a:pt x="4901" y="1676797"/>
                  </a:lnTo>
                  <a:lnTo>
                    <a:pt x="8856" y="1669300"/>
                  </a:lnTo>
                  <a:lnTo>
                    <a:pt x="47407" y="1640135"/>
                  </a:lnTo>
                  <a:lnTo>
                    <a:pt x="85007" y="1612130"/>
                  </a:lnTo>
                  <a:lnTo>
                    <a:pt x="127248" y="1578156"/>
                  </a:lnTo>
                  <a:lnTo>
                    <a:pt x="162033" y="1546220"/>
                  </a:lnTo>
                  <a:lnTo>
                    <a:pt x="200636" y="1511622"/>
                  </a:lnTo>
                  <a:lnTo>
                    <a:pt x="238238" y="1473075"/>
                  </a:lnTo>
                  <a:lnTo>
                    <a:pt x="280836" y="1429169"/>
                  </a:lnTo>
                  <a:lnTo>
                    <a:pt x="309645" y="1396525"/>
                  </a:lnTo>
                  <a:lnTo>
                    <a:pt x="339207" y="1362172"/>
                  </a:lnTo>
                  <a:lnTo>
                    <a:pt x="372189" y="1327061"/>
                  </a:lnTo>
                  <a:lnTo>
                    <a:pt x="406692" y="1289848"/>
                  </a:lnTo>
                  <a:lnTo>
                    <a:pt x="443193" y="1250599"/>
                  </a:lnTo>
                  <a:lnTo>
                    <a:pt x="483669" y="1208901"/>
                  </a:lnTo>
                  <a:lnTo>
                    <a:pt x="524148" y="1169643"/>
                  </a:lnTo>
                  <a:lnTo>
                    <a:pt x="564849" y="1131690"/>
                  </a:lnTo>
                  <a:lnTo>
                    <a:pt x="607191" y="1092774"/>
                  </a:lnTo>
                  <a:lnTo>
                    <a:pt x="648499" y="1051665"/>
                  </a:lnTo>
                  <a:lnTo>
                    <a:pt x="689569" y="1008479"/>
                  </a:lnTo>
                  <a:lnTo>
                    <a:pt x="710706" y="985851"/>
                  </a:lnTo>
                  <a:lnTo>
                    <a:pt x="732076" y="962827"/>
                  </a:lnTo>
                  <a:lnTo>
                    <a:pt x="752936" y="939541"/>
                  </a:lnTo>
                  <a:lnTo>
                    <a:pt x="773457" y="916079"/>
                  </a:lnTo>
                  <a:lnTo>
                    <a:pt x="793753" y="892501"/>
                  </a:lnTo>
                  <a:lnTo>
                    <a:pt x="814558" y="868844"/>
                  </a:lnTo>
                  <a:lnTo>
                    <a:pt x="835706" y="845136"/>
                  </a:lnTo>
                  <a:lnTo>
                    <a:pt x="857080" y="821393"/>
                  </a:lnTo>
                  <a:lnTo>
                    <a:pt x="877944" y="797626"/>
                  </a:lnTo>
                  <a:lnTo>
                    <a:pt x="898468" y="773844"/>
                  </a:lnTo>
                  <a:lnTo>
                    <a:pt x="918765" y="750052"/>
                  </a:lnTo>
                  <a:lnTo>
                    <a:pt x="939572" y="725592"/>
                  </a:lnTo>
                  <a:lnTo>
                    <a:pt x="960720" y="700686"/>
                  </a:lnTo>
                  <a:lnTo>
                    <a:pt x="982094" y="675483"/>
                  </a:lnTo>
                  <a:lnTo>
                    <a:pt x="1002958" y="650744"/>
                  </a:lnTo>
                  <a:lnTo>
                    <a:pt x="1023483" y="626313"/>
                  </a:lnTo>
                  <a:lnTo>
                    <a:pt x="1043781" y="602089"/>
                  </a:lnTo>
                  <a:lnTo>
                    <a:pt x="1064588" y="576679"/>
                  </a:lnTo>
                  <a:lnTo>
                    <a:pt x="1085736" y="550479"/>
                  </a:lnTo>
                  <a:lnTo>
                    <a:pt x="1107109" y="523752"/>
                  </a:lnTo>
                  <a:lnTo>
                    <a:pt x="1127313" y="497995"/>
                  </a:lnTo>
                  <a:lnTo>
                    <a:pt x="1146735" y="472888"/>
                  </a:lnTo>
                  <a:lnTo>
                    <a:pt x="1165635" y="448211"/>
                  </a:lnTo>
                  <a:lnTo>
                    <a:pt x="1184190" y="423823"/>
                  </a:lnTo>
                  <a:lnTo>
                    <a:pt x="1202512" y="399627"/>
                  </a:lnTo>
                  <a:lnTo>
                    <a:pt x="1220680" y="375558"/>
                  </a:lnTo>
                  <a:lnTo>
                    <a:pt x="1238745" y="351575"/>
                  </a:lnTo>
                  <a:lnTo>
                    <a:pt x="1256741" y="327649"/>
                  </a:lnTo>
                  <a:lnTo>
                    <a:pt x="1274692" y="303761"/>
                  </a:lnTo>
                  <a:lnTo>
                    <a:pt x="1310512" y="259579"/>
                  </a:lnTo>
                  <a:lnTo>
                    <a:pt x="1344292" y="218556"/>
                  </a:lnTo>
                  <a:lnTo>
                    <a:pt x="1372534" y="180479"/>
                  </a:lnTo>
                  <a:lnTo>
                    <a:pt x="1405371" y="145477"/>
                  </a:lnTo>
                  <a:lnTo>
                    <a:pt x="1439367" y="113604"/>
                  </a:lnTo>
                  <a:lnTo>
                    <a:pt x="1480820" y="74671"/>
                  </a:lnTo>
                  <a:lnTo>
                    <a:pt x="1518239" y="44467"/>
                  </a:lnTo>
                  <a:lnTo>
                    <a:pt x="15665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heckerboard(across)">
                                      <p:cBhvr>
                                        <p:cTn id="7" dur="5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 calcmode="lin" valueType="num">
                                      <p:cBhvr additive="base">
                                        <p:cTn id="17" dur="500" fill="hold"/>
                                        <p:tgtEl>
                                          <p:spTgt spid="49158"/>
                                        </p:tgtEl>
                                        <p:attrNameLst>
                                          <p:attrName>ppt_x</p:attrName>
                                        </p:attrNameLst>
                                      </p:cBhvr>
                                      <p:tavLst>
                                        <p:tav tm="0">
                                          <p:val>
                                            <p:strVal val="#ppt_x"/>
                                          </p:val>
                                        </p:tav>
                                        <p:tav tm="100000">
                                          <p:val>
                                            <p:strVal val="#ppt_x"/>
                                          </p:val>
                                        </p:tav>
                                      </p:tavLst>
                                    </p:anim>
                                    <p:anim calcmode="lin" valueType="num">
                                      <p:cBhvr additive="base">
                                        <p:cTn id="18" dur="500" fill="hold"/>
                                        <p:tgtEl>
                                          <p:spTgt spid="49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21</TotalTime>
  <Words>1612</Words>
  <Application>Microsoft Office PowerPoint</Application>
  <PresentationFormat>On-screen Show (4:3)</PresentationFormat>
  <Paragraphs>161</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Century Gothic</vt:lpstr>
      <vt:lpstr>Copperplate Gothic Bold</vt:lpstr>
      <vt:lpstr>Gill Sans MT</vt:lpstr>
      <vt:lpstr>Helvetica Neue</vt:lpstr>
      <vt:lpstr>Times New Roman</vt:lpstr>
      <vt:lpstr>Wingdings</vt:lpstr>
      <vt:lpstr>Wingdings 2</vt:lpstr>
      <vt:lpstr>Parcel</vt:lpstr>
      <vt:lpstr>Great Depression &amp; New Deal Part 2 </vt:lpstr>
      <vt:lpstr>IV. The New Deal</vt:lpstr>
      <vt:lpstr>PowerPoint Presentation</vt:lpstr>
      <vt:lpstr>IV. The New Deal</vt:lpstr>
      <vt:lpstr>FIRESIDE CHATS   FDR’s radio program explaining his policies in</vt:lpstr>
      <vt:lpstr>PowerPoint Presentation</vt:lpstr>
      <vt:lpstr>PowerPoint Presentation</vt:lpstr>
      <vt:lpstr>PowerPoint Presentation</vt:lpstr>
      <vt:lpstr>PowerPoint Presentation</vt:lpstr>
      <vt:lpstr>V. Relief Legislation </vt:lpstr>
      <vt:lpstr>V. Relief Legislation </vt:lpstr>
      <vt:lpstr>V. Relief Legislation </vt:lpstr>
      <vt:lpstr>PowerPoint Presentation</vt:lpstr>
      <vt:lpstr>V. Relief Legislation </vt:lpstr>
      <vt:lpstr>PowerPoint Presentation</vt:lpstr>
      <vt:lpstr>VI. Recovery Legislation </vt:lpstr>
      <vt:lpstr>VI. Recovery Legislation </vt:lpstr>
      <vt:lpstr>Directions: Create an Instagram post for the CCC or the TVA. The post needs to include a description of the picture</vt:lpstr>
      <vt:lpstr>VI. Recovery Legislation </vt:lpstr>
      <vt:lpstr>VI. Recovery Legislation </vt:lpstr>
      <vt:lpstr>PowerPoint Presentation</vt:lpstr>
      <vt:lpstr>VII. Reform Legislation</vt:lpstr>
      <vt:lpstr>VII. Reform Legislation</vt:lpstr>
      <vt:lpstr>VII. Reform Legislation</vt:lpstr>
      <vt:lpstr>PowerPoint Presentation</vt:lpstr>
      <vt:lpstr>PowerPoint Presentation</vt:lpstr>
      <vt:lpstr>VII. Reform Legislation</vt:lpstr>
      <vt:lpstr>VII. Reform Legislation</vt:lpstr>
      <vt:lpstr>VI. Effects of the New Deal</vt:lpstr>
      <vt:lpstr> America: The Story of Us  Episode 9: Bust  - Episode Summary: Turning Point  19:00 min –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Depression &amp; New Deal Part 2 </dc:title>
  <dc:creator>Veronica Oliver</dc:creator>
  <cp:lastModifiedBy>Veronica Oliver</cp:lastModifiedBy>
  <cp:revision>3</cp:revision>
  <cp:lastPrinted>2020-03-09T02:15:43Z</cp:lastPrinted>
  <dcterms:created xsi:type="dcterms:W3CDTF">2020-03-07T20:15:12Z</dcterms:created>
  <dcterms:modified xsi:type="dcterms:W3CDTF">2020-03-09T02:15:46Z</dcterms:modified>
</cp:coreProperties>
</file>