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2.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53" r:id="rId1"/>
  </p:sldMasterIdLst>
  <p:notesMasterIdLst>
    <p:notesMasterId r:id="rId31"/>
  </p:notesMasterIdLst>
  <p:handoutMasterIdLst>
    <p:handoutMasterId r:id="rId32"/>
  </p:handoutMasterIdLst>
  <p:sldIdLst>
    <p:sldId id="293" r:id="rId2"/>
    <p:sldId id="304" r:id="rId3"/>
    <p:sldId id="305" r:id="rId4"/>
    <p:sldId id="256" r:id="rId5"/>
    <p:sldId id="258" r:id="rId6"/>
    <p:sldId id="271" r:id="rId7"/>
    <p:sldId id="295" r:id="rId8"/>
    <p:sldId id="268" r:id="rId9"/>
    <p:sldId id="272" r:id="rId10"/>
    <p:sldId id="273" r:id="rId11"/>
    <p:sldId id="294" r:id="rId12"/>
    <p:sldId id="283" r:id="rId13"/>
    <p:sldId id="341" r:id="rId14"/>
    <p:sldId id="342" r:id="rId15"/>
    <p:sldId id="343" r:id="rId16"/>
    <p:sldId id="259" r:id="rId17"/>
    <p:sldId id="261" r:id="rId18"/>
    <p:sldId id="263" r:id="rId19"/>
    <p:sldId id="292" r:id="rId20"/>
    <p:sldId id="296" r:id="rId21"/>
    <p:sldId id="297" r:id="rId22"/>
    <p:sldId id="298" r:id="rId23"/>
    <p:sldId id="339" r:id="rId24"/>
    <p:sldId id="338" r:id="rId25"/>
    <p:sldId id="340" r:id="rId26"/>
    <p:sldId id="264" r:id="rId27"/>
    <p:sldId id="265" r:id="rId28"/>
    <p:sldId id="266" r:id="rId29"/>
    <p:sldId id="267" r:id="rId3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6424" autoAdjust="0"/>
  </p:normalViewPr>
  <p:slideViewPr>
    <p:cSldViewPr>
      <p:cViewPr varScale="1">
        <p:scale>
          <a:sx n="62" d="100"/>
          <a:sy n="62" d="100"/>
        </p:scale>
        <p:origin x="18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9077CD-41C4-469D-8892-6A9586482194}"/>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B185EC3-6151-4C13-A7A8-74FFC25B25F6}"/>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6778ED9-DAA4-4E44-9B3F-2F32638723A2}" type="datetimeFigureOut">
              <a:rPr lang="en-US" smtClean="0"/>
              <a:t>11/15/2019</a:t>
            </a:fld>
            <a:endParaRPr lang="en-US"/>
          </a:p>
        </p:txBody>
      </p:sp>
      <p:sp>
        <p:nvSpPr>
          <p:cNvPr id="4" name="Footer Placeholder 3">
            <a:extLst>
              <a:ext uri="{FF2B5EF4-FFF2-40B4-BE49-F238E27FC236}">
                <a16:creationId xmlns:a16="http://schemas.microsoft.com/office/drawing/2014/main" id="{7A31B147-F20E-40D8-B8CB-A38B1A50A751}"/>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5346E2D-0148-4B99-8A2A-F74DB5F3DA88}"/>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23D72FE-B668-45FD-9288-33F26AE90D9E}" type="slidenum">
              <a:rPr lang="en-US" smtClean="0"/>
              <a:t>‹#›</a:t>
            </a:fld>
            <a:endParaRPr lang="en-US"/>
          </a:p>
        </p:txBody>
      </p:sp>
    </p:spTree>
    <p:extLst>
      <p:ext uri="{BB962C8B-B14F-4D97-AF65-F5344CB8AC3E}">
        <p14:creationId xmlns:p14="http://schemas.microsoft.com/office/powerpoint/2010/main" val="1274545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BCAECF-2402-48C3-B344-783BEF69ADEF}"/>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D41726EE-5DED-470E-97CC-36E0C49006EE}"/>
              </a:ext>
            </a:extLst>
          </p:cNvPr>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pPr>
              <a:defRPr/>
            </a:pPr>
            <a:fld id="{28099A60-926B-4D79-B595-169727BF80E6}" type="datetimeFigureOut">
              <a:rPr lang="en-US"/>
              <a:pPr>
                <a:defRPr/>
              </a:pPr>
              <a:t>11/15/2019</a:t>
            </a:fld>
            <a:endParaRPr lang="en-US"/>
          </a:p>
        </p:txBody>
      </p:sp>
      <p:sp>
        <p:nvSpPr>
          <p:cNvPr id="4" name="Slide Image Placeholder 3">
            <a:extLst>
              <a:ext uri="{FF2B5EF4-FFF2-40B4-BE49-F238E27FC236}">
                <a16:creationId xmlns:a16="http://schemas.microsoft.com/office/drawing/2014/main" id="{E6490B44-F055-46C3-9D00-0E3BEE55AE82}"/>
              </a:ext>
            </a:extLst>
          </p:cNvPr>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684BC5AF-37EB-436F-8AFB-C0AAF75C961D}"/>
              </a:ext>
            </a:extLst>
          </p:cNvPr>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5B800A2-F40C-4BAA-A5DE-D430685CA3A6}"/>
              </a:ext>
            </a:extLst>
          </p:cNvPr>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DD145823-216B-410E-B850-8B8540C4119C}"/>
              </a:ext>
            </a:extLst>
          </p:cNvPr>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pPr>
              <a:defRPr/>
            </a:pPr>
            <a:fld id="{9DC1ED21-9463-4F87-8442-81D6D156F1F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DC1ED21-9463-4F87-8442-81D6D156F1F2}" type="slidenum">
              <a:rPr lang="en-US" smtClean="0"/>
              <a:pPr>
                <a:defRPr/>
              </a:pPr>
              <a:t>3</a:t>
            </a:fld>
            <a:endParaRPr lang="en-US"/>
          </a:p>
        </p:txBody>
      </p:sp>
    </p:spTree>
    <p:extLst>
      <p:ext uri="{BB962C8B-B14F-4D97-AF65-F5344CB8AC3E}">
        <p14:creationId xmlns:p14="http://schemas.microsoft.com/office/powerpoint/2010/main" val="4143272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C549250-6746-414D-AEB9-BFF42C8478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4559EDB7-8F46-4A5C-A37D-431697A66E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D51ECA33-38BA-4563-9B6C-EB3CAE2E6F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57066" indent="-291179">
              <a:defRPr>
                <a:solidFill>
                  <a:schemeClr val="tx1"/>
                </a:solidFill>
                <a:latin typeface="Gill Sans MT" panose="020B0502020104020203" pitchFamily="34" charset="0"/>
              </a:defRPr>
            </a:lvl2pPr>
            <a:lvl3pPr marL="1164717" indent="-232943">
              <a:defRPr>
                <a:solidFill>
                  <a:schemeClr val="tx1"/>
                </a:solidFill>
                <a:latin typeface="Gill Sans MT" panose="020B0502020104020203" pitchFamily="34" charset="0"/>
              </a:defRPr>
            </a:lvl3pPr>
            <a:lvl4pPr marL="1630604" indent="-232943">
              <a:defRPr>
                <a:solidFill>
                  <a:schemeClr val="tx1"/>
                </a:solidFill>
                <a:latin typeface="Gill Sans MT" panose="020B0502020104020203" pitchFamily="34" charset="0"/>
              </a:defRPr>
            </a:lvl4pPr>
            <a:lvl5pPr marL="2096491" indent="-232943">
              <a:defRPr>
                <a:solidFill>
                  <a:schemeClr val="tx1"/>
                </a:solidFill>
                <a:latin typeface="Gill Sans MT" panose="020B0502020104020203" pitchFamily="34" charset="0"/>
              </a:defRPr>
            </a:lvl5pPr>
            <a:lvl6pPr marL="2562377" indent="-232943" defTabSz="465887" eaLnBrk="0" fontAlgn="base" hangingPunct="0">
              <a:spcBef>
                <a:spcPct val="0"/>
              </a:spcBef>
              <a:spcAft>
                <a:spcPct val="0"/>
              </a:spcAft>
              <a:defRPr>
                <a:solidFill>
                  <a:schemeClr val="tx1"/>
                </a:solidFill>
                <a:latin typeface="Gill Sans MT" panose="020B0502020104020203" pitchFamily="34" charset="0"/>
              </a:defRPr>
            </a:lvl6pPr>
            <a:lvl7pPr marL="3028264" indent="-232943" defTabSz="465887" eaLnBrk="0" fontAlgn="base" hangingPunct="0">
              <a:spcBef>
                <a:spcPct val="0"/>
              </a:spcBef>
              <a:spcAft>
                <a:spcPct val="0"/>
              </a:spcAft>
              <a:defRPr>
                <a:solidFill>
                  <a:schemeClr val="tx1"/>
                </a:solidFill>
                <a:latin typeface="Gill Sans MT" panose="020B0502020104020203" pitchFamily="34" charset="0"/>
              </a:defRPr>
            </a:lvl7pPr>
            <a:lvl8pPr marL="3494151" indent="-232943" defTabSz="465887" eaLnBrk="0" fontAlgn="base" hangingPunct="0">
              <a:spcBef>
                <a:spcPct val="0"/>
              </a:spcBef>
              <a:spcAft>
                <a:spcPct val="0"/>
              </a:spcAft>
              <a:defRPr>
                <a:solidFill>
                  <a:schemeClr val="tx1"/>
                </a:solidFill>
                <a:latin typeface="Gill Sans MT" panose="020B0502020104020203" pitchFamily="34" charset="0"/>
              </a:defRPr>
            </a:lvl8pPr>
            <a:lvl9pPr marL="3960038" indent="-232943" defTabSz="465887" eaLnBrk="0" fontAlgn="base" hangingPunct="0">
              <a:spcBef>
                <a:spcPct val="0"/>
              </a:spcBef>
              <a:spcAft>
                <a:spcPct val="0"/>
              </a:spcAft>
              <a:defRPr>
                <a:solidFill>
                  <a:schemeClr val="tx1"/>
                </a:solidFill>
                <a:latin typeface="Gill Sans MT" panose="020B0502020104020203" pitchFamily="34" charset="0"/>
              </a:defRPr>
            </a:lvl9pPr>
          </a:lstStyle>
          <a:p>
            <a:fld id="{D42CB581-8189-4D83-9D94-36AFDA563C14}" type="slidenum">
              <a:rPr lang="en-US" altLang="en-US" smtClean="0"/>
              <a:pPr/>
              <a:t>16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2056AFC-BA42-4215-9774-A6D38B60493C}" type="slidenum">
              <a:rPr lang="en-US" altLang="en-US" smtClean="0"/>
              <a:pPr>
                <a:defRPr/>
              </a:pPr>
              <a:t>‹#›</a:t>
            </a:fld>
            <a:endParaRPr lang="en-US" altLang="en-US"/>
          </a:p>
        </p:txBody>
      </p:sp>
    </p:spTree>
    <p:extLst>
      <p:ext uri="{BB962C8B-B14F-4D97-AF65-F5344CB8AC3E}">
        <p14:creationId xmlns:p14="http://schemas.microsoft.com/office/powerpoint/2010/main" val="1492555264"/>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CE9157D-046F-4AFE-9FAA-7E51E40EF268}" type="slidenum">
              <a:rPr lang="en-US" altLang="en-US" smtClean="0"/>
              <a:pPr>
                <a:defRPr/>
              </a:pPr>
              <a:t>‹#›</a:t>
            </a:fld>
            <a:endParaRPr lang="en-US" altLang="en-US"/>
          </a:p>
        </p:txBody>
      </p:sp>
    </p:spTree>
    <p:extLst>
      <p:ext uri="{BB962C8B-B14F-4D97-AF65-F5344CB8AC3E}">
        <p14:creationId xmlns:p14="http://schemas.microsoft.com/office/powerpoint/2010/main" val="609574994"/>
      </p:ext>
    </p:extLst>
  </p:cSld>
  <p:clrMapOvr>
    <a:masterClrMapping/>
  </p:clrMapOvr>
  <p:transition>
    <p:strips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27EC148-2A17-4D86-BCDF-6479BB25A17E}" type="slidenum">
              <a:rPr lang="en-US" altLang="en-US" smtClean="0"/>
              <a:pPr>
                <a:defRPr/>
              </a:pPr>
              <a:t>‹#›</a:t>
            </a:fld>
            <a:endParaRPr lang="en-US" altLang="en-US"/>
          </a:p>
        </p:txBody>
      </p:sp>
    </p:spTree>
    <p:extLst>
      <p:ext uri="{BB962C8B-B14F-4D97-AF65-F5344CB8AC3E}">
        <p14:creationId xmlns:p14="http://schemas.microsoft.com/office/powerpoint/2010/main" val="3642578612"/>
      </p:ext>
    </p:extLst>
  </p:cSld>
  <p:clrMapOvr>
    <a:masterClrMapping/>
  </p:clrMapOvr>
  <p:transition>
    <p:strips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0535F0B-C491-4FC0-9CDB-B00EA15FB93E}" type="slidenum">
              <a:rPr lang="en-US" altLang="en-US" smtClean="0"/>
              <a:pPr>
                <a:defRPr/>
              </a:pPr>
              <a:t>‹#›</a:t>
            </a:fld>
            <a:endParaRPr lang="en-US" altLang="en-US"/>
          </a:p>
        </p:txBody>
      </p:sp>
    </p:spTree>
    <p:extLst>
      <p:ext uri="{BB962C8B-B14F-4D97-AF65-F5344CB8AC3E}">
        <p14:creationId xmlns:p14="http://schemas.microsoft.com/office/powerpoint/2010/main" val="179402272"/>
      </p:ext>
    </p:extLst>
  </p:cSld>
  <p:clrMapOvr>
    <a:masterClrMapping/>
  </p:clrMapOvr>
  <p:transition>
    <p:strips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19C5148-E4AF-44CE-9DBF-ACC6F5CB0A46}" type="slidenum">
              <a:rPr lang="en-US" altLang="en-US" smtClean="0"/>
              <a:pPr>
                <a:defRPr/>
              </a:pPr>
              <a:t>‹#›</a:t>
            </a:fld>
            <a:endParaRPr lang="en-US" altLang="en-US"/>
          </a:p>
        </p:txBody>
      </p:sp>
    </p:spTree>
    <p:extLst>
      <p:ext uri="{BB962C8B-B14F-4D97-AF65-F5344CB8AC3E}">
        <p14:creationId xmlns:p14="http://schemas.microsoft.com/office/powerpoint/2010/main" val="1786210217"/>
      </p:ext>
    </p:extLst>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pPr>
              <a:defRPr/>
            </a:pPr>
            <a:endParaRPr lang="en-US"/>
          </a:p>
        </p:txBody>
      </p:sp>
      <p:sp>
        <p:nvSpPr>
          <p:cNvPr id="9" name="Footer Placeholder 8"/>
          <p:cNvSpPr>
            <a:spLocks noGrp="1"/>
          </p:cNvSpPr>
          <p:nvPr>
            <p:ph type="ftr" sz="quarter" idx="11"/>
          </p:nvPr>
        </p:nvSpPr>
        <p:spPr/>
        <p:txBody>
          <a:bodyPr/>
          <a:lstStyle/>
          <a:p>
            <a:pPr>
              <a:defRPr/>
            </a:pPr>
            <a:endParaRPr lang="en-US"/>
          </a:p>
        </p:txBody>
      </p:sp>
      <p:sp>
        <p:nvSpPr>
          <p:cNvPr id="10" name="Slide Number Placeholder 9"/>
          <p:cNvSpPr>
            <a:spLocks noGrp="1"/>
          </p:cNvSpPr>
          <p:nvPr>
            <p:ph type="sldNum" sz="quarter" idx="12"/>
          </p:nvPr>
        </p:nvSpPr>
        <p:spPr/>
        <p:txBody>
          <a:bodyPr/>
          <a:lstStyle/>
          <a:p>
            <a:pPr>
              <a:defRPr/>
            </a:pPr>
            <a:fld id="{9893B83B-C646-433C-8625-16EB27F3FF27}" type="slidenum">
              <a:rPr lang="en-US" altLang="en-US" smtClean="0"/>
              <a:pPr>
                <a:defRPr/>
              </a:pPr>
              <a:t>‹#›</a:t>
            </a:fld>
            <a:endParaRPr lang="en-US" altLang="en-US"/>
          </a:p>
        </p:txBody>
      </p:sp>
    </p:spTree>
    <p:extLst>
      <p:ext uri="{BB962C8B-B14F-4D97-AF65-F5344CB8AC3E}">
        <p14:creationId xmlns:p14="http://schemas.microsoft.com/office/powerpoint/2010/main" val="2004263716"/>
      </p:ext>
    </p:extLst>
  </p:cSld>
  <p:clrMapOvr>
    <a:masterClrMapping/>
  </p:clrMapOvr>
  <p:transition>
    <p:strips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7A56380-CA68-4F53-AD42-EDBF257A0D4E}" type="slidenum">
              <a:rPr lang="en-US" altLang="en-US" smtClean="0"/>
              <a:pPr>
                <a:defRPr/>
              </a:pPr>
              <a:t>‹#›</a:t>
            </a:fld>
            <a:endParaRPr lang="en-US" alt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84274863"/>
      </p:ext>
    </p:extLst>
  </p:cSld>
  <p:clrMapOvr>
    <a:masterClrMapping/>
  </p:clrMapOvr>
  <p:transition>
    <p:strips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A34E968-CE2C-414F-8E71-D029C06698E0}" type="slidenum">
              <a:rPr lang="en-US" altLang="en-US" smtClean="0"/>
              <a:pPr>
                <a:defRPr/>
              </a:pPr>
              <a:t>‹#›</a:t>
            </a:fld>
            <a:endParaRPr lang="en-US" altLang="en-US"/>
          </a:p>
        </p:txBody>
      </p:sp>
    </p:spTree>
    <p:extLst>
      <p:ext uri="{BB962C8B-B14F-4D97-AF65-F5344CB8AC3E}">
        <p14:creationId xmlns:p14="http://schemas.microsoft.com/office/powerpoint/2010/main" val="4291086796"/>
      </p:ext>
    </p:extLst>
  </p:cSld>
  <p:clrMapOvr>
    <a:masterClrMapping/>
  </p:clrMapOvr>
  <p:transition>
    <p:strips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0CC14B2-54A6-45E8-AFC8-0578CC4C0B91}" type="slidenum">
              <a:rPr lang="en-US" altLang="en-US" smtClean="0"/>
              <a:pPr>
                <a:defRPr/>
              </a:pPr>
              <a:t>‹#›</a:t>
            </a:fld>
            <a:endParaRPr lang="en-US" altLang="en-US"/>
          </a:p>
        </p:txBody>
      </p:sp>
    </p:spTree>
    <p:extLst>
      <p:ext uri="{BB962C8B-B14F-4D97-AF65-F5344CB8AC3E}">
        <p14:creationId xmlns:p14="http://schemas.microsoft.com/office/powerpoint/2010/main" val="1351074505"/>
      </p:ext>
    </p:extLst>
  </p:cSld>
  <p:clrMapOvr>
    <a:masterClrMapping/>
  </p:clrMapOvr>
  <p:transition>
    <p:strips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pPr>
              <a:defRPr/>
            </a:pPr>
            <a:endParaRPr lang="en-US"/>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pPr>
              <a:defRPr/>
            </a:pPr>
            <a:endParaRPr lang="en-US"/>
          </a:p>
        </p:txBody>
      </p:sp>
      <p:sp>
        <p:nvSpPr>
          <p:cNvPr id="11" name="Slide Number Placeholder 10"/>
          <p:cNvSpPr>
            <a:spLocks noGrp="1"/>
          </p:cNvSpPr>
          <p:nvPr>
            <p:ph type="sldNum" sz="quarter" idx="12"/>
          </p:nvPr>
        </p:nvSpPr>
        <p:spPr/>
        <p:txBody>
          <a:bodyPr/>
          <a:lstStyle/>
          <a:p>
            <a:pPr>
              <a:defRPr/>
            </a:pPr>
            <a:fld id="{3D03F879-D442-4FC4-8757-0F3CD4F79948}" type="slidenum">
              <a:rPr lang="en-US" altLang="en-US" smtClean="0"/>
              <a:pPr>
                <a:defRPr/>
              </a:pPr>
              <a:t>‹#›</a:t>
            </a:fld>
            <a:endParaRPr lang="en-US" altLang="en-US"/>
          </a:p>
        </p:txBody>
      </p:sp>
    </p:spTree>
    <p:extLst>
      <p:ext uri="{BB962C8B-B14F-4D97-AF65-F5344CB8AC3E}">
        <p14:creationId xmlns:p14="http://schemas.microsoft.com/office/powerpoint/2010/main" val="29979389"/>
      </p:ext>
    </p:extLst>
  </p:cSld>
  <p:clrMapOvr>
    <a:masterClrMapping/>
  </p:clrMapOvr>
  <p:transition>
    <p:strips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0"/>
            <a:ext cx="4576573" cy="6858000"/>
          </a:xfrm>
          <a:solidFill>
            <a:schemeClr val="bg1"/>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a:defRPr/>
            </a:pPr>
            <a:endParaRPr lang="en-US"/>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pPr>
              <a:defRPr/>
            </a:pPr>
            <a:endParaRPr lang="en-US"/>
          </a:p>
        </p:txBody>
      </p:sp>
      <p:sp>
        <p:nvSpPr>
          <p:cNvPr id="10" name="Slide Number Placeholder 9"/>
          <p:cNvSpPr>
            <a:spLocks noGrp="1"/>
          </p:cNvSpPr>
          <p:nvPr>
            <p:ph type="sldNum" sz="quarter" idx="12"/>
          </p:nvPr>
        </p:nvSpPr>
        <p:spPr/>
        <p:txBody>
          <a:bodyPr/>
          <a:lstStyle/>
          <a:p>
            <a:pPr>
              <a:defRPr/>
            </a:pPr>
            <a:fld id="{3F8E0AF8-020A-48C5-BB8F-2B67199C0E92}" type="slidenum">
              <a:rPr lang="en-US" altLang="en-US" smtClean="0"/>
              <a:pPr>
                <a:defRPr/>
              </a:pPr>
              <a:t>‹#›</a:t>
            </a:fld>
            <a:endParaRPr lang="en-US" altLang="en-US"/>
          </a:p>
        </p:txBody>
      </p:sp>
    </p:spTree>
    <p:extLst>
      <p:ext uri="{BB962C8B-B14F-4D97-AF65-F5344CB8AC3E}">
        <p14:creationId xmlns:p14="http://schemas.microsoft.com/office/powerpoint/2010/main" val="3119734163"/>
      </p:ext>
    </p:extLst>
  </p:cSld>
  <p:clrMapOvr>
    <a:masterClrMapping/>
  </p:clrMapOvr>
  <p:transition>
    <p:strips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6045" y="964692"/>
            <a:ext cx="5937755"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pPr>
              <a:defRPr/>
            </a:pPr>
            <a:endParaRPr lang="en-US"/>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pPr>
              <a:defRPr/>
            </a:pPr>
            <a:endParaRPr lang="en-US"/>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pPr>
              <a:defRPr/>
            </a:pPr>
            <a:fld id="{A6343123-26F1-44CE-BC7B-30DD7EC21243}" type="slidenum">
              <a:rPr lang="en-US" altLang="en-US" smtClean="0"/>
              <a:pPr>
                <a:defRPr/>
              </a:pPr>
              <a:t>‹#›</a:t>
            </a:fld>
            <a:endParaRPr lang="en-US" altLang="en-US"/>
          </a:p>
        </p:txBody>
      </p:sp>
    </p:spTree>
    <p:extLst>
      <p:ext uri="{BB962C8B-B14F-4D97-AF65-F5344CB8AC3E}">
        <p14:creationId xmlns:p14="http://schemas.microsoft.com/office/powerpoint/2010/main" val="1095267412"/>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ransition>
    <p:strips dir="ru"/>
  </p:transition>
  <p:txStyles>
    <p:titleStyle>
      <a:lvl1pPr algn="ctr" defTabSz="914400" rtl="0" eaLnBrk="1" latinLnBrk="0" hangingPunct="1">
        <a:lnSpc>
          <a:spcPct val="90000"/>
        </a:lnSpc>
        <a:spcBef>
          <a:spcPct val="0"/>
        </a:spcBef>
        <a:buNone/>
        <a:defRPr sz="26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2.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12.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tags" Target="../tags/tag28.xml"/><Relationship Id="rId3" Type="http://schemas.openxmlformats.org/officeDocument/2006/relationships/tags" Target="../tags/tag13.xml"/><Relationship Id="rId21" Type="http://schemas.openxmlformats.org/officeDocument/2006/relationships/slideLayout" Target="../slideLayouts/slideLayout2.xml"/><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tags" Target="../tags/tag27.xml"/><Relationship Id="rId2" Type="http://schemas.openxmlformats.org/officeDocument/2006/relationships/tags" Target="../tags/tag12.xml"/><Relationship Id="rId16" Type="http://schemas.openxmlformats.org/officeDocument/2006/relationships/tags" Target="../tags/tag26.xml"/><Relationship Id="rId20" Type="http://schemas.openxmlformats.org/officeDocument/2006/relationships/tags" Target="../tags/tag30.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5" Type="http://schemas.openxmlformats.org/officeDocument/2006/relationships/tags" Target="../tags/tag25.xml"/><Relationship Id="rId10" Type="http://schemas.openxmlformats.org/officeDocument/2006/relationships/tags" Target="../tags/tag20.xml"/><Relationship Id="rId19" Type="http://schemas.openxmlformats.org/officeDocument/2006/relationships/tags" Target="../tags/tag29.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 Id="rId22" Type="http://schemas.openxmlformats.org/officeDocument/2006/relationships/image" Target="../media/image8.png"/></Relationships>
</file>

<file path=ppt/slides/_rels/slide13.xml.rels><?xml version="1.0" encoding="UTF-8" standalone="yes"?>
<Relationships xmlns="http://schemas.openxmlformats.org/package/2006/relationships"><Relationship Id="rId26" Type="http://schemas.openxmlformats.org/officeDocument/2006/relationships/tags" Target="../tags/tag56.xml"/><Relationship Id="rId117" Type="http://schemas.openxmlformats.org/officeDocument/2006/relationships/tags" Target="../tags/tag147.xml"/><Relationship Id="rId21" Type="http://schemas.openxmlformats.org/officeDocument/2006/relationships/tags" Target="../tags/tag51.xml"/><Relationship Id="rId42" Type="http://schemas.openxmlformats.org/officeDocument/2006/relationships/tags" Target="../tags/tag72.xml"/><Relationship Id="rId47" Type="http://schemas.openxmlformats.org/officeDocument/2006/relationships/tags" Target="../tags/tag77.xml"/><Relationship Id="rId63" Type="http://schemas.openxmlformats.org/officeDocument/2006/relationships/tags" Target="../tags/tag93.xml"/><Relationship Id="rId68" Type="http://schemas.openxmlformats.org/officeDocument/2006/relationships/tags" Target="../tags/tag98.xml"/><Relationship Id="rId84" Type="http://schemas.openxmlformats.org/officeDocument/2006/relationships/tags" Target="../tags/tag114.xml"/><Relationship Id="rId89" Type="http://schemas.openxmlformats.org/officeDocument/2006/relationships/tags" Target="../tags/tag119.xml"/><Relationship Id="rId112" Type="http://schemas.openxmlformats.org/officeDocument/2006/relationships/tags" Target="../tags/tag142.xml"/><Relationship Id="rId16" Type="http://schemas.openxmlformats.org/officeDocument/2006/relationships/tags" Target="../tags/tag46.xml"/><Relationship Id="rId107" Type="http://schemas.openxmlformats.org/officeDocument/2006/relationships/tags" Target="../tags/tag137.xml"/><Relationship Id="rId11" Type="http://schemas.openxmlformats.org/officeDocument/2006/relationships/tags" Target="../tags/tag41.xml"/><Relationship Id="rId32" Type="http://schemas.openxmlformats.org/officeDocument/2006/relationships/tags" Target="../tags/tag62.xml"/><Relationship Id="rId37" Type="http://schemas.openxmlformats.org/officeDocument/2006/relationships/tags" Target="../tags/tag67.xml"/><Relationship Id="rId53" Type="http://schemas.openxmlformats.org/officeDocument/2006/relationships/tags" Target="../tags/tag83.xml"/><Relationship Id="rId58" Type="http://schemas.openxmlformats.org/officeDocument/2006/relationships/tags" Target="../tags/tag88.xml"/><Relationship Id="rId74" Type="http://schemas.openxmlformats.org/officeDocument/2006/relationships/tags" Target="../tags/tag104.xml"/><Relationship Id="rId79" Type="http://schemas.openxmlformats.org/officeDocument/2006/relationships/tags" Target="../tags/tag109.xml"/><Relationship Id="rId102" Type="http://schemas.openxmlformats.org/officeDocument/2006/relationships/tags" Target="../tags/tag132.xml"/><Relationship Id="rId123" Type="http://schemas.openxmlformats.org/officeDocument/2006/relationships/tags" Target="../tags/tag153.xml"/><Relationship Id="rId5" Type="http://schemas.openxmlformats.org/officeDocument/2006/relationships/tags" Target="../tags/tag35.xml"/><Relationship Id="rId90" Type="http://schemas.openxmlformats.org/officeDocument/2006/relationships/tags" Target="../tags/tag120.xml"/><Relationship Id="rId95" Type="http://schemas.openxmlformats.org/officeDocument/2006/relationships/tags" Target="../tags/tag125.xml"/><Relationship Id="rId22" Type="http://schemas.openxmlformats.org/officeDocument/2006/relationships/tags" Target="../tags/tag52.xml"/><Relationship Id="rId27" Type="http://schemas.openxmlformats.org/officeDocument/2006/relationships/tags" Target="../tags/tag57.xml"/><Relationship Id="rId43" Type="http://schemas.openxmlformats.org/officeDocument/2006/relationships/tags" Target="../tags/tag73.xml"/><Relationship Id="rId48" Type="http://schemas.openxmlformats.org/officeDocument/2006/relationships/tags" Target="../tags/tag78.xml"/><Relationship Id="rId64" Type="http://schemas.openxmlformats.org/officeDocument/2006/relationships/tags" Target="../tags/tag94.xml"/><Relationship Id="rId69" Type="http://schemas.openxmlformats.org/officeDocument/2006/relationships/tags" Target="../tags/tag99.xml"/><Relationship Id="rId113" Type="http://schemas.openxmlformats.org/officeDocument/2006/relationships/tags" Target="../tags/tag143.xml"/><Relationship Id="rId118" Type="http://schemas.openxmlformats.org/officeDocument/2006/relationships/tags" Target="../tags/tag148.xml"/><Relationship Id="rId80" Type="http://schemas.openxmlformats.org/officeDocument/2006/relationships/tags" Target="../tags/tag110.xml"/><Relationship Id="rId85" Type="http://schemas.openxmlformats.org/officeDocument/2006/relationships/tags" Target="../tags/tag115.xml"/><Relationship Id="rId12" Type="http://schemas.openxmlformats.org/officeDocument/2006/relationships/tags" Target="../tags/tag42.xml"/><Relationship Id="rId17" Type="http://schemas.openxmlformats.org/officeDocument/2006/relationships/tags" Target="../tags/tag47.xml"/><Relationship Id="rId33" Type="http://schemas.openxmlformats.org/officeDocument/2006/relationships/tags" Target="../tags/tag63.xml"/><Relationship Id="rId38" Type="http://schemas.openxmlformats.org/officeDocument/2006/relationships/tags" Target="../tags/tag68.xml"/><Relationship Id="rId59" Type="http://schemas.openxmlformats.org/officeDocument/2006/relationships/tags" Target="../tags/tag89.xml"/><Relationship Id="rId103" Type="http://schemas.openxmlformats.org/officeDocument/2006/relationships/tags" Target="../tags/tag133.xml"/><Relationship Id="rId108" Type="http://schemas.openxmlformats.org/officeDocument/2006/relationships/tags" Target="../tags/tag138.xml"/><Relationship Id="rId124" Type="http://schemas.openxmlformats.org/officeDocument/2006/relationships/tags" Target="../tags/tag154.xml"/><Relationship Id="rId54" Type="http://schemas.openxmlformats.org/officeDocument/2006/relationships/tags" Target="../tags/tag84.xml"/><Relationship Id="rId70" Type="http://schemas.openxmlformats.org/officeDocument/2006/relationships/tags" Target="../tags/tag100.xml"/><Relationship Id="rId75" Type="http://schemas.openxmlformats.org/officeDocument/2006/relationships/tags" Target="../tags/tag105.xml"/><Relationship Id="rId91" Type="http://schemas.openxmlformats.org/officeDocument/2006/relationships/tags" Target="../tags/tag121.xml"/><Relationship Id="rId96" Type="http://schemas.openxmlformats.org/officeDocument/2006/relationships/tags" Target="../tags/tag126.xml"/><Relationship Id="rId1" Type="http://schemas.openxmlformats.org/officeDocument/2006/relationships/tags" Target="../tags/tag31.xml"/><Relationship Id="rId6" Type="http://schemas.openxmlformats.org/officeDocument/2006/relationships/tags" Target="../tags/tag36.xml"/><Relationship Id="rId23" Type="http://schemas.openxmlformats.org/officeDocument/2006/relationships/tags" Target="../tags/tag53.xml"/><Relationship Id="rId28" Type="http://schemas.openxmlformats.org/officeDocument/2006/relationships/tags" Target="../tags/tag58.xml"/><Relationship Id="rId49" Type="http://schemas.openxmlformats.org/officeDocument/2006/relationships/tags" Target="../tags/tag79.xml"/><Relationship Id="rId114" Type="http://schemas.openxmlformats.org/officeDocument/2006/relationships/tags" Target="../tags/tag144.xml"/><Relationship Id="rId119" Type="http://schemas.openxmlformats.org/officeDocument/2006/relationships/tags" Target="../tags/tag149.xml"/><Relationship Id="rId44" Type="http://schemas.openxmlformats.org/officeDocument/2006/relationships/tags" Target="../tags/tag74.xml"/><Relationship Id="rId60" Type="http://schemas.openxmlformats.org/officeDocument/2006/relationships/tags" Target="../tags/tag90.xml"/><Relationship Id="rId65" Type="http://schemas.openxmlformats.org/officeDocument/2006/relationships/tags" Target="../tags/tag95.xml"/><Relationship Id="rId81" Type="http://schemas.openxmlformats.org/officeDocument/2006/relationships/tags" Target="../tags/tag111.xml"/><Relationship Id="rId86" Type="http://schemas.openxmlformats.org/officeDocument/2006/relationships/tags" Target="../tags/tag116.xml"/><Relationship Id="rId13" Type="http://schemas.openxmlformats.org/officeDocument/2006/relationships/tags" Target="../tags/tag43.xml"/><Relationship Id="rId18" Type="http://schemas.openxmlformats.org/officeDocument/2006/relationships/tags" Target="../tags/tag48.xml"/><Relationship Id="rId39" Type="http://schemas.openxmlformats.org/officeDocument/2006/relationships/tags" Target="../tags/tag69.xml"/><Relationship Id="rId109" Type="http://schemas.openxmlformats.org/officeDocument/2006/relationships/tags" Target="../tags/tag139.xml"/><Relationship Id="rId34" Type="http://schemas.openxmlformats.org/officeDocument/2006/relationships/tags" Target="../tags/tag64.xml"/><Relationship Id="rId50" Type="http://schemas.openxmlformats.org/officeDocument/2006/relationships/tags" Target="../tags/tag80.xml"/><Relationship Id="rId55" Type="http://schemas.openxmlformats.org/officeDocument/2006/relationships/tags" Target="../tags/tag85.xml"/><Relationship Id="rId76" Type="http://schemas.openxmlformats.org/officeDocument/2006/relationships/tags" Target="../tags/tag106.xml"/><Relationship Id="rId97" Type="http://schemas.openxmlformats.org/officeDocument/2006/relationships/tags" Target="../tags/tag127.xml"/><Relationship Id="rId104" Type="http://schemas.openxmlformats.org/officeDocument/2006/relationships/tags" Target="../tags/tag134.xml"/><Relationship Id="rId120" Type="http://schemas.openxmlformats.org/officeDocument/2006/relationships/tags" Target="../tags/tag150.xml"/><Relationship Id="rId125" Type="http://schemas.openxmlformats.org/officeDocument/2006/relationships/slideLayout" Target="../slideLayouts/slideLayout2.xml"/><Relationship Id="rId7" Type="http://schemas.openxmlformats.org/officeDocument/2006/relationships/tags" Target="../tags/tag37.xml"/><Relationship Id="rId71" Type="http://schemas.openxmlformats.org/officeDocument/2006/relationships/tags" Target="../tags/tag101.xml"/><Relationship Id="rId92" Type="http://schemas.openxmlformats.org/officeDocument/2006/relationships/tags" Target="../tags/tag122.xml"/><Relationship Id="rId2" Type="http://schemas.openxmlformats.org/officeDocument/2006/relationships/tags" Target="../tags/tag32.xml"/><Relationship Id="rId29" Type="http://schemas.openxmlformats.org/officeDocument/2006/relationships/tags" Target="../tags/tag59.xml"/><Relationship Id="rId24" Type="http://schemas.openxmlformats.org/officeDocument/2006/relationships/tags" Target="../tags/tag54.xml"/><Relationship Id="rId40" Type="http://schemas.openxmlformats.org/officeDocument/2006/relationships/tags" Target="../tags/tag70.xml"/><Relationship Id="rId45" Type="http://schemas.openxmlformats.org/officeDocument/2006/relationships/tags" Target="../tags/tag75.xml"/><Relationship Id="rId66" Type="http://schemas.openxmlformats.org/officeDocument/2006/relationships/tags" Target="../tags/tag96.xml"/><Relationship Id="rId87" Type="http://schemas.openxmlformats.org/officeDocument/2006/relationships/tags" Target="../tags/tag117.xml"/><Relationship Id="rId110" Type="http://schemas.openxmlformats.org/officeDocument/2006/relationships/tags" Target="../tags/tag140.xml"/><Relationship Id="rId115" Type="http://schemas.openxmlformats.org/officeDocument/2006/relationships/tags" Target="../tags/tag145.xml"/><Relationship Id="rId61" Type="http://schemas.openxmlformats.org/officeDocument/2006/relationships/tags" Target="../tags/tag91.xml"/><Relationship Id="rId82" Type="http://schemas.openxmlformats.org/officeDocument/2006/relationships/tags" Target="../tags/tag112.xml"/><Relationship Id="rId19" Type="http://schemas.openxmlformats.org/officeDocument/2006/relationships/tags" Target="../tags/tag49.xml"/><Relationship Id="rId14" Type="http://schemas.openxmlformats.org/officeDocument/2006/relationships/tags" Target="../tags/tag44.xml"/><Relationship Id="rId30" Type="http://schemas.openxmlformats.org/officeDocument/2006/relationships/tags" Target="../tags/tag60.xml"/><Relationship Id="rId35" Type="http://schemas.openxmlformats.org/officeDocument/2006/relationships/tags" Target="../tags/tag65.xml"/><Relationship Id="rId56" Type="http://schemas.openxmlformats.org/officeDocument/2006/relationships/tags" Target="../tags/tag86.xml"/><Relationship Id="rId77" Type="http://schemas.openxmlformats.org/officeDocument/2006/relationships/tags" Target="../tags/tag107.xml"/><Relationship Id="rId100" Type="http://schemas.openxmlformats.org/officeDocument/2006/relationships/tags" Target="../tags/tag130.xml"/><Relationship Id="rId105" Type="http://schemas.openxmlformats.org/officeDocument/2006/relationships/tags" Target="../tags/tag135.xml"/><Relationship Id="rId8" Type="http://schemas.openxmlformats.org/officeDocument/2006/relationships/tags" Target="../tags/tag38.xml"/><Relationship Id="rId51" Type="http://schemas.openxmlformats.org/officeDocument/2006/relationships/tags" Target="../tags/tag81.xml"/><Relationship Id="rId72" Type="http://schemas.openxmlformats.org/officeDocument/2006/relationships/tags" Target="../tags/tag102.xml"/><Relationship Id="rId93" Type="http://schemas.openxmlformats.org/officeDocument/2006/relationships/tags" Target="../tags/tag123.xml"/><Relationship Id="rId98" Type="http://schemas.openxmlformats.org/officeDocument/2006/relationships/tags" Target="../tags/tag128.xml"/><Relationship Id="rId121" Type="http://schemas.openxmlformats.org/officeDocument/2006/relationships/tags" Target="../tags/tag151.xml"/><Relationship Id="rId3" Type="http://schemas.openxmlformats.org/officeDocument/2006/relationships/tags" Target="../tags/tag33.xml"/><Relationship Id="rId25" Type="http://schemas.openxmlformats.org/officeDocument/2006/relationships/tags" Target="../tags/tag55.xml"/><Relationship Id="rId46" Type="http://schemas.openxmlformats.org/officeDocument/2006/relationships/tags" Target="../tags/tag76.xml"/><Relationship Id="rId67" Type="http://schemas.openxmlformats.org/officeDocument/2006/relationships/tags" Target="../tags/tag97.xml"/><Relationship Id="rId116" Type="http://schemas.openxmlformats.org/officeDocument/2006/relationships/tags" Target="../tags/tag146.xml"/><Relationship Id="rId20" Type="http://schemas.openxmlformats.org/officeDocument/2006/relationships/tags" Target="../tags/tag50.xml"/><Relationship Id="rId41" Type="http://schemas.openxmlformats.org/officeDocument/2006/relationships/tags" Target="../tags/tag71.xml"/><Relationship Id="rId62" Type="http://schemas.openxmlformats.org/officeDocument/2006/relationships/tags" Target="../tags/tag92.xml"/><Relationship Id="rId83" Type="http://schemas.openxmlformats.org/officeDocument/2006/relationships/tags" Target="../tags/tag113.xml"/><Relationship Id="rId88" Type="http://schemas.openxmlformats.org/officeDocument/2006/relationships/tags" Target="../tags/tag118.xml"/><Relationship Id="rId111" Type="http://schemas.openxmlformats.org/officeDocument/2006/relationships/tags" Target="../tags/tag141.xml"/><Relationship Id="rId15" Type="http://schemas.openxmlformats.org/officeDocument/2006/relationships/tags" Target="../tags/tag45.xml"/><Relationship Id="rId36" Type="http://schemas.openxmlformats.org/officeDocument/2006/relationships/tags" Target="../tags/tag66.xml"/><Relationship Id="rId57" Type="http://schemas.openxmlformats.org/officeDocument/2006/relationships/tags" Target="../tags/tag87.xml"/><Relationship Id="rId106" Type="http://schemas.openxmlformats.org/officeDocument/2006/relationships/tags" Target="../tags/tag136.xml"/><Relationship Id="rId10" Type="http://schemas.openxmlformats.org/officeDocument/2006/relationships/tags" Target="../tags/tag40.xml"/><Relationship Id="rId31" Type="http://schemas.openxmlformats.org/officeDocument/2006/relationships/tags" Target="../tags/tag61.xml"/><Relationship Id="rId52" Type="http://schemas.openxmlformats.org/officeDocument/2006/relationships/tags" Target="../tags/tag82.xml"/><Relationship Id="rId73" Type="http://schemas.openxmlformats.org/officeDocument/2006/relationships/tags" Target="../tags/tag103.xml"/><Relationship Id="rId78" Type="http://schemas.openxmlformats.org/officeDocument/2006/relationships/tags" Target="../tags/tag108.xml"/><Relationship Id="rId94" Type="http://schemas.openxmlformats.org/officeDocument/2006/relationships/tags" Target="../tags/tag124.xml"/><Relationship Id="rId99" Type="http://schemas.openxmlformats.org/officeDocument/2006/relationships/tags" Target="../tags/tag129.xml"/><Relationship Id="rId101" Type="http://schemas.openxmlformats.org/officeDocument/2006/relationships/tags" Target="../tags/tag131.xml"/><Relationship Id="rId122" Type="http://schemas.openxmlformats.org/officeDocument/2006/relationships/tags" Target="../tags/tag152.xml"/><Relationship Id="rId4" Type="http://schemas.openxmlformats.org/officeDocument/2006/relationships/tags" Target="../tags/tag34.xml"/><Relationship Id="rId9" Type="http://schemas.openxmlformats.org/officeDocument/2006/relationships/tags" Target="../tags/tag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youtube.com/watch?v=Xxe9nosWawM" TargetMode="External"/><Relationship Id="rId3" Type="http://schemas.openxmlformats.org/officeDocument/2006/relationships/notesSlide" Target="../notesSlides/notesSlide2.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9.png"/><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tags" Target="../tags/tag162.xml"/><Relationship Id="rId13" Type="http://schemas.openxmlformats.org/officeDocument/2006/relationships/tags" Target="../tags/tag167.xml"/><Relationship Id="rId18" Type="http://schemas.openxmlformats.org/officeDocument/2006/relationships/image" Target="../media/image12.jpeg"/><Relationship Id="rId3" Type="http://schemas.openxmlformats.org/officeDocument/2006/relationships/tags" Target="../tags/tag157.xml"/><Relationship Id="rId7" Type="http://schemas.openxmlformats.org/officeDocument/2006/relationships/tags" Target="../tags/tag161.xml"/><Relationship Id="rId12" Type="http://schemas.openxmlformats.org/officeDocument/2006/relationships/tags" Target="../tags/tag166.xml"/><Relationship Id="rId17" Type="http://schemas.openxmlformats.org/officeDocument/2006/relationships/slideLayout" Target="../slideLayouts/slideLayout2.xml"/><Relationship Id="rId2" Type="http://schemas.openxmlformats.org/officeDocument/2006/relationships/tags" Target="../tags/tag156.xml"/><Relationship Id="rId16" Type="http://schemas.openxmlformats.org/officeDocument/2006/relationships/tags" Target="../tags/tag170.xml"/><Relationship Id="rId1" Type="http://schemas.openxmlformats.org/officeDocument/2006/relationships/tags" Target="../tags/tag155.xml"/><Relationship Id="rId6" Type="http://schemas.openxmlformats.org/officeDocument/2006/relationships/tags" Target="../tags/tag160.xml"/><Relationship Id="rId11" Type="http://schemas.openxmlformats.org/officeDocument/2006/relationships/tags" Target="../tags/tag165.xml"/><Relationship Id="rId5" Type="http://schemas.openxmlformats.org/officeDocument/2006/relationships/tags" Target="../tags/tag159.xml"/><Relationship Id="rId15" Type="http://schemas.openxmlformats.org/officeDocument/2006/relationships/tags" Target="../tags/tag169.xml"/><Relationship Id="rId10" Type="http://schemas.openxmlformats.org/officeDocument/2006/relationships/tags" Target="../tags/tag164.xml"/><Relationship Id="rId4" Type="http://schemas.openxmlformats.org/officeDocument/2006/relationships/tags" Target="../tags/tag158.xml"/><Relationship Id="rId9" Type="http://schemas.openxmlformats.org/officeDocument/2006/relationships/tags" Target="../tags/tag163.xml"/><Relationship Id="rId14" Type="http://schemas.openxmlformats.org/officeDocument/2006/relationships/tags" Target="../tags/tag16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nwprogressive.org/weblog/archive/2005_07_01_archive.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www.americanrhetoric.com/speeches/gwbushcalvincollege.htm"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www.americanrhetoric.com/speeches/gwbushcalvincollege.htm"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4167985-D6E9-40FF-97C0-4B6D373E8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1" y="640080"/>
            <a:ext cx="8183898"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9">
            <a:extLst>
              <a:ext uri="{FF2B5EF4-FFF2-40B4-BE49-F238E27FC236}">
                <a16:creationId xmlns:a16="http://schemas.microsoft.com/office/drawing/2014/main" id="{68801362-349C-44BE-BEF6-8E926E1D3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647" y="804672"/>
            <a:ext cx="7934706"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4203B5-4F98-49FB-B60C-78B493277CDF}"/>
              </a:ext>
            </a:extLst>
          </p:cNvPr>
          <p:cNvSpPr>
            <a:spLocks noGrp="1"/>
          </p:cNvSpPr>
          <p:nvPr>
            <p:ph type="ctrTitle"/>
          </p:nvPr>
        </p:nvSpPr>
        <p:spPr>
          <a:xfrm>
            <a:off x="947046" y="1289303"/>
            <a:ext cx="7228833" cy="3339303"/>
          </a:xfrm>
          <a:ln>
            <a:noFill/>
          </a:ln>
        </p:spPr>
        <p:txBody>
          <a:bodyPr>
            <a:normAutofit/>
          </a:bodyPr>
          <a:lstStyle/>
          <a:p>
            <a:r>
              <a:rPr lang="en-US" sz="4400" dirty="0"/>
              <a:t>Unit 3 </a:t>
            </a:r>
            <a:br>
              <a:rPr lang="en-US" sz="4400" dirty="0"/>
            </a:br>
            <a:r>
              <a:rPr lang="en-US" sz="4400" dirty="0"/>
              <a:t>Part1 </a:t>
            </a:r>
            <a:br>
              <a:rPr lang="en-US" sz="4400" dirty="0"/>
            </a:br>
            <a:br>
              <a:rPr lang="en-US" sz="4400" dirty="0"/>
            </a:br>
            <a:r>
              <a:rPr lang="en-US" sz="4400" dirty="0"/>
              <a:t>Progressive Era</a:t>
            </a:r>
          </a:p>
        </p:txBody>
      </p:sp>
      <p:sp>
        <p:nvSpPr>
          <p:cNvPr id="3" name="Subtitle 2">
            <a:extLst>
              <a:ext uri="{FF2B5EF4-FFF2-40B4-BE49-F238E27FC236}">
                <a16:creationId xmlns:a16="http://schemas.microsoft.com/office/drawing/2014/main" id="{DDF49C72-BD2B-48F1-80B3-29C5010EA25A}"/>
              </a:ext>
            </a:extLst>
          </p:cNvPr>
          <p:cNvSpPr>
            <a:spLocks noGrp="1"/>
          </p:cNvSpPr>
          <p:nvPr>
            <p:ph type="subTitle" idx="1"/>
          </p:nvPr>
        </p:nvSpPr>
        <p:spPr>
          <a:xfrm>
            <a:off x="947046" y="5499895"/>
            <a:ext cx="7228833" cy="484633"/>
          </a:xfrm>
        </p:spPr>
        <p:txBody>
          <a:bodyPr>
            <a:normAutofit/>
          </a:bodyPr>
          <a:lstStyle/>
          <a:p>
            <a:endParaRPr lang="en-US"/>
          </a:p>
        </p:txBody>
      </p:sp>
    </p:spTree>
    <p:extLst>
      <p:ext uri="{BB962C8B-B14F-4D97-AF65-F5344CB8AC3E}">
        <p14:creationId xmlns:p14="http://schemas.microsoft.com/office/powerpoint/2010/main" val="2548927445"/>
      </p:ext>
    </p:extLst>
  </p:cSld>
  <p:clrMapOvr>
    <a:masterClrMapping/>
  </p:clrMapOvr>
  <p:transition>
    <p:strips dir="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a:extLst>
              <a:ext uri="{FF2B5EF4-FFF2-40B4-BE49-F238E27FC236}">
                <a16:creationId xmlns:a16="http://schemas.microsoft.com/office/drawing/2014/main" id="{17345822-9D5F-43BC-B1B9-3C1EF701A950}"/>
              </a:ext>
            </a:extLst>
          </p:cNvPr>
          <p:cNvSpPr>
            <a:spLocks noGrp="1" noChangeArrowheads="1"/>
          </p:cNvSpPr>
          <p:nvPr>
            <p:ph idx="1"/>
          </p:nvPr>
        </p:nvSpPr>
        <p:spPr>
          <a:xfrm>
            <a:off x="228600" y="4419600"/>
            <a:ext cx="8686800" cy="2133600"/>
          </a:xfrm>
        </p:spPr>
        <p:txBody>
          <a:bodyPr/>
          <a:lstStyle/>
          <a:p>
            <a:pPr eaLnBrk="1" hangingPunct="1"/>
            <a:r>
              <a:rPr lang="en-US" altLang="en-US" sz="3600" dirty="0"/>
              <a:t>Boss William Tweed (Tammany Hall) stole </a:t>
            </a:r>
            <a:r>
              <a:rPr lang="en-US" altLang="en-US" sz="3600" b="1" dirty="0">
                <a:solidFill>
                  <a:srgbClr val="C00000"/>
                </a:solidFill>
              </a:rPr>
              <a:t>$75 - $200 Million </a:t>
            </a:r>
            <a:r>
              <a:rPr lang="en-US" altLang="en-US" sz="3600" dirty="0"/>
              <a:t>from NYC taxpayers during the 1860’s-1870’s</a:t>
            </a:r>
          </a:p>
          <a:p>
            <a:pPr eaLnBrk="1" hangingPunct="1"/>
            <a:endParaRPr lang="en-US" altLang="en-US" sz="3600" dirty="0"/>
          </a:p>
        </p:txBody>
      </p:sp>
      <p:graphicFrame>
        <p:nvGraphicFramePr>
          <p:cNvPr id="4" name="Object 7">
            <a:extLst>
              <a:ext uri="{FF2B5EF4-FFF2-40B4-BE49-F238E27FC236}">
                <a16:creationId xmlns:a16="http://schemas.microsoft.com/office/drawing/2014/main" id="{851D5D67-75EF-4A7E-8618-14257D1A2911}"/>
              </a:ext>
            </a:extLst>
          </p:cNvPr>
          <p:cNvGraphicFramePr>
            <a:graphicFrameLocks noChangeAspect="1"/>
          </p:cNvGraphicFramePr>
          <p:nvPr/>
        </p:nvGraphicFramePr>
        <p:xfrm>
          <a:off x="0" y="109538"/>
          <a:ext cx="5257800" cy="3979862"/>
        </p:xfrm>
        <a:graphic>
          <a:graphicData uri="http://schemas.openxmlformats.org/presentationml/2006/ole">
            <mc:AlternateContent xmlns:mc="http://schemas.openxmlformats.org/markup-compatibility/2006">
              <mc:Choice xmlns:v="urn:schemas-microsoft-com:vml" Requires="v">
                <p:oleObj spid="_x0000_s11289" name="Photo Editor Photo" r:id="rId3" imgW="3409524" imgH="2580952" progId="MSPhotoEd.3">
                  <p:embed/>
                </p:oleObj>
              </mc:Choice>
              <mc:Fallback>
                <p:oleObj name="Photo Editor Photo" r:id="rId3" imgW="3409524" imgH="2580952" progId="MSPhotoEd.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9538"/>
                        <a:ext cx="5257800" cy="397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9AB98AC-FCF1-4C1A-9473-C9C0FB3D8D30}"/>
              </a:ext>
            </a:extLst>
          </p:cNvPr>
          <p:cNvSpPr>
            <a:spLocks noGrp="1"/>
          </p:cNvSpPr>
          <p:nvPr>
            <p:ph idx="1"/>
          </p:nvPr>
        </p:nvSpPr>
        <p:spPr>
          <a:xfrm>
            <a:off x="1295400" y="2362200"/>
            <a:ext cx="7391400" cy="4052391"/>
          </a:xfrm>
          <a:prstGeom prst="rect">
            <a:avLst/>
          </a:prstGeom>
        </p:spPr>
        <p:txBody>
          <a:bodyPr wrap="square">
            <a:spAutoFit/>
          </a:bodyPr>
          <a:lstStyle/>
          <a:p>
            <a:pPr marL="0" indent="0">
              <a:buNone/>
            </a:pPr>
            <a:r>
              <a:rPr lang="en-US" sz="2800" b="1" dirty="0">
                <a:ea typeface="Calibri" panose="020F0502020204030204" pitchFamily="34" charset="0"/>
                <a:cs typeface="Times New Roman" panose="02020603050405020304" pitchFamily="18" charset="0"/>
              </a:rPr>
              <a:t>Reformers of the early 20th century frequently attacked political machines because the politicians in these organizations often</a:t>
            </a:r>
            <a:endParaRPr lang="en-US" sz="2800" dirty="0">
              <a:ea typeface="Calibri" panose="020F0502020204030204" pitchFamily="34" charset="0"/>
              <a:cs typeface="Times New Roman" panose="02020603050405020304" pitchFamily="18" charset="0"/>
            </a:endParaRPr>
          </a:p>
          <a:p>
            <a:pPr marL="228600" indent="-228600">
              <a:buFont typeface="+mj-lt"/>
              <a:buAutoNum type="alphaUcPeriod"/>
            </a:pPr>
            <a:r>
              <a:rPr lang="en-US" sz="2800" dirty="0">
                <a:ea typeface="Calibri" panose="020F0502020204030204" pitchFamily="34" charset="0"/>
                <a:cs typeface="Times New Roman" panose="02020603050405020304" pitchFamily="18" charset="0"/>
              </a:rPr>
              <a:t>denied voting rights to the poor</a:t>
            </a:r>
          </a:p>
          <a:p>
            <a:pPr marL="228600" indent="-228600">
              <a:buFont typeface="+mj-lt"/>
              <a:buAutoNum type="alphaUcPeriod"/>
            </a:pPr>
            <a:r>
              <a:rPr lang="en-US" sz="2800" dirty="0">
                <a:ea typeface="Calibri" panose="020F0502020204030204" pitchFamily="34" charset="0"/>
                <a:cs typeface="Times New Roman" panose="02020603050405020304" pitchFamily="18" charset="0"/>
              </a:rPr>
              <a:t>accepted bribes in return for favors</a:t>
            </a:r>
          </a:p>
          <a:p>
            <a:pPr marL="228600" indent="-228600">
              <a:buFont typeface="+mj-lt"/>
              <a:buAutoNum type="alphaUcPeriod"/>
            </a:pPr>
            <a:r>
              <a:rPr lang="en-US" sz="2800" dirty="0">
                <a:ea typeface="Calibri" panose="020F0502020204030204" pitchFamily="34" charset="0"/>
                <a:cs typeface="Times New Roman" panose="02020603050405020304" pitchFamily="18" charset="0"/>
              </a:rPr>
              <a:t>wasted money on military spending</a:t>
            </a:r>
          </a:p>
          <a:p>
            <a:pPr marL="228600" indent="-228600">
              <a:buFont typeface="+mj-lt"/>
              <a:buAutoNum type="alphaUcPeriod"/>
            </a:pPr>
            <a:r>
              <a:rPr lang="en-US" sz="2800" dirty="0">
                <a:ea typeface="Calibri" panose="020F0502020204030204" pitchFamily="34" charset="0"/>
              </a:rPr>
              <a:t>discriminated against migrant workers</a:t>
            </a:r>
            <a:endParaRPr lang="en-US" sz="2800" dirty="0"/>
          </a:p>
        </p:txBody>
      </p:sp>
      <p:sp>
        <p:nvSpPr>
          <p:cNvPr id="5" name="Rectangle 2">
            <a:extLst>
              <a:ext uri="{FF2B5EF4-FFF2-40B4-BE49-F238E27FC236}">
                <a16:creationId xmlns:a16="http://schemas.microsoft.com/office/drawing/2014/main" id="{3F1E57AF-C49F-4285-A7B6-BAF69AD2B5F6}"/>
              </a:ext>
            </a:extLst>
          </p:cNvPr>
          <p:cNvSpPr>
            <a:spLocks noGrp="1" noChangeArrowheads="1"/>
          </p:cNvSpPr>
          <p:nvPr>
            <p:ph type="title"/>
          </p:nvPr>
        </p:nvSpPr>
        <p:spPr>
          <a:xfrm>
            <a:off x="1606550" y="965200"/>
            <a:ext cx="5937250" cy="1187450"/>
          </a:xfrm>
        </p:spPr>
        <p:txBody>
          <a:bodyPr>
            <a:normAutofit fontScale="90000"/>
          </a:bodyPr>
          <a:lstStyle/>
          <a:p>
            <a:pPr eaLnBrk="1" fontAlgn="auto" hangingPunct="1">
              <a:spcAft>
                <a:spcPts val="0"/>
              </a:spcAft>
              <a:defRPr/>
            </a:pPr>
            <a:r>
              <a:rPr lang="en-US" altLang="en-US" sz="4400" dirty="0">
                <a:solidFill>
                  <a:schemeClr val="tx1">
                    <a:lumMod val="85000"/>
                    <a:lumOff val="15000"/>
                  </a:schemeClr>
                </a:solidFill>
              </a:rPr>
              <a:t>III. Political Bosses</a:t>
            </a:r>
          </a:p>
        </p:txBody>
      </p:sp>
      <p:sp>
        <p:nvSpPr>
          <p:cNvPr id="6" name="Oval 5">
            <a:extLst>
              <a:ext uri="{FF2B5EF4-FFF2-40B4-BE49-F238E27FC236}">
                <a16:creationId xmlns:a16="http://schemas.microsoft.com/office/drawing/2014/main" id="{3E596217-487E-4815-A2CF-37703EDE32CD}"/>
              </a:ext>
            </a:extLst>
          </p:cNvPr>
          <p:cNvSpPr/>
          <p:nvPr/>
        </p:nvSpPr>
        <p:spPr>
          <a:xfrm>
            <a:off x="1143000" y="4648200"/>
            <a:ext cx="685800" cy="7620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MARTInkShape-1">
            <a:extLst>
              <a:ext uri="{FF2B5EF4-FFF2-40B4-BE49-F238E27FC236}">
                <a16:creationId xmlns:a16="http://schemas.microsoft.com/office/drawing/2014/main" id="{D981E9F9-A204-4316-9A4B-4A116B237C72}"/>
              </a:ext>
            </a:extLst>
          </p:cNvPr>
          <p:cNvSpPr/>
          <p:nvPr>
            <p:custDataLst>
              <p:tags r:id="rId1"/>
            </p:custDataLst>
          </p:nvPr>
        </p:nvSpPr>
        <p:spPr>
          <a:xfrm>
            <a:off x="1312664" y="2821781"/>
            <a:ext cx="1884165" cy="89298"/>
          </a:xfrm>
          <a:custGeom>
            <a:avLst/>
            <a:gdLst/>
            <a:ahLst/>
            <a:cxnLst/>
            <a:rect l="0" t="0" r="0" b="0"/>
            <a:pathLst>
              <a:path w="1884165" h="89298">
                <a:moveTo>
                  <a:pt x="0" y="62508"/>
                </a:moveTo>
                <a:lnTo>
                  <a:pt x="0" y="62508"/>
                </a:lnTo>
                <a:lnTo>
                  <a:pt x="4740" y="57767"/>
                </a:lnTo>
                <a:lnTo>
                  <a:pt x="15005" y="58086"/>
                </a:lnTo>
                <a:lnTo>
                  <a:pt x="59364" y="62249"/>
                </a:lnTo>
                <a:lnTo>
                  <a:pt x="68717" y="65039"/>
                </a:lnTo>
                <a:lnTo>
                  <a:pt x="77174" y="68594"/>
                </a:lnTo>
                <a:lnTo>
                  <a:pt x="116247" y="71271"/>
                </a:lnTo>
                <a:lnTo>
                  <a:pt x="157767" y="71428"/>
                </a:lnTo>
                <a:lnTo>
                  <a:pt x="190170" y="74082"/>
                </a:lnTo>
                <a:lnTo>
                  <a:pt x="231620" y="79816"/>
                </a:lnTo>
                <a:lnTo>
                  <a:pt x="270488" y="80319"/>
                </a:lnTo>
                <a:lnTo>
                  <a:pt x="314629" y="80363"/>
                </a:lnTo>
                <a:lnTo>
                  <a:pt x="359233" y="83013"/>
                </a:lnTo>
                <a:lnTo>
                  <a:pt x="401113" y="88469"/>
                </a:lnTo>
                <a:lnTo>
                  <a:pt x="438831" y="89188"/>
                </a:lnTo>
                <a:lnTo>
                  <a:pt x="475303" y="89283"/>
                </a:lnTo>
                <a:lnTo>
                  <a:pt x="512052" y="89295"/>
                </a:lnTo>
                <a:lnTo>
                  <a:pt x="555710" y="89297"/>
                </a:lnTo>
                <a:lnTo>
                  <a:pt x="598393" y="89297"/>
                </a:lnTo>
                <a:lnTo>
                  <a:pt x="637724" y="89297"/>
                </a:lnTo>
                <a:lnTo>
                  <a:pt x="674405" y="89297"/>
                </a:lnTo>
                <a:lnTo>
                  <a:pt x="717651" y="89297"/>
                </a:lnTo>
                <a:lnTo>
                  <a:pt x="756326" y="89297"/>
                </a:lnTo>
                <a:lnTo>
                  <a:pt x="796589" y="86651"/>
                </a:lnTo>
                <a:lnTo>
                  <a:pt x="840417" y="81609"/>
                </a:lnTo>
                <a:lnTo>
                  <a:pt x="875965" y="80735"/>
                </a:lnTo>
                <a:lnTo>
                  <a:pt x="906247" y="80531"/>
                </a:lnTo>
                <a:lnTo>
                  <a:pt x="946182" y="77770"/>
                </a:lnTo>
                <a:lnTo>
                  <a:pt x="978519" y="73314"/>
                </a:lnTo>
                <a:lnTo>
                  <a:pt x="1022166" y="71994"/>
                </a:lnTo>
                <a:lnTo>
                  <a:pt x="1062218" y="71602"/>
                </a:lnTo>
                <a:lnTo>
                  <a:pt x="1097236" y="68840"/>
                </a:lnTo>
                <a:lnTo>
                  <a:pt x="1127622" y="65322"/>
                </a:lnTo>
                <a:lnTo>
                  <a:pt x="1157663" y="63759"/>
                </a:lnTo>
                <a:lnTo>
                  <a:pt x="1187551" y="60418"/>
                </a:lnTo>
                <a:lnTo>
                  <a:pt x="1226976" y="55605"/>
                </a:lnTo>
                <a:lnTo>
                  <a:pt x="1262801" y="54179"/>
                </a:lnTo>
                <a:lnTo>
                  <a:pt x="1299543" y="51110"/>
                </a:lnTo>
                <a:lnTo>
                  <a:pt x="1337219" y="46563"/>
                </a:lnTo>
                <a:lnTo>
                  <a:pt x="1368226" y="45500"/>
                </a:lnTo>
                <a:lnTo>
                  <a:pt x="1398543" y="45027"/>
                </a:lnTo>
                <a:lnTo>
                  <a:pt x="1428554" y="42171"/>
                </a:lnTo>
                <a:lnTo>
                  <a:pt x="1465403" y="37631"/>
                </a:lnTo>
                <a:lnTo>
                  <a:pt x="1505112" y="36096"/>
                </a:lnTo>
                <a:lnTo>
                  <a:pt x="1544200" y="31090"/>
                </a:lnTo>
                <a:lnTo>
                  <a:pt x="1582461" y="28064"/>
                </a:lnTo>
                <a:lnTo>
                  <a:pt x="1624808" y="26049"/>
                </a:lnTo>
                <a:lnTo>
                  <a:pt x="1658710" y="20727"/>
                </a:lnTo>
                <a:lnTo>
                  <a:pt x="1700429" y="18426"/>
                </a:lnTo>
                <a:lnTo>
                  <a:pt x="1737848" y="13230"/>
                </a:lnTo>
                <a:lnTo>
                  <a:pt x="1780193" y="6850"/>
                </a:lnTo>
                <a:lnTo>
                  <a:pt x="1791322" y="3044"/>
                </a:lnTo>
                <a:lnTo>
                  <a:pt x="1831867" y="267"/>
                </a:lnTo>
                <a:lnTo>
                  <a:pt x="1875795" y="0"/>
                </a:lnTo>
                <a:lnTo>
                  <a:pt x="1884164"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MARTInkShape-2">
            <a:extLst>
              <a:ext uri="{FF2B5EF4-FFF2-40B4-BE49-F238E27FC236}">
                <a16:creationId xmlns:a16="http://schemas.microsoft.com/office/drawing/2014/main" id="{3D75DC49-BC87-483A-8478-F05472104456}"/>
              </a:ext>
            </a:extLst>
          </p:cNvPr>
          <p:cNvSpPr/>
          <p:nvPr>
            <p:custDataLst>
              <p:tags r:id="rId2"/>
            </p:custDataLst>
          </p:nvPr>
        </p:nvSpPr>
        <p:spPr>
          <a:xfrm>
            <a:off x="4179093" y="2812856"/>
            <a:ext cx="3339704" cy="71434"/>
          </a:xfrm>
          <a:custGeom>
            <a:avLst/>
            <a:gdLst/>
            <a:ahLst/>
            <a:cxnLst/>
            <a:rect l="0" t="0" r="0" b="0"/>
            <a:pathLst>
              <a:path w="3339704" h="71434">
                <a:moveTo>
                  <a:pt x="0" y="62503"/>
                </a:moveTo>
                <a:lnTo>
                  <a:pt x="0" y="62503"/>
                </a:lnTo>
                <a:lnTo>
                  <a:pt x="9482" y="53023"/>
                </a:lnTo>
                <a:lnTo>
                  <a:pt x="19428" y="48368"/>
                </a:lnTo>
                <a:lnTo>
                  <a:pt x="63082" y="38005"/>
                </a:lnTo>
                <a:lnTo>
                  <a:pt x="104130" y="30550"/>
                </a:lnTo>
                <a:lnTo>
                  <a:pt x="136569" y="28458"/>
                </a:lnTo>
                <a:lnTo>
                  <a:pt x="178820" y="27281"/>
                </a:lnTo>
                <a:lnTo>
                  <a:pt x="212098" y="29651"/>
                </a:lnTo>
                <a:lnTo>
                  <a:pt x="250039" y="33019"/>
                </a:lnTo>
                <a:lnTo>
                  <a:pt x="290053" y="34517"/>
                </a:lnTo>
                <a:lnTo>
                  <a:pt x="323051" y="37828"/>
                </a:lnTo>
                <a:lnTo>
                  <a:pt x="363940" y="39978"/>
                </a:lnTo>
                <a:lnTo>
                  <a:pt x="401191" y="36978"/>
                </a:lnTo>
                <a:lnTo>
                  <a:pt x="437364" y="38734"/>
                </a:lnTo>
                <a:lnTo>
                  <a:pt x="473217" y="42893"/>
                </a:lnTo>
                <a:lnTo>
                  <a:pt x="508976" y="41479"/>
                </a:lnTo>
                <a:lnTo>
                  <a:pt x="547352" y="37422"/>
                </a:lnTo>
                <a:lnTo>
                  <a:pt x="587497" y="36220"/>
                </a:lnTo>
                <a:lnTo>
                  <a:pt x="627173" y="33218"/>
                </a:lnTo>
                <a:lnTo>
                  <a:pt x="667701" y="28691"/>
                </a:lnTo>
                <a:lnTo>
                  <a:pt x="704846" y="27350"/>
                </a:lnTo>
                <a:lnTo>
                  <a:pt x="740987" y="24306"/>
                </a:lnTo>
                <a:lnTo>
                  <a:pt x="776831" y="19766"/>
                </a:lnTo>
                <a:lnTo>
                  <a:pt x="815233" y="18421"/>
                </a:lnTo>
                <a:lnTo>
                  <a:pt x="852738" y="18022"/>
                </a:lnTo>
                <a:lnTo>
                  <a:pt x="896819" y="13147"/>
                </a:lnTo>
                <a:lnTo>
                  <a:pt x="931924" y="10176"/>
                </a:lnTo>
                <a:lnTo>
                  <a:pt x="967460" y="9296"/>
                </a:lnTo>
                <a:lnTo>
                  <a:pt x="1003125" y="9035"/>
                </a:lnTo>
                <a:lnTo>
                  <a:pt x="1038827" y="4218"/>
                </a:lnTo>
                <a:lnTo>
                  <a:pt x="1074541" y="1246"/>
                </a:lnTo>
                <a:lnTo>
                  <a:pt x="1110259" y="366"/>
                </a:lnTo>
                <a:lnTo>
                  <a:pt x="1142009" y="160"/>
                </a:lnTo>
                <a:lnTo>
                  <a:pt x="1179270" y="69"/>
                </a:lnTo>
                <a:lnTo>
                  <a:pt x="1218982" y="28"/>
                </a:lnTo>
                <a:lnTo>
                  <a:pt x="1261425" y="5"/>
                </a:lnTo>
                <a:lnTo>
                  <a:pt x="1290883" y="0"/>
                </a:lnTo>
                <a:lnTo>
                  <a:pt x="1323819" y="989"/>
                </a:lnTo>
                <a:lnTo>
                  <a:pt x="1358303" y="4737"/>
                </a:lnTo>
                <a:lnTo>
                  <a:pt x="1396963" y="7684"/>
                </a:lnTo>
                <a:lnTo>
                  <a:pt x="1436750" y="8558"/>
                </a:lnTo>
                <a:lnTo>
                  <a:pt x="1468025" y="11407"/>
                </a:lnTo>
                <a:lnTo>
                  <a:pt x="1501768" y="14989"/>
                </a:lnTo>
                <a:lnTo>
                  <a:pt x="1536609" y="16581"/>
                </a:lnTo>
                <a:lnTo>
                  <a:pt x="1575472" y="17478"/>
                </a:lnTo>
                <a:lnTo>
                  <a:pt x="1620059" y="22484"/>
                </a:lnTo>
                <a:lnTo>
                  <a:pt x="1653675" y="24873"/>
                </a:lnTo>
                <a:lnTo>
                  <a:pt x="1698132" y="26218"/>
                </a:lnTo>
                <a:lnTo>
                  <a:pt x="1739820" y="31413"/>
                </a:lnTo>
                <a:lnTo>
                  <a:pt x="1772384" y="34440"/>
                </a:lnTo>
                <a:lnTo>
                  <a:pt x="1803396" y="37793"/>
                </a:lnTo>
                <a:lnTo>
                  <a:pt x="1840330" y="41599"/>
                </a:lnTo>
                <a:lnTo>
                  <a:pt x="1879896" y="43291"/>
                </a:lnTo>
                <a:lnTo>
                  <a:pt x="1922256" y="48983"/>
                </a:lnTo>
                <a:lnTo>
                  <a:pt x="1958401" y="52213"/>
                </a:lnTo>
                <a:lnTo>
                  <a:pt x="1994244" y="53171"/>
                </a:lnTo>
                <a:lnTo>
                  <a:pt x="2026024" y="56040"/>
                </a:lnTo>
                <a:lnTo>
                  <a:pt x="2060323" y="59631"/>
                </a:lnTo>
                <a:lnTo>
                  <a:pt x="2101945" y="61652"/>
                </a:lnTo>
                <a:lnTo>
                  <a:pt x="2139413" y="62251"/>
                </a:lnTo>
                <a:lnTo>
                  <a:pt x="2175650" y="62428"/>
                </a:lnTo>
                <a:lnTo>
                  <a:pt x="2211522" y="63473"/>
                </a:lnTo>
                <a:lnTo>
                  <a:pt x="2247286" y="68633"/>
                </a:lnTo>
                <a:lnTo>
                  <a:pt x="2283018" y="70603"/>
                </a:lnTo>
                <a:lnTo>
                  <a:pt x="2318741" y="71187"/>
                </a:lnTo>
                <a:lnTo>
                  <a:pt x="2354461" y="71360"/>
                </a:lnTo>
                <a:lnTo>
                  <a:pt x="2390180" y="71411"/>
                </a:lnTo>
                <a:lnTo>
                  <a:pt x="2425899" y="71426"/>
                </a:lnTo>
                <a:lnTo>
                  <a:pt x="2461618" y="71431"/>
                </a:lnTo>
                <a:lnTo>
                  <a:pt x="2500312" y="71432"/>
                </a:lnTo>
                <a:lnTo>
                  <a:pt x="2535370" y="71433"/>
                </a:lnTo>
                <a:lnTo>
                  <a:pt x="2579933" y="71433"/>
                </a:lnTo>
                <a:lnTo>
                  <a:pt x="2618273" y="71433"/>
                </a:lnTo>
                <a:lnTo>
                  <a:pt x="2660646" y="71433"/>
                </a:lnTo>
                <a:lnTo>
                  <a:pt x="2703558" y="71433"/>
                </a:lnTo>
                <a:lnTo>
                  <a:pt x="2745732" y="71433"/>
                </a:lnTo>
                <a:lnTo>
                  <a:pt x="2788128" y="70441"/>
                </a:lnTo>
                <a:lnTo>
                  <a:pt x="2830992" y="65296"/>
                </a:lnTo>
                <a:lnTo>
                  <a:pt x="2867836" y="63331"/>
                </a:lnTo>
                <a:lnTo>
                  <a:pt x="2902112" y="62871"/>
                </a:lnTo>
                <a:lnTo>
                  <a:pt x="2936754" y="62612"/>
                </a:lnTo>
                <a:lnTo>
                  <a:pt x="2978548" y="62536"/>
                </a:lnTo>
                <a:lnTo>
                  <a:pt x="3008864" y="62517"/>
                </a:lnTo>
                <a:lnTo>
                  <a:pt x="3048531" y="62507"/>
                </a:lnTo>
                <a:lnTo>
                  <a:pt x="3090759" y="62504"/>
                </a:lnTo>
                <a:lnTo>
                  <a:pt x="3131646" y="62503"/>
                </a:lnTo>
                <a:lnTo>
                  <a:pt x="3165058" y="62503"/>
                </a:lnTo>
                <a:lnTo>
                  <a:pt x="3200093" y="62503"/>
                </a:lnTo>
                <a:lnTo>
                  <a:pt x="3242593" y="59857"/>
                </a:lnTo>
                <a:lnTo>
                  <a:pt x="3284288" y="54401"/>
                </a:lnTo>
                <a:lnTo>
                  <a:pt x="3299692" y="52827"/>
                </a:lnTo>
                <a:lnTo>
                  <a:pt x="3331912" y="44501"/>
                </a:lnTo>
                <a:lnTo>
                  <a:pt x="3339703" y="3571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3">
            <a:extLst>
              <a:ext uri="{FF2B5EF4-FFF2-40B4-BE49-F238E27FC236}">
                <a16:creationId xmlns:a16="http://schemas.microsoft.com/office/drawing/2014/main" id="{8C9EF6AC-F722-45A8-9872-5A491473A0EE}"/>
              </a:ext>
            </a:extLst>
          </p:cNvPr>
          <p:cNvSpPr/>
          <p:nvPr>
            <p:custDataLst>
              <p:tags r:id="rId3"/>
            </p:custDataLst>
          </p:nvPr>
        </p:nvSpPr>
        <p:spPr>
          <a:xfrm>
            <a:off x="3268265" y="3259337"/>
            <a:ext cx="1312665" cy="44648"/>
          </a:xfrm>
          <a:custGeom>
            <a:avLst/>
            <a:gdLst/>
            <a:ahLst/>
            <a:cxnLst/>
            <a:rect l="0" t="0" r="0" b="0"/>
            <a:pathLst>
              <a:path w="1312665" h="44648">
                <a:moveTo>
                  <a:pt x="1312664" y="8928"/>
                </a:moveTo>
                <a:lnTo>
                  <a:pt x="1312664" y="8928"/>
                </a:lnTo>
                <a:lnTo>
                  <a:pt x="1304976" y="16617"/>
                </a:lnTo>
                <a:lnTo>
                  <a:pt x="1296155" y="17749"/>
                </a:lnTo>
                <a:lnTo>
                  <a:pt x="1253126" y="17858"/>
                </a:lnTo>
                <a:lnTo>
                  <a:pt x="1213654" y="17858"/>
                </a:lnTo>
                <a:lnTo>
                  <a:pt x="1172919" y="17858"/>
                </a:lnTo>
                <a:lnTo>
                  <a:pt x="1131185" y="17858"/>
                </a:lnTo>
                <a:lnTo>
                  <a:pt x="1119105" y="16866"/>
                </a:lnTo>
                <a:lnTo>
                  <a:pt x="1091996" y="10170"/>
                </a:lnTo>
                <a:lnTo>
                  <a:pt x="1052669" y="9001"/>
                </a:lnTo>
                <a:lnTo>
                  <a:pt x="1009169" y="8933"/>
                </a:lnTo>
                <a:lnTo>
                  <a:pt x="966579" y="8928"/>
                </a:lnTo>
                <a:lnTo>
                  <a:pt x="945537" y="7936"/>
                </a:lnTo>
                <a:lnTo>
                  <a:pt x="901888" y="826"/>
                </a:lnTo>
                <a:lnTo>
                  <a:pt x="864807" y="108"/>
                </a:lnTo>
                <a:lnTo>
                  <a:pt x="821962" y="9"/>
                </a:lnTo>
                <a:lnTo>
                  <a:pt x="777626" y="0"/>
                </a:lnTo>
                <a:lnTo>
                  <a:pt x="733325" y="991"/>
                </a:lnTo>
                <a:lnTo>
                  <a:pt x="688752" y="8101"/>
                </a:lnTo>
                <a:lnTo>
                  <a:pt x="653467" y="8819"/>
                </a:lnTo>
                <a:lnTo>
                  <a:pt x="615472" y="8907"/>
                </a:lnTo>
                <a:lnTo>
                  <a:pt x="576071" y="8924"/>
                </a:lnTo>
                <a:lnTo>
                  <a:pt x="552349" y="11573"/>
                </a:lnTo>
                <a:lnTo>
                  <a:pt x="507830" y="23168"/>
                </a:lnTo>
                <a:lnTo>
                  <a:pt x="466172" y="26073"/>
                </a:lnTo>
                <a:lnTo>
                  <a:pt x="424246" y="26647"/>
                </a:lnTo>
                <a:lnTo>
                  <a:pt x="384491" y="26769"/>
                </a:lnTo>
                <a:lnTo>
                  <a:pt x="341194" y="26784"/>
                </a:lnTo>
                <a:lnTo>
                  <a:pt x="299348" y="33855"/>
                </a:lnTo>
                <a:lnTo>
                  <a:pt x="255143" y="35350"/>
                </a:lnTo>
                <a:lnTo>
                  <a:pt x="220467" y="41782"/>
                </a:lnTo>
                <a:lnTo>
                  <a:pt x="180104" y="44081"/>
                </a:lnTo>
                <a:lnTo>
                  <a:pt x="141273" y="44573"/>
                </a:lnTo>
                <a:lnTo>
                  <a:pt x="102730" y="44643"/>
                </a:lnTo>
                <a:lnTo>
                  <a:pt x="62917" y="44647"/>
                </a:lnTo>
                <a:lnTo>
                  <a:pt x="24110" y="44647"/>
                </a:lnTo>
                <a:lnTo>
                  <a:pt x="0" y="4464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4">
            <a:extLst>
              <a:ext uri="{FF2B5EF4-FFF2-40B4-BE49-F238E27FC236}">
                <a16:creationId xmlns:a16="http://schemas.microsoft.com/office/drawing/2014/main" id="{2CC4132F-D026-47B9-BE32-D4F6E30608A7}"/>
              </a:ext>
            </a:extLst>
          </p:cNvPr>
          <p:cNvSpPr/>
          <p:nvPr>
            <p:custDataLst>
              <p:tags r:id="rId4"/>
            </p:custDataLst>
          </p:nvPr>
        </p:nvSpPr>
        <p:spPr>
          <a:xfrm>
            <a:off x="4634507" y="3232547"/>
            <a:ext cx="2973587" cy="62508"/>
          </a:xfrm>
          <a:custGeom>
            <a:avLst/>
            <a:gdLst/>
            <a:ahLst/>
            <a:cxnLst/>
            <a:rect l="0" t="0" r="0" b="0"/>
            <a:pathLst>
              <a:path w="2973587" h="62508">
                <a:moveTo>
                  <a:pt x="2973586" y="26789"/>
                </a:moveTo>
                <a:lnTo>
                  <a:pt x="2973586" y="26789"/>
                </a:lnTo>
                <a:lnTo>
                  <a:pt x="2959328" y="25796"/>
                </a:lnTo>
                <a:lnTo>
                  <a:pt x="2916911" y="13487"/>
                </a:lnTo>
                <a:lnTo>
                  <a:pt x="2872306" y="9530"/>
                </a:lnTo>
                <a:lnTo>
                  <a:pt x="2844028" y="6461"/>
                </a:lnTo>
                <a:lnTo>
                  <a:pt x="2812498" y="1914"/>
                </a:lnTo>
                <a:lnTo>
                  <a:pt x="2776037" y="567"/>
                </a:lnTo>
                <a:lnTo>
                  <a:pt x="2731717" y="112"/>
                </a:lnTo>
                <a:lnTo>
                  <a:pt x="2689703" y="33"/>
                </a:lnTo>
                <a:lnTo>
                  <a:pt x="2650576" y="10"/>
                </a:lnTo>
                <a:lnTo>
                  <a:pt x="2613082" y="2"/>
                </a:lnTo>
                <a:lnTo>
                  <a:pt x="2574957" y="0"/>
                </a:lnTo>
                <a:lnTo>
                  <a:pt x="2533233" y="0"/>
                </a:lnTo>
                <a:lnTo>
                  <a:pt x="2496286" y="0"/>
                </a:lnTo>
                <a:lnTo>
                  <a:pt x="2464063" y="0"/>
                </a:lnTo>
                <a:lnTo>
                  <a:pt x="2423978" y="0"/>
                </a:lnTo>
                <a:lnTo>
                  <a:pt x="2383658" y="0"/>
                </a:lnTo>
                <a:lnTo>
                  <a:pt x="2340164" y="2646"/>
                </a:lnTo>
                <a:lnTo>
                  <a:pt x="2303041" y="7067"/>
                </a:lnTo>
                <a:lnTo>
                  <a:pt x="2260096" y="8684"/>
                </a:lnTo>
                <a:lnTo>
                  <a:pt x="2222236" y="8897"/>
                </a:lnTo>
                <a:lnTo>
                  <a:pt x="2186850" y="8920"/>
                </a:lnTo>
                <a:lnTo>
                  <a:pt x="2144947" y="8926"/>
                </a:lnTo>
                <a:lnTo>
                  <a:pt x="2103761" y="9921"/>
                </a:lnTo>
                <a:lnTo>
                  <a:pt x="2060025" y="15066"/>
                </a:lnTo>
                <a:lnTo>
                  <a:pt x="2017190" y="17031"/>
                </a:lnTo>
                <a:lnTo>
                  <a:pt x="1982780" y="18606"/>
                </a:lnTo>
                <a:lnTo>
                  <a:pt x="1942047" y="23924"/>
                </a:lnTo>
                <a:lnTo>
                  <a:pt x="1901535" y="26932"/>
                </a:lnTo>
                <a:lnTo>
                  <a:pt x="1860623" y="33689"/>
                </a:lnTo>
                <a:lnTo>
                  <a:pt x="1819973" y="35117"/>
                </a:lnTo>
                <a:lnTo>
                  <a:pt x="1779155" y="35540"/>
                </a:lnTo>
                <a:lnTo>
                  <a:pt x="1734548" y="40423"/>
                </a:lnTo>
                <a:lnTo>
                  <a:pt x="1695068" y="44092"/>
                </a:lnTo>
                <a:lnTo>
                  <a:pt x="1651131" y="44539"/>
                </a:lnTo>
                <a:lnTo>
                  <a:pt x="1613924" y="49356"/>
                </a:lnTo>
                <a:lnTo>
                  <a:pt x="1570941" y="52744"/>
                </a:lnTo>
                <a:lnTo>
                  <a:pt x="1533940" y="53331"/>
                </a:lnTo>
                <a:lnTo>
                  <a:pt x="1496859" y="53529"/>
                </a:lnTo>
                <a:lnTo>
                  <a:pt x="1460837" y="53564"/>
                </a:lnTo>
                <a:lnTo>
                  <a:pt x="1418443" y="53575"/>
                </a:lnTo>
                <a:lnTo>
                  <a:pt x="1383143" y="53578"/>
                </a:lnTo>
                <a:lnTo>
                  <a:pt x="1346004" y="58318"/>
                </a:lnTo>
                <a:lnTo>
                  <a:pt x="1305124" y="61266"/>
                </a:lnTo>
                <a:lnTo>
                  <a:pt x="1265277" y="62262"/>
                </a:lnTo>
                <a:lnTo>
                  <a:pt x="1220658" y="62459"/>
                </a:lnTo>
                <a:lnTo>
                  <a:pt x="1182374" y="62498"/>
                </a:lnTo>
                <a:lnTo>
                  <a:pt x="1138974" y="62507"/>
                </a:lnTo>
                <a:lnTo>
                  <a:pt x="1103442" y="62507"/>
                </a:lnTo>
                <a:lnTo>
                  <a:pt x="1061214" y="62507"/>
                </a:lnTo>
                <a:lnTo>
                  <a:pt x="1021490" y="56370"/>
                </a:lnTo>
                <a:lnTo>
                  <a:pt x="984539" y="54130"/>
                </a:lnTo>
                <a:lnTo>
                  <a:pt x="947221" y="56387"/>
                </a:lnTo>
                <a:lnTo>
                  <a:pt x="908383" y="60694"/>
                </a:lnTo>
                <a:lnTo>
                  <a:pt x="865036" y="62149"/>
                </a:lnTo>
                <a:lnTo>
                  <a:pt x="829572" y="62401"/>
                </a:lnTo>
                <a:lnTo>
                  <a:pt x="792385" y="62476"/>
                </a:lnTo>
                <a:lnTo>
                  <a:pt x="755545" y="62501"/>
                </a:lnTo>
                <a:lnTo>
                  <a:pt x="717534" y="62506"/>
                </a:lnTo>
                <a:lnTo>
                  <a:pt x="675844" y="62507"/>
                </a:lnTo>
                <a:lnTo>
                  <a:pt x="639900" y="61515"/>
                </a:lnTo>
                <a:lnTo>
                  <a:pt x="601034" y="55440"/>
                </a:lnTo>
                <a:lnTo>
                  <a:pt x="560738" y="54130"/>
                </a:lnTo>
                <a:lnTo>
                  <a:pt x="516899" y="53687"/>
                </a:lnTo>
                <a:lnTo>
                  <a:pt x="481349" y="53610"/>
                </a:lnTo>
                <a:lnTo>
                  <a:pt x="439397" y="53588"/>
                </a:lnTo>
                <a:lnTo>
                  <a:pt x="395547" y="53581"/>
                </a:lnTo>
                <a:lnTo>
                  <a:pt x="354696" y="53578"/>
                </a:lnTo>
                <a:lnTo>
                  <a:pt x="316983" y="52585"/>
                </a:lnTo>
                <a:lnTo>
                  <a:pt x="273472" y="46510"/>
                </a:lnTo>
                <a:lnTo>
                  <a:pt x="235700" y="45016"/>
                </a:lnTo>
                <a:lnTo>
                  <a:pt x="192006" y="43729"/>
                </a:lnTo>
                <a:lnTo>
                  <a:pt x="156917" y="37595"/>
                </a:lnTo>
                <a:lnTo>
                  <a:pt x="112975" y="35966"/>
                </a:lnTo>
                <a:lnTo>
                  <a:pt x="75527" y="38413"/>
                </a:lnTo>
                <a:lnTo>
                  <a:pt x="0" y="5357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5">
            <a:extLst>
              <a:ext uri="{FF2B5EF4-FFF2-40B4-BE49-F238E27FC236}">
                <a16:creationId xmlns:a16="http://schemas.microsoft.com/office/drawing/2014/main" id="{C048556E-3C34-419D-9431-FEF18A059E2E}"/>
              </a:ext>
            </a:extLst>
          </p:cNvPr>
          <p:cNvSpPr/>
          <p:nvPr>
            <p:custDataLst>
              <p:tags r:id="rId5"/>
            </p:custDataLst>
          </p:nvPr>
        </p:nvSpPr>
        <p:spPr>
          <a:xfrm>
            <a:off x="3446859" y="3661171"/>
            <a:ext cx="1634134" cy="89298"/>
          </a:xfrm>
          <a:custGeom>
            <a:avLst/>
            <a:gdLst/>
            <a:ahLst/>
            <a:cxnLst/>
            <a:rect l="0" t="0" r="0" b="0"/>
            <a:pathLst>
              <a:path w="1634134" h="89298">
                <a:moveTo>
                  <a:pt x="1634133" y="0"/>
                </a:moveTo>
                <a:lnTo>
                  <a:pt x="1634133" y="0"/>
                </a:lnTo>
                <a:lnTo>
                  <a:pt x="1629393" y="0"/>
                </a:lnTo>
                <a:lnTo>
                  <a:pt x="1624419" y="2647"/>
                </a:lnTo>
                <a:lnTo>
                  <a:pt x="1617883" y="7689"/>
                </a:lnTo>
                <a:lnTo>
                  <a:pt x="1609463" y="8685"/>
                </a:lnTo>
                <a:lnTo>
                  <a:pt x="1591394" y="9901"/>
                </a:lnTo>
                <a:lnTo>
                  <a:pt x="1570825" y="15994"/>
                </a:lnTo>
                <a:lnTo>
                  <a:pt x="1533191" y="17696"/>
                </a:lnTo>
                <a:lnTo>
                  <a:pt x="1491892" y="18831"/>
                </a:lnTo>
                <a:lnTo>
                  <a:pt x="1454251" y="25546"/>
                </a:lnTo>
                <a:lnTo>
                  <a:pt x="1415143" y="33694"/>
                </a:lnTo>
                <a:lnTo>
                  <a:pt x="1371271" y="40060"/>
                </a:lnTo>
                <a:lnTo>
                  <a:pt x="1330525" y="49880"/>
                </a:lnTo>
                <a:lnTo>
                  <a:pt x="1290579" y="52848"/>
                </a:lnTo>
                <a:lnTo>
                  <a:pt x="1249600" y="59619"/>
                </a:lnTo>
                <a:lnTo>
                  <a:pt x="1210175" y="62128"/>
                </a:lnTo>
                <a:lnTo>
                  <a:pt x="1169755" y="62434"/>
                </a:lnTo>
                <a:lnTo>
                  <a:pt x="1129320" y="62486"/>
                </a:lnTo>
                <a:lnTo>
                  <a:pt x="1088897" y="63494"/>
                </a:lnTo>
                <a:lnTo>
                  <a:pt x="1045368" y="72221"/>
                </a:lnTo>
                <a:lnTo>
                  <a:pt x="1015272" y="76747"/>
                </a:lnTo>
                <a:lnTo>
                  <a:pt x="973414" y="79295"/>
                </a:lnTo>
                <a:lnTo>
                  <a:pt x="932047" y="82802"/>
                </a:lnTo>
                <a:lnTo>
                  <a:pt x="891319" y="87373"/>
                </a:lnTo>
                <a:lnTo>
                  <a:pt x="853123" y="88728"/>
                </a:lnTo>
                <a:lnTo>
                  <a:pt x="808810" y="89185"/>
                </a:lnTo>
                <a:lnTo>
                  <a:pt x="767976" y="89275"/>
                </a:lnTo>
                <a:lnTo>
                  <a:pt x="725367" y="89293"/>
                </a:lnTo>
                <a:lnTo>
                  <a:pt x="691835" y="89296"/>
                </a:lnTo>
                <a:lnTo>
                  <a:pt x="650480" y="89297"/>
                </a:lnTo>
                <a:lnTo>
                  <a:pt x="609453" y="86652"/>
                </a:lnTo>
                <a:lnTo>
                  <a:pt x="569516" y="81609"/>
                </a:lnTo>
                <a:lnTo>
                  <a:pt x="534643" y="75995"/>
                </a:lnTo>
                <a:lnTo>
                  <a:pt x="497631" y="72788"/>
                </a:lnTo>
                <a:lnTo>
                  <a:pt x="454408" y="68970"/>
                </a:lnTo>
                <a:lnTo>
                  <a:pt x="414786" y="63359"/>
                </a:lnTo>
                <a:lnTo>
                  <a:pt x="371909" y="60031"/>
                </a:lnTo>
                <a:lnTo>
                  <a:pt x="339391" y="55491"/>
                </a:lnTo>
                <a:lnTo>
                  <a:pt x="309590" y="54428"/>
                </a:lnTo>
                <a:lnTo>
                  <a:pt x="279809" y="53956"/>
                </a:lnTo>
                <a:lnTo>
                  <a:pt x="250037" y="53746"/>
                </a:lnTo>
                <a:lnTo>
                  <a:pt x="219276" y="53653"/>
                </a:lnTo>
                <a:lnTo>
                  <a:pt x="185761" y="53612"/>
                </a:lnTo>
                <a:lnTo>
                  <a:pt x="152385" y="53589"/>
                </a:lnTo>
                <a:lnTo>
                  <a:pt x="110966" y="53582"/>
                </a:lnTo>
                <a:lnTo>
                  <a:pt x="75212" y="58320"/>
                </a:lnTo>
                <a:lnTo>
                  <a:pt x="31708" y="64603"/>
                </a:lnTo>
                <a:lnTo>
                  <a:pt x="0" y="7143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6">
            <a:extLst>
              <a:ext uri="{FF2B5EF4-FFF2-40B4-BE49-F238E27FC236}">
                <a16:creationId xmlns:a16="http://schemas.microsoft.com/office/drawing/2014/main" id="{BF2B74B3-0834-4DEE-B40A-E042D5EB8947}"/>
              </a:ext>
            </a:extLst>
          </p:cNvPr>
          <p:cNvSpPr/>
          <p:nvPr>
            <p:custDataLst>
              <p:tags r:id="rId6"/>
            </p:custDataLst>
          </p:nvPr>
        </p:nvSpPr>
        <p:spPr>
          <a:xfrm>
            <a:off x="1526976" y="4000619"/>
            <a:ext cx="2035970" cy="169546"/>
          </a:xfrm>
          <a:custGeom>
            <a:avLst/>
            <a:gdLst/>
            <a:ahLst/>
            <a:cxnLst/>
            <a:rect l="0" t="0" r="0" b="0"/>
            <a:pathLst>
              <a:path w="2035970" h="169546">
                <a:moveTo>
                  <a:pt x="2035969" y="169545"/>
                </a:moveTo>
                <a:lnTo>
                  <a:pt x="2035969" y="169545"/>
                </a:lnTo>
                <a:lnTo>
                  <a:pt x="2035969" y="161857"/>
                </a:lnTo>
                <a:lnTo>
                  <a:pt x="2029832" y="153732"/>
                </a:lnTo>
                <a:lnTo>
                  <a:pt x="2027867" y="145457"/>
                </a:lnTo>
                <a:lnTo>
                  <a:pt x="2027407" y="139657"/>
                </a:lnTo>
                <a:lnTo>
                  <a:pt x="2024558" y="133771"/>
                </a:lnTo>
                <a:lnTo>
                  <a:pt x="1997231" y="95498"/>
                </a:lnTo>
                <a:lnTo>
                  <a:pt x="1953360" y="59789"/>
                </a:lnTo>
                <a:lnTo>
                  <a:pt x="1915766" y="41933"/>
                </a:lnTo>
                <a:lnTo>
                  <a:pt x="1888236" y="31192"/>
                </a:lnTo>
                <a:lnTo>
                  <a:pt x="1848798" y="21128"/>
                </a:lnTo>
                <a:lnTo>
                  <a:pt x="1814376" y="15764"/>
                </a:lnTo>
                <a:lnTo>
                  <a:pt x="1774909" y="10183"/>
                </a:lnTo>
                <a:lnTo>
                  <a:pt x="1740116" y="4476"/>
                </a:lnTo>
                <a:lnTo>
                  <a:pt x="1698388" y="1243"/>
                </a:lnTo>
                <a:lnTo>
                  <a:pt x="1664086" y="284"/>
                </a:lnTo>
                <a:lnTo>
                  <a:pt x="1620849" y="0"/>
                </a:lnTo>
                <a:lnTo>
                  <a:pt x="1584557" y="4657"/>
                </a:lnTo>
                <a:lnTo>
                  <a:pt x="1545627" y="8982"/>
                </a:lnTo>
                <a:lnTo>
                  <a:pt x="1509274" y="15716"/>
                </a:lnTo>
                <a:lnTo>
                  <a:pt x="1468689" y="22081"/>
                </a:lnTo>
                <a:lnTo>
                  <a:pt x="1429584" y="32893"/>
                </a:lnTo>
                <a:lnTo>
                  <a:pt x="1390551" y="41937"/>
                </a:lnTo>
                <a:lnTo>
                  <a:pt x="1356578" y="46407"/>
                </a:lnTo>
                <a:lnTo>
                  <a:pt x="1314283" y="52066"/>
                </a:lnTo>
                <a:lnTo>
                  <a:pt x="1270136" y="60313"/>
                </a:lnTo>
                <a:lnTo>
                  <a:pt x="1225844" y="68850"/>
                </a:lnTo>
                <a:lnTo>
                  <a:pt x="1183398" y="75571"/>
                </a:lnTo>
                <a:lnTo>
                  <a:pt x="1148576" y="83603"/>
                </a:lnTo>
                <a:lnTo>
                  <a:pt x="1107391" y="89069"/>
                </a:lnTo>
                <a:lnTo>
                  <a:pt x="1073690" y="94988"/>
                </a:lnTo>
                <a:lnTo>
                  <a:pt x="1035592" y="97183"/>
                </a:lnTo>
                <a:lnTo>
                  <a:pt x="1000675" y="97696"/>
                </a:lnTo>
                <a:lnTo>
                  <a:pt x="960932" y="97985"/>
                </a:lnTo>
                <a:lnTo>
                  <a:pt x="925563" y="102812"/>
                </a:lnTo>
                <a:lnTo>
                  <a:pt x="884194" y="106202"/>
                </a:lnTo>
                <a:lnTo>
                  <a:pt x="841479" y="106873"/>
                </a:lnTo>
                <a:lnTo>
                  <a:pt x="802637" y="106988"/>
                </a:lnTo>
                <a:lnTo>
                  <a:pt x="770470" y="107016"/>
                </a:lnTo>
                <a:lnTo>
                  <a:pt x="734634" y="108023"/>
                </a:lnTo>
                <a:lnTo>
                  <a:pt x="699322" y="113172"/>
                </a:lnTo>
                <a:lnTo>
                  <a:pt x="663723" y="116131"/>
                </a:lnTo>
                <a:lnTo>
                  <a:pt x="629032" y="121858"/>
                </a:lnTo>
                <a:lnTo>
                  <a:pt x="587495" y="126943"/>
                </a:lnTo>
                <a:lnTo>
                  <a:pt x="553089" y="131787"/>
                </a:lnTo>
                <a:lnTo>
                  <a:pt x="517758" y="135868"/>
                </a:lnTo>
                <a:lnTo>
                  <a:pt x="475005" y="141395"/>
                </a:lnTo>
                <a:lnTo>
                  <a:pt x="442257" y="142353"/>
                </a:lnTo>
                <a:lnTo>
                  <a:pt x="411202" y="142577"/>
                </a:lnTo>
                <a:lnTo>
                  <a:pt x="377225" y="142677"/>
                </a:lnTo>
                <a:lnTo>
                  <a:pt x="336777" y="142732"/>
                </a:lnTo>
                <a:lnTo>
                  <a:pt x="303515" y="142749"/>
                </a:lnTo>
                <a:lnTo>
                  <a:pt x="264115" y="143746"/>
                </a:lnTo>
                <a:lnTo>
                  <a:pt x="226864" y="148892"/>
                </a:lnTo>
                <a:lnTo>
                  <a:pt x="190692" y="150858"/>
                </a:lnTo>
                <a:lnTo>
                  <a:pt x="154838" y="150448"/>
                </a:lnTo>
                <a:lnTo>
                  <a:pt x="120072" y="145476"/>
                </a:lnTo>
                <a:lnTo>
                  <a:pt x="78509" y="143293"/>
                </a:lnTo>
                <a:lnTo>
                  <a:pt x="0" y="13382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7">
            <a:extLst>
              <a:ext uri="{FF2B5EF4-FFF2-40B4-BE49-F238E27FC236}">
                <a16:creationId xmlns:a16="http://schemas.microsoft.com/office/drawing/2014/main" id="{A70458D0-83BA-47DB-B3C7-828CAC35E95E}"/>
              </a:ext>
            </a:extLst>
          </p:cNvPr>
          <p:cNvSpPr/>
          <p:nvPr>
            <p:custDataLst>
              <p:tags r:id="rId7"/>
            </p:custDataLst>
          </p:nvPr>
        </p:nvSpPr>
        <p:spPr>
          <a:xfrm>
            <a:off x="1366242" y="5295305"/>
            <a:ext cx="410767" cy="642938"/>
          </a:xfrm>
          <a:custGeom>
            <a:avLst/>
            <a:gdLst/>
            <a:ahLst/>
            <a:cxnLst/>
            <a:rect l="0" t="0" r="0" b="0"/>
            <a:pathLst>
              <a:path w="410767" h="642938">
                <a:moveTo>
                  <a:pt x="410766" y="8929"/>
                </a:moveTo>
                <a:lnTo>
                  <a:pt x="410766" y="8929"/>
                </a:lnTo>
                <a:lnTo>
                  <a:pt x="410766" y="367"/>
                </a:lnTo>
                <a:lnTo>
                  <a:pt x="401868" y="0"/>
                </a:lnTo>
                <a:lnTo>
                  <a:pt x="401846" y="4739"/>
                </a:lnTo>
                <a:lnTo>
                  <a:pt x="400850" y="6136"/>
                </a:lnTo>
                <a:lnTo>
                  <a:pt x="399194" y="7067"/>
                </a:lnTo>
                <a:lnTo>
                  <a:pt x="392909" y="8929"/>
                </a:lnTo>
                <a:lnTo>
                  <a:pt x="392907" y="8929"/>
                </a:lnTo>
                <a:lnTo>
                  <a:pt x="384345" y="17491"/>
                </a:lnTo>
                <a:lnTo>
                  <a:pt x="384009" y="25515"/>
                </a:lnTo>
                <a:lnTo>
                  <a:pt x="383006" y="25939"/>
                </a:lnTo>
                <a:lnTo>
                  <a:pt x="379246" y="26411"/>
                </a:lnTo>
                <a:lnTo>
                  <a:pt x="377846" y="27529"/>
                </a:lnTo>
                <a:lnTo>
                  <a:pt x="375079" y="35606"/>
                </a:lnTo>
                <a:lnTo>
                  <a:pt x="366226" y="35718"/>
                </a:lnTo>
                <a:lnTo>
                  <a:pt x="353698" y="55836"/>
                </a:lnTo>
                <a:lnTo>
                  <a:pt x="343196" y="68318"/>
                </a:lnTo>
                <a:lnTo>
                  <a:pt x="338490" y="78340"/>
                </a:lnTo>
                <a:lnTo>
                  <a:pt x="303212" y="118961"/>
                </a:lnTo>
                <a:lnTo>
                  <a:pt x="269603" y="158644"/>
                </a:lnTo>
                <a:lnTo>
                  <a:pt x="227156" y="201446"/>
                </a:lnTo>
                <a:lnTo>
                  <a:pt x="190050" y="241219"/>
                </a:lnTo>
                <a:lnTo>
                  <a:pt x="167240" y="279476"/>
                </a:lnTo>
                <a:lnTo>
                  <a:pt x="140571" y="322810"/>
                </a:lnTo>
                <a:lnTo>
                  <a:pt x="125737" y="361678"/>
                </a:lnTo>
                <a:lnTo>
                  <a:pt x="113252" y="398533"/>
                </a:lnTo>
                <a:lnTo>
                  <a:pt x="95094" y="443039"/>
                </a:lnTo>
                <a:lnTo>
                  <a:pt x="77762" y="485938"/>
                </a:lnTo>
                <a:lnTo>
                  <a:pt x="59564" y="528420"/>
                </a:lnTo>
                <a:lnTo>
                  <a:pt x="42007" y="567285"/>
                </a:lnTo>
                <a:lnTo>
                  <a:pt x="20672" y="608464"/>
                </a:lnTo>
                <a:lnTo>
                  <a:pt x="0" y="64293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8">
            <a:extLst>
              <a:ext uri="{FF2B5EF4-FFF2-40B4-BE49-F238E27FC236}">
                <a16:creationId xmlns:a16="http://schemas.microsoft.com/office/drawing/2014/main" id="{1F241A84-E88A-499B-9A32-3962932AAAD3}"/>
              </a:ext>
            </a:extLst>
          </p:cNvPr>
          <p:cNvSpPr/>
          <p:nvPr>
            <p:custDataLst>
              <p:tags r:id="rId8"/>
            </p:custDataLst>
          </p:nvPr>
        </p:nvSpPr>
        <p:spPr>
          <a:xfrm>
            <a:off x="1339453" y="4250532"/>
            <a:ext cx="312540" cy="482203"/>
          </a:xfrm>
          <a:custGeom>
            <a:avLst/>
            <a:gdLst/>
            <a:ahLst/>
            <a:cxnLst/>
            <a:rect l="0" t="0" r="0" b="0"/>
            <a:pathLst>
              <a:path w="312540" h="482203">
                <a:moveTo>
                  <a:pt x="312539" y="8929"/>
                </a:moveTo>
                <a:lnTo>
                  <a:pt x="312539" y="8929"/>
                </a:lnTo>
                <a:lnTo>
                  <a:pt x="312539" y="0"/>
                </a:lnTo>
                <a:lnTo>
                  <a:pt x="312539" y="8929"/>
                </a:lnTo>
                <a:lnTo>
                  <a:pt x="307799" y="8929"/>
                </a:lnTo>
                <a:lnTo>
                  <a:pt x="306402" y="9921"/>
                </a:lnTo>
                <a:lnTo>
                  <a:pt x="305471" y="11574"/>
                </a:lnTo>
                <a:lnTo>
                  <a:pt x="304851" y="13669"/>
                </a:lnTo>
                <a:lnTo>
                  <a:pt x="294059" y="27020"/>
                </a:lnTo>
                <a:lnTo>
                  <a:pt x="255981" y="65484"/>
                </a:lnTo>
                <a:lnTo>
                  <a:pt x="252675" y="74083"/>
                </a:lnTo>
                <a:lnTo>
                  <a:pt x="251794" y="79154"/>
                </a:lnTo>
                <a:lnTo>
                  <a:pt x="228052" y="118016"/>
                </a:lnTo>
                <a:lnTo>
                  <a:pt x="205805" y="151973"/>
                </a:lnTo>
                <a:lnTo>
                  <a:pt x="199617" y="161801"/>
                </a:lnTo>
                <a:lnTo>
                  <a:pt x="193560" y="166169"/>
                </a:lnTo>
                <a:lnTo>
                  <a:pt x="167021" y="207020"/>
                </a:lnTo>
                <a:lnTo>
                  <a:pt x="157575" y="219009"/>
                </a:lnTo>
                <a:lnTo>
                  <a:pt x="137167" y="261173"/>
                </a:lnTo>
                <a:lnTo>
                  <a:pt x="122418" y="285598"/>
                </a:lnTo>
                <a:lnTo>
                  <a:pt x="94908" y="322623"/>
                </a:lnTo>
                <a:lnTo>
                  <a:pt x="66630" y="362873"/>
                </a:lnTo>
                <a:lnTo>
                  <a:pt x="48718" y="403142"/>
                </a:lnTo>
                <a:lnTo>
                  <a:pt x="43870" y="416334"/>
                </a:lnTo>
                <a:lnTo>
                  <a:pt x="30751" y="435420"/>
                </a:lnTo>
                <a:lnTo>
                  <a:pt x="29430" y="439108"/>
                </a:lnTo>
                <a:lnTo>
                  <a:pt x="27558" y="441566"/>
                </a:lnTo>
                <a:lnTo>
                  <a:pt x="21174" y="446019"/>
                </a:lnTo>
                <a:lnTo>
                  <a:pt x="19333" y="450576"/>
                </a:lnTo>
                <a:lnTo>
                  <a:pt x="17849" y="452189"/>
                </a:lnTo>
                <a:lnTo>
                  <a:pt x="13555" y="453980"/>
                </a:lnTo>
                <a:lnTo>
                  <a:pt x="12013" y="455450"/>
                </a:lnTo>
                <a:lnTo>
                  <a:pt x="8208" y="464424"/>
                </a:lnTo>
                <a:lnTo>
                  <a:pt x="2873" y="471202"/>
                </a:lnTo>
                <a:lnTo>
                  <a:pt x="0" y="48220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9">
            <a:extLst>
              <a:ext uri="{FF2B5EF4-FFF2-40B4-BE49-F238E27FC236}">
                <a16:creationId xmlns:a16="http://schemas.microsoft.com/office/drawing/2014/main" id="{0C2DFFAB-604B-49FA-86B2-37112A30C5B7}"/>
              </a:ext>
            </a:extLst>
          </p:cNvPr>
          <p:cNvSpPr/>
          <p:nvPr>
            <p:custDataLst>
              <p:tags r:id="rId9"/>
            </p:custDataLst>
          </p:nvPr>
        </p:nvSpPr>
        <p:spPr>
          <a:xfrm>
            <a:off x="1294805" y="5875734"/>
            <a:ext cx="455415" cy="580431"/>
          </a:xfrm>
          <a:custGeom>
            <a:avLst/>
            <a:gdLst/>
            <a:ahLst/>
            <a:cxnLst/>
            <a:rect l="0" t="0" r="0" b="0"/>
            <a:pathLst>
              <a:path w="455415" h="580431">
                <a:moveTo>
                  <a:pt x="455414" y="0"/>
                </a:moveTo>
                <a:lnTo>
                  <a:pt x="455414" y="0"/>
                </a:lnTo>
                <a:lnTo>
                  <a:pt x="447725" y="0"/>
                </a:lnTo>
                <a:lnTo>
                  <a:pt x="447312" y="992"/>
                </a:lnTo>
                <a:lnTo>
                  <a:pt x="446852" y="4740"/>
                </a:lnTo>
                <a:lnTo>
                  <a:pt x="445737" y="6136"/>
                </a:lnTo>
                <a:lnTo>
                  <a:pt x="437666" y="8898"/>
                </a:lnTo>
                <a:lnTo>
                  <a:pt x="432847" y="8920"/>
                </a:lnTo>
                <a:lnTo>
                  <a:pt x="431439" y="9916"/>
                </a:lnTo>
                <a:lnTo>
                  <a:pt x="430501" y="11571"/>
                </a:lnTo>
                <a:lnTo>
                  <a:pt x="429876" y="13667"/>
                </a:lnTo>
                <a:lnTo>
                  <a:pt x="419603" y="26708"/>
                </a:lnTo>
                <a:lnTo>
                  <a:pt x="412125" y="34337"/>
                </a:lnTo>
                <a:lnTo>
                  <a:pt x="411168" y="40049"/>
                </a:lnTo>
                <a:lnTo>
                  <a:pt x="410042" y="41582"/>
                </a:lnTo>
                <a:lnTo>
                  <a:pt x="408299" y="42604"/>
                </a:lnTo>
                <a:lnTo>
                  <a:pt x="406144" y="43286"/>
                </a:lnTo>
                <a:lnTo>
                  <a:pt x="392689" y="54183"/>
                </a:lnTo>
                <a:lnTo>
                  <a:pt x="387849" y="59800"/>
                </a:lnTo>
                <a:lnTo>
                  <a:pt x="382095" y="71490"/>
                </a:lnTo>
                <a:lnTo>
                  <a:pt x="340333" y="116067"/>
                </a:lnTo>
                <a:lnTo>
                  <a:pt x="331798" y="128758"/>
                </a:lnTo>
                <a:lnTo>
                  <a:pt x="319127" y="139244"/>
                </a:lnTo>
                <a:lnTo>
                  <a:pt x="312506" y="148634"/>
                </a:lnTo>
                <a:lnTo>
                  <a:pt x="300843" y="157700"/>
                </a:lnTo>
                <a:lnTo>
                  <a:pt x="265666" y="199613"/>
                </a:lnTo>
                <a:lnTo>
                  <a:pt x="258963" y="210508"/>
                </a:lnTo>
                <a:lnTo>
                  <a:pt x="229665" y="236252"/>
                </a:lnTo>
                <a:lnTo>
                  <a:pt x="193382" y="279661"/>
                </a:lnTo>
                <a:lnTo>
                  <a:pt x="179163" y="296711"/>
                </a:lnTo>
                <a:lnTo>
                  <a:pt x="158138" y="323509"/>
                </a:lnTo>
                <a:lnTo>
                  <a:pt x="125180" y="368033"/>
                </a:lnTo>
                <a:lnTo>
                  <a:pt x="99449" y="407901"/>
                </a:lnTo>
                <a:lnTo>
                  <a:pt x="73667" y="452425"/>
                </a:lnTo>
                <a:lnTo>
                  <a:pt x="42337" y="494447"/>
                </a:lnTo>
                <a:lnTo>
                  <a:pt x="24292" y="531477"/>
                </a:lnTo>
                <a:lnTo>
                  <a:pt x="0" y="5804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10">
            <a:extLst>
              <a:ext uri="{FF2B5EF4-FFF2-40B4-BE49-F238E27FC236}">
                <a16:creationId xmlns:a16="http://schemas.microsoft.com/office/drawing/2014/main" id="{57C51863-2E61-44CB-80E1-FE442E3D339B}"/>
              </a:ext>
            </a:extLst>
          </p:cNvPr>
          <p:cNvSpPr/>
          <p:nvPr>
            <p:custDataLst>
              <p:tags r:id="rId10"/>
            </p:custDataLst>
          </p:nvPr>
        </p:nvSpPr>
        <p:spPr>
          <a:xfrm>
            <a:off x="1277496" y="4705945"/>
            <a:ext cx="417954" cy="481256"/>
          </a:xfrm>
          <a:custGeom>
            <a:avLst/>
            <a:gdLst/>
            <a:ahLst/>
            <a:cxnLst/>
            <a:rect l="0" t="0" r="0" b="0"/>
            <a:pathLst>
              <a:path w="417954" h="481256">
                <a:moveTo>
                  <a:pt x="356637" y="125016"/>
                </a:moveTo>
                <a:lnTo>
                  <a:pt x="356637" y="125016"/>
                </a:lnTo>
                <a:lnTo>
                  <a:pt x="356637" y="120276"/>
                </a:lnTo>
                <a:lnTo>
                  <a:pt x="353991" y="115302"/>
                </a:lnTo>
                <a:lnTo>
                  <a:pt x="335511" y="90587"/>
                </a:lnTo>
                <a:lnTo>
                  <a:pt x="292182" y="59895"/>
                </a:lnTo>
                <a:lnTo>
                  <a:pt x="269932" y="42920"/>
                </a:lnTo>
                <a:lnTo>
                  <a:pt x="227630" y="29011"/>
                </a:lnTo>
                <a:lnTo>
                  <a:pt x="191188" y="19524"/>
                </a:lnTo>
                <a:lnTo>
                  <a:pt x="149599" y="18005"/>
                </a:lnTo>
                <a:lnTo>
                  <a:pt x="109959" y="17872"/>
                </a:lnTo>
                <a:lnTo>
                  <a:pt x="91834" y="22604"/>
                </a:lnTo>
                <a:lnTo>
                  <a:pt x="54904" y="45666"/>
                </a:lnTo>
                <a:lnTo>
                  <a:pt x="43940" y="56015"/>
                </a:lnTo>
                <a:lnTo>
                  <a:pt x="18900" y="99588"/>
                </a:lnTo>
                <a:lnTo>
                  <a:pt x="3628" y="136918"/>
                </a:lnTo>
                <a:lnTo>
                  <a:pt x="0" y="178985"/>
                </a:lnTo>
                <a:lnTo>
                  <a:pt x="9235" y="216225"/>
                </a:lnTo>
                <a:lnTo>
                  <a:pt x="16697" y="234014"/>
                </a:lnTo>
                <a:lnTo>
                  <a:pt x="44642" y="275140"/>
                </a:lnTo>
                <a:lnTo>
                  <a:pt x="87102" y="319767"/>
                </a:lnTo>
                <a:lnTo>
                  <a:pt x="130820" y="358801"/>
                </a:lnTo>
                <a:lnTo>
                  <a:pt x="167965" y="395073"/>
                </a:lnTo>
                <a:lnTo>
                  <a:pt x="205597" y="428061"/>
                </a:lnTo>
                <a:lnTo>
                  <a:pt x="244928" y="452069"/>
                </a:lnTo>
                <a:lnTo>
                  <a:pt x="285776" y="475001"/>
                </a:lnTo>
                <a:lnTo>
                  <a:pt x="325183" y="481255"/>
                </a:lnTo>
                <a:lnTo>
                  <a:pt x="367182" y="469691"/>
                </a:lnTo>
                <a:lnTo>
                  <a:pt x="378852" y="461429"/>
                </a:lnTo>
                <a:lnTo>
                  <a:pt x="397706" y="439339"/>
                </a:lnTo>
                <a:lnTo>
                  <a:pt x="413112" y="400895"/>
                </a:lnTo>
                <a:lnTo>
                  <a:pt x="417953" y="364939"/>
                </a:lnTo>
                <a:lnTo>
                  <a:pt x="416263" y="323294"/>
                </a:lnTo>
                <a:lnTo>
                  <a:pt x="411409" y="286110"/>
                </a:lnTo>
                <a:lnTo>
                  <a:pt x="402330" y="250102"/>
                </a:lnTo>
                <a:lnTo>
                  <a:pt x="382456" y="214326"/>
                </a:lnTo>
                <a:lnTo>
                  <a:pt x="359422" y="178596"/>
                </a:lnTo>
                <a:lnTo>
                  <a:pt x="341900" y="142876"/>
                </a:lnTo>
                <a:lnTo>
                  <a:pt x="320359" y="107156"/>
                </a:lnTo>
                <a:lnTo>
                  <a:pt x="290087" y="62508"/>
                </a:lnTo>
                <a:lnTo>
                  <a:pt x="253689" y="22599"/>
                </a:lnTo>
                <a:lnTo>
                  <a:pt x="231621"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98218552"/>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81A63-AAE0-4553-A8DE-E412834BAC99}"/>
              </a:ext>
            </a:extLst>
          </p:cNvPr>
          <p:cNvSpPr>
            <a:spLocks noGrp="1"/>
          </p:cNvSpPr>
          <p:nvPr>
            <p:ph type="title"/>
          </p:nvPr>
        </p:nvSpPr>
        <p:spPr/>
        <p:txBody>
          <a:bodyPr/>
          <a:lstStyle/>
          <a:p>
            <a:pPr eaLnBrk="1" fontAlgn="auto" hangingPunct="1">
              <a:spcAft>
                <a:spcPts val="0"/>
              </a:spcAft>
              <a:defRPr/>
            </a:pPr>
            <a:endParaRPr lang="en-US">
              <a:solidFill>
                <a:schemeClr val="tx1">
                  <a:lumMod val="85000"/>
                  <a:lumOff val="15000"/>
                </a:schemeClr>
              </a:solidFill>
            </a:endParaRPr>
          </a:p>
        </p:txBody>
      </p:sp>
      <p:sp>
        <p:nvSpPr>
          <p:cNvPr id="12291" name="Content Placeholder 2">
            <a:extLst>
              <a:ext uri="{FF2B5EF4-FFF2-40B4-BE49-F238E27FC236}">
                <a16:creationId xmlns:a16="http://schemas.microsoft.com/office/drawing/2014/main" id="{32DFBB6C-F6E0-45A7-9FD8-0F1BFCC0ADF9}"/>
              </a:ext>
            </a:extLst>
          </p:cNvPr>
          <p:cNvSpPr>
            <a:spLocks noGrp="1" noChangeArrowheads="1"/>
          </p:cNvSpPr>
          <p:nvPr>
            <p:ph idx="1"/>
          </p:nvPr>
        </p:nvSpPr>
        <p:spPr/>
        <p:txBody>
          <a:bodyPr/>
          <a:lstStyle/>
          <a:p>
            <a:pPr eaLnBrk="1" hangingPunct="1"/>
            <a:endParaRPr lang="en-US" altLang="en-US"/>
          </a:p>
        </p:txBody>
      </p:sp>
      <p:pic>
        <p:nvPicPr>
          <p:cNvPr id="4" name="Picture 10" descr="H:\8th Grade US\Progressivism\Pictures\tweed2.gif">
            <a:extLst>
              <a:ext uri="{FF2B5EF4-FFF2-40B4-BE49-F238E27FC236}">
                <a16:creationId xmlns:a16="http://schemas.microsoft.com/office/drawing/2014/main" id="{11AF6DA4-1DD5-46E0-A0E9-DCE30FE6327D}"/>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4788" y="125413"/>
            <a:ext cx="9144001" cy="67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MARTInkShape-11">
            <a:extLst>
              <a:ext uri="{FF2B5EF4-FFF2-40B4-BE49-F238E27FC236}">
                <a16:creationId xmlns:a16="http://schemas.microsoft.com/office/drawing/2014/main" id="{1835A3C1-BCF2-4402-A87C-4764C7BD2AEF}"/>
              </a:ext>
            </a:extLst>
          </p:cNvPr>
          <p:cNvSpPr/>
          <p:nvPr>
            <p:custDataLst>
              <p:tags r:id="rId1"/>
            </p:custDataLst>
          </p:nvPr>
        </p:nvSpPr>
        <p:spPr>
          <a:xfrm>
            <a:off x="3804477" y="3268752"/>
            <a:ext cx="989501" cy="891628"/>
          </a:xfrm>
          <a:custGeom>
            <a:avLst/>
            <a:gdLst/>
            <a:ahLst/>
            <a:cxnLst/>
            <a:rect l="0" t="0" r="0" b="0"/>
            <a:pathLst>
              <a:path w="989501" h="891628">
                <a:moveTo>
                  <a:pt x="562140" y="26302"/>
                </a:moveTo>
                <a:lnTo>
                  <a:pt x="562140" y="26302"/>
                </a:lnTo>
                <a:lnTo>
                  <a:pt x="557399" y="21562"/>
                </a:lnTo>
                <a:lnTo>
                  <a:pt x="552426" y="19235"/>
                </a:lnTo>
                <a:lnTo>
                  <a:pt x="507999" y="3206"/>
                </a:lnTo>
                <a:lnTo>
                  <a:pt x="466657" y="0"/>
                </a:lnTo>
                <a:lnTo>
                  <a:pt x="433197" y="4398"/>
                </a:lnTo>
                <a:lnTo>
                  <a:pt x="398147" y="11985"/>
                </a:lnTo>
                <a:lnTo>
                  <a:pt x="362627" y="20517"/>
                </a:lnTo>
                <a:lnTo>
                  <a:pt x="326967" y="34069"/>
                </a:lnTo>
                <a:lnTo>
                  <a:pt x="291266" y="50652"/>
                </a:lnTo>
                <a:lnTo>
                  <a:pt x="250812" y="72874"/>
                </a:lnTo>
                <a:lnTo>
                  <a:pt x="212146" y="98310"/>
                </a:lnTo>
                <a:lnTo>
                  <a:pt x="167678" y="133571"/>
                </a:lnTo>
                <a:lnTo>
                  <a:pt x="124455" y="160281"/>
                </a:lnTo>
                <a:lnTo>
                  <a:pt x="92466" y="188039"/>
                </a:lnTo>
                <a:lnTo>
                  <a:pt x="60730" y="229826"/>
                </a:lnTo>
                <a:lnTo>
                  <a:pt x="30833" y="271777"/>
                </a:lnTo>
                <a:lnTo>
                  <a:pt x="13940" y="311152"/>
                </a:lnTo>
                <a:lnTo>
                  <a:pt x="6929" y="350239"/>
                </a:lnTo>
                <a:lnTo>
                  <a:pt x="1750" y="384222"/>
                </a:lnTo>
                <a:lnTo>
                  <a:pt x="0" y="426519"/>
                </a:lnTo>
                <a:lnTo>
                  <a:pt x="4437" y="463929"/>
                </a:lnTo>
                <a:lnTo>
                  <a:pt x="12036" y="501691"/>
                </a:lnTo>
                <a:lnTo>
                  <a:pt x="20572" y="538016"/>
                </a:lnTo>
                <a:lnTo>
                  <a:pt x="34125" y="578655"/>
                </a:lnTo>
                <a:lnTo>
                  <a:pt x="45968" y="617375"/>
                </a:lnTo>
                <a:lnTo>
                  <a:pt x="60501" y="653983"/>
                </a:lnTo>
                <a:lnTo>
                  <a:pt x="82116" y="689965"/>
                </a:lnTo>
                <a:lnTo>
                  <a:pt x="109949" y="731542"/>
                </a:lnTo>
                <a:lnTo>
                  <a:pt x="135462" y="763327"/>
                </a:lnTo>
                <a:lnTo>
                  <a:pt x="176490" y="795496"/>
                </a:lnTo>
                <a:lnTo>
                  <a:pt x="209748" y="818766"/>
                </a:lnTo>
                <a:lnTo>
                  <a:pt x="248376" y="838229"/>
                </a:lnTo>
                <a:lnTo>
                  <a:pt x="287603" y="856563"/>
                </a:lnTo>
                <a:lnTo>
                  <a:pt x="330645" y="871918"/>
                </a:lnTo>
                <a:lnTo>
                  <a:pt x="374817" y="882751"/>
                </a:lnTo>
                <a:lnTo>
                  <a:pt x="405464" y="888157"/>
                </a:lnTo>
                <a:lnTo>
                  <a:pt x="438928" y="890560"/>
                </a:lnTo>
                <a:lnTo>
                  <a:pt x="473645" y="891627"/>
                </a:lnTo>
                <a:lnTo>
                  <a:pt x="507926" y="891110"/>
                </a:lnTo>
                <a:lnTo>
                  <a:pt x="539699" y="887573"/>
                </a:lnTo>
                <a:lnTo>
                  <a:pt x="573002" y="882693"/>
                </a:lnTo>
                <a:lnTo>
                  <a:pt x="607647" y="877218"/>
                </a:lnTo>
                <a:lnTo>
                  <a:pt x="642889" y="871477"/>
                </a:lnTo>
                <a:lnTo>
                  <a:pt x="675750" y="862972"/>
                </a:lnTo>
                <a:lnTo>
                  <a:pt x="706891" y="852577"/>
                </a:lnTo>
                <a:lnTo>
                  <a:pt x="751321" y="835569"/>
                </a:lnTo>
                <a:lnTo>
                  <a:pt x="790062" y="815978"/>
                </a:lnTo>
                <a:lnTo>
                  <a:pt x="826677" y="786912"/>
                </a:lnTo>
                <a:lnTo>
                  <a:pt x="861669" y="758014"/>
                </a:lnTo>
                <a:lnTo>
                  <a:pt x="890337" y="723766"/>
                </a:lnTo>
                <a:lnTo>
                  <a:pt x="912832" y="683632"/>
                </a:lnTo>
                <a:lnTo>
                  <a:pt x="935924" y="645172"/>
                </a:lnTo>
                <a:lnTo>
                  <a:pt x="950924" y="602798"/>
                </a:lnTo>
                <a:lnTo>
                  <a:pt x="966503" y="558823"/>
                </a:lnTo>
                <a:lnTo>
                  <a:pt x="977843" y="514375"/>
                </a:lnTo>
                <a:lnTo>
                  <a:pt x="986496" y="469785"/>
                </a:lnTo>
                <a:lnTo>
                  <a:pt x="989500" y="426146"/>
                </a:lnTo>
                <a:lnTo>
                  <a:pt x="989398" y="386649"/>
                </a:lnTo>
                <a:lnTo>
                  <a:pt x="983525" y="344958"/>
                </a:lnTo>
                <a:lnTo>
                  <a:pt x="974509" y="306038"/>
                </a:lnTo>
                <a:lnTo>
                  <a:pt x="959710" y="264520"/>
                </a:lnTo>
                <a:lnTo>
                  <a:pt x="941765" y="226641"/>
                </a:lnTo>
                <a:lnTo>
                  <a:pt x="918038" y="191275"/>
                </a:lnTo>
                <a:lnTo>
                  <a:pt x="880708" y="152155"/>
                </a:lnTo>
                <a:lnTo>
                  <a:pt x="844385" y="124777"/>
                </a:lnTo>
                <a:lnTo>
                  <a:pt x="802203" y="100459"/>
                </a:lnTo>
                <a:lnTo>
                  <a:pt x="772022" y="88034"/>
                </a:lnTo>
                <a:lnTo>
                  <a:pt x="738765" y="79205"/>
                </a:lnTo>
                <a:lnTo>
                  <a:pt x="704140" y="71974"/>
                </a:lnTo>
                <a:lnTo>
                  <a:pt x="667915" y="65452"/>
                </a:lnTo>
                <a:lnTo>
                  <a:pt x="628664" y="59247"/>
                </a:lnTo>
                <a:lnTo>
                  <a:pt x="585422" y="58473"/>
                </a:lnTo>
                <a:lnTo>
                  <a:pt x="562779" y="59656"/>
                </a:lnTo>
                <a:lnTo>
                  <a:pt x="539745" y="62429"/>
                </a:lnTo>
                <a:lnTo>
                  <a:pt x="516453" y="66261"/>
                </a:lnTo>
                <a:lnTo>
                  <a:pt x="492986" y="70801"/>
                </a:lnTo>
                <a:lnTo>
                  <a:pt x="467421" y="75812"/>
                </a:lnTo>
                <a:lnTo>
                  <a:pt x="356757" y="977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12">
            <a:extLst>
              <a:ext uri="{FF2B5EF4-FFF2-40B4-BE49-F238E27FC236}">
                <a16:creationId xmlns:a16="http://schemas.microsoft.com/office/drawing/2014/main" id="{60BE1548-90E3-430D-A482-2C8CA105EE0B}"/>
              </a:ext>
            </a:extLst>
          </p:cNvPr>
          <p:cNvSpPr/>
          <p:nvPr>
            <p:custDataLst>
              <p:tags r:id="rId2"/>
            </p:custDataLst>
          </p:nvPr>
        </p:nvSpPr>
        <p:spPr>
          <a:xfrm>
            <a:off x="5888830" y="3269761"/>
            <a:ext cx="834371" cy="859090"/>
          </a:xfrm>
          <a:custGeom>
            <a:avLst/>
            <a:gdLst/>
            <a:ahLst/>
            <a:cxnLst/>
            <a:rect l="0" t="0" r="0" b="0"/>
            <a:pathLst>
              <a:path w="834371" h="859090">
                <a:moveTo>
                  <a:pt x="567334" y="212817"/>
                </a:moveTo>
                <a:lnTo>
                  <a:pt x="567334" y="212817"/>
                </a:lnTo>
                <a:lnTo>
                  <a:pt x="569318" y="189446"/>
                </a:lnTo>
                <a:lnTo>
                  <a:pt x="577623" y="154849"/>
                </a:lnTo>
                <a:lnTo>
                  <a:pt x="567308" y="115488"/>
                </a:lnTo>
                <a:lnTo>
                  <a:pt x="550682" y="79049"/>
                </a:lnTo>
                <a:lnTo>
                  <a:pt x="524587" y="47395"/>
                </a:lnTo>
                <a:lnTo>
                  <a:pt x="486979" y="22361"/>
                </a:lnTo>
                <a:lnTo>
                  <a:pt x="443092" y="4246"/>
                </a:lnTo>
                <a:lnTo>
                  <a:pt x="408924" y="205"/>
                </a:lnTo>
                <a:lnTo>
                  <a:pt x="370687" y="0"/>
                </a:lnTo>
                <a:lnTo>
                  <a:pt x="335738" y="3469"/>
                </a:lnTo>
                <a:lnTo>
                  <a:pt x="291236" y="11000"/>
                </a:lnTo>
                <a:lnTo>
                  <a:pt x="246780" y="29562"/>
                </a:lnTo>
                <a:lnTo>
                  <a:pt x="203455" y="52338"/>
                </a:lnTo>
                <a:lnTo>
                  <a:pt x="161200" y="80686"/>
                </a:lnTo>
                <a:lnTo>
                  <a:pt x="125916" y="115941"/>
                </a:lnTo>
                <a:lnTo>
                  <a:pt x="82200" y="157448"/>
                </a:lnTo>
                <a:lnTo>
                  <a:pt x="60119" y="190789"/>
                </a:lnTo>
                <a:lnTo>
                  <a:pt x="41008" y="229441"/>
                </a:lnTo>
                <a:lnTo>
                  <a:pt x="25425" y="266029"/>
                </a:lnTo>
                <a:lnTo>
                  <a:pt x="14523" y="304651"/>
                </a:lnTo>
                <a:lnTo>
                  <a:pt x="7655" y="347514"/>
                </a:lnTo>
                <a:lnTo>
                  <a:pt x="2974" y="391634"/>
                </a:lnTo>
                <a:lnTo>
                  <a:pt x="0" y="422268"/>
                </a:lnTo>
                <a:lnTo>
                  <a:pt x="1984" y="455727"/>
                </a:lnTo>
                <a:lnTo>
                  <a:pt x="6174" y="487795"/>
                </a:lnTo>
                <a:lnTo>
                  <a:pt x="11344" y="518584"/>
                </a:lnTo>
                <a:lnTo>
                  <a:pt x="16949" y="548805"/>
                </a:lnTo>
                <a:lnTo>
                  <a:pt x="25393" y="578772"/>
                </a:lnTo>
                <a:lnTo>
                  <a:pt x="35760" y="608628"/>
                </a:lnTo>
                <a:lnTo>
                  <a:pt x="46983" y="638433"/>
                </a:lnTo>
                <a:lnTo>
                  <a:pt x="61230" y="668217"/>
                </a:lnTo>
                <a:lnTo>
                  <a:pt x="85987" y="710229"/>
                </a:lnTo>
                <a:lnTo>
                  <a:pt x="114819" y="745167"/>
                </a:lnTo>
                <a:lnTo>
                  <a:pt x="151144" y="774370"/>
                </a:lnTo>
                <a:lnTo>
                  <a:pt x="190679" y="801875"/>
                </a:lnTo>
                <a:lnTo>
                  <a:pt x="230175" y="826230"/>
                </a:lnTo>
                <a:lnTo>
                  <a:pt x="273297" y="843369"/>
                </a:lnTo>
                <a:lnTo>
                  <a:pt x="303698" y="851242"/>
                </a:lnTo>
                <a:lnTo>
                  <a:pt x="337054" y="858048"/>
                </a:lnTo>
                <a:lnTo>
                  <a:pt x="369075" y="859089"/>
                </a:lnTo>
                <a:lnTo>
                  <a:pt x="399844" y="857236"/>
                </a:lnTo>
                <a:lnTo>
                  <a:pt x="430055" y="856413"/>
                </a:lnTo>
                <a:lnTo>
                  <a:pt x="462665" y="853401"/>
                </a:lnTo>
                <a:lnTo>
                  <a:pt x="496009" y="847764"/>
                </a:lnTo>
                <a:lnTo>
                  <a:pt x="527366" y="838643"/>
                </a:lnTo>
                <a:lnTo>
                  <a:pt x="568170" y="822352"/>
                </a:lnTo>
                <a:lnTo>
                  <a:pt x="610135" y="800217"/>
                </a:lnTo>
                <a:lnTo>
                  <a:pt x="649249" y="774806"/>
                </a:lnTo>
                <a:lnTo>
                  <a:pt x="685973" y="748426"/>
                </a:lnTo>
                <a:lnTo>
                  <a:pt x="726809" y="711853"/>
                </a:lnTo>
                <a:lnTo>
                  <a:pt x="760892" y="670087"/>
                </a:lnTo>
                <a:lnTo>
                  <a:pt x="780788" y="636700"/>
                </a:lnTo>
                <a:lnTo>
                  <a:pt x="799251" y="598034"/>
                </a:lnTo>
                <a:lnTo>
                  <a:pt x="814644" y="561442"/>
                </a:lnTo>
                <a:lnTo>
                  <a:pt x="825489" y="525465"/>
                </a:lnTo>
                <a:lnTo>
                  <a:pt x="832340" y="489670"/>
                </a:lnTo>
                <a:lnTo>
                  <a:pt x="834370" y="453928"/>
                </a:lnTo>
                <a:lnTo>
                  <a:pt x="832326" y="418203"/>
                </a:lnTo>
                <a:lnTo>
                  <a:pt x="825435" y="382482"/>
                </a:lnTo>
                <a:lnTo>
                  <a:pt x="814465" y="346762"/>
                </a:lnTo>
                <a:lnTo>
                  <a:pt x="797720" y="303878"/>
                </a:lnTo>
                <a:lnTo>
                  <a:pt x="771592" y="259614"/>
                </a:lnTo>
                <a:lnTo>
                  <a:pt x="750445" y="225470"/>
                </a:lnTo>
                <a:lnTo>
                  <a:pt x="711395" y="186763"/>
                </a:lnTo>
                <a:lnTo>
                  <a:pt x="679465" y="150454"/>
                </a:lnTo>
                <a:lnTo>
                  <a:pt x="638799" y="114619"/>
                </a:lnTo>
                <a:lnTo>
                  <a:pt x="597328" y="87810"/>
                </a:lnTo>
                <a:lnTo>
                  <a:pt x="564790" y="69946"/>
                </a:lnTo>
                <a:lnTo>
                  <a:pt x="530484" y="54730"/>
                </a:lnTo>
                <a:lnTo>
                  <a:pt x="494401" y="42345"/>
                </a:lnTo>
                <a:lnTo>
                  <a:pt x="455214" y="33533"/>
                </a:lnTo>
                <a:lnTo>
                  <a:pt x="419938" y="26310"/>
                </a:lnTo>
                <a:lnTo>
                  <a:pt x="344091" y="74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3" name="SMARTInkShape-Group13">
            <a:extLst>
              <a:ext uri="{FF2B5EF4-FFF2-40B4-BE49-F238E27FC236}">
                <a16:creationId xmlns:a16="http://schemas.microsoft.com/office/drawing/2014/main" id="{DA8D80A8-AEA5-4F60-BCB8-0A6622C3845C}"/>
              </a:ext>
            </a:extLst>
          </p:cNvPr>
          <p:cNvGrpSpPr/>
          <p:nvPr/>
        </p:nvGrpSpPr>
        <p:grpSpPr>
          <a:xfrm>
            <a:off x="500062" y="2824153"/>
            <a:ext cx="1900659" cy="1633381"/>
            <a:chOff x="500062" y="2824153"/>
            <a:chExt cx="1900659" cy="1633381"/>
          </a:xfrm>
        </p:grpSpPr>
        <p:sp>
          <p:nvSpPr>
            <p:cNvPr id="6" name="SMARTInkShape-13">
              <a:extLst>
                <a:ext uri="{FF2B5EF4-FFF2-40B4-BE49-F238E27FC236}">
                  <a16:creationId xmlns:a16="http://schemas.microsoft.com/office/drawing/2014/main" id="{115D0BD6-9262-4CC4-A364-41FC1116D037}"/>
                </a:ext>
              </a:extLst>
            </p:cNvPr>
            <p:cNvSpPr/>
            <p:nvPr>
              <p:custDataLst>
                <p:tags r:id="rId14"/>
              </p:custDataLst>
            </p:nvPr>
          </p:nvSpPr>
          <p:spPr>
            <a:xfrm>
              <a:off x="1073280" y="3616560"/>
              <a:ext cx="1327441" cy="840974"/>
            </a:xfrm>
            <a:custGeom>
              <a:avLst/>
              <a:gdLst/>
              <a:ahLst/>
              <a:cxnLst/>
              <a:rect l="0" t="0" r="0" b="0"/>
              <a:pathLst>
                <a:path w="1327441" h="840974">
                  <a:moveTo>
                    <a:pt x="25071" y="785776"/>
                  </a:moveTo>
                  <a:lnTo>
                    <a:pt x="25071" y="785776"/>
                  </a:lnTo>
                  <a:lnTo>
                    <a:pt x="6980" y="806513"/>
                  </a:lnTo>
                  <a:lnTo>
                    <a:pt x="859" y="819701"/>
                  </a:lnTo>
                  <a:lnTo>
                    <a:pt x="0" y="823276"/>
                  </a:lnTo>
                  <a:lnTo>
                    <a:pt x="1412" y="827643"/>
                  </a:lnTo>
                  <a:lnTo>
                    <a:pt x="8272" y="837787"/>
                  </a:lnTo>
                  <a:lnTo>
                    <a:pt x="12880" y="840294"/>
                  </a:lnTo>
                  <a:lnTo>
                    <a:pt x="17936" y="840973"/>
                  </a:lnTo>
                  <a:lnTo>
                    <a:pt x="23291" y="840433"/>
                  </a:lnTo>
                  <a:lnTo>
                    <a:pt x="34533" y="834542"/>
                  </a:lnTo>
                  <a:lnTo>
                    <a:pt x="63837" y="807962"/>
                  </a:lnTo>
                  <a:lnTo>
                    <a:pt x="90239" y="773291"/>
                  </a:lnTo>
                  <a:lnTo>
                    <a:pt x="115156" y="740074"/>
                  </a:lnTo>
                  <a:lnTo>
                    <a:pt x="144037" y="702451"/>
                  </a:lnTo>
                  <a:lnTo>
                    <a:pt x="175084" y="659884"/>
                  </a:lnTo>
                  <a:lnTo>
                    <a:pt x="208426" y="615852"/>
                  </a:lnTo>
                  <a:lnTo>
                    <a:pt x="236539" y="585239"/>
                  </a:lnTo>
                  <a:lnTo>
                    <a:pt x="268877" y="551789"/>
                  </a:lnTo>
                  <a:lnTo>
                    <a:pt x="300448" y="517078"/>
                  </a:lnTo>
                  <a:lnTo>
                    <a:pt x="333000" y="481808"/>
                  </a:lnTo>
                  <a:lnTo>
                    <a:pt x="370619" y="446289"/>
                  </a:lnTo>
                  <a:lnTo>
                    <a:pt x="410489" y="410658"/>
                  </a:lnTo>
                  <a:lnTo>
                    <a:pt x="451361" y="374979"/>
                  </a:lnTo>
                  <a:lnTo>
                    <a:pt x="492677" y="339277"/>
                  </a:lnTo>
                  <a:lnTo>
                    <a:pt x="536836" y="306212"/>
                  </a:lnTo>
                  <a:lnTo>
                    <a:pt x="559725" y="290450"/>
                  </a:lnTo>
                  <a:lnTo>
                    <a:pt x="582921" y="274980"/>
                  </a:lnTo>
                  <a:lnTo>
                    <a:pt x="606323" y="259706"/>
                  </a:lnTo>
                  <a:lnTo>
                    <a:pt x="629861" y="244563"/>
                  </a:lnTo>
                  <a:lnTo>
                    <a:pt x="654483" y="230498"/>
                  </a:lnTo>
                  <a:lnTo>
                    <a:pt x="679828" y="217153"/>
                  </a:lnTo>
                  <a:lnTo>
                    <a:pt x="705654" y="204288"/>
                  </a:lnTo>
                  <a:lnTo>
                    <a:pt x="730809" y="192735"/>
                  </a:lnTo>
                  <a:lnTo>
                    <a:pt x="755516" y="182055"/>
                  </a:lnTo>
                  <a:lnTo>
                    <a:pt x="779925" y="171960"/>
                  </a:lnTo>
                  <a:lnTo>
                    <a:pt x="804135" y="162253"/>
                  </a:lnTo>
                  <a:lnTo>
                    <a:pt x="828213" y="152805"/>
                  </a:lnTo>
                  <a:lnTo>
                    <a:pt x="852202" y="143529"/>
                  </a:lnTo>
                  <a:lnTo>
                    <a:pt x="876133" y="134370"/>
                  </a:lnTo>
                  <a:lnTo>
                    <a:pt x="900024" y="125286"/>
                  </a:lnTo>
                  <a:lnTo>
                    <a:pt x="923889" y="116254"/>
                  </a:lnTo>
                  <a:lnTo>
                    <a:pt x="946744" y="108248"/>
                  </a:lnTo>
                  <a:lnTo>
                    <a:pt x="990659" y="94061"/>
                  </a:lnTo>
                  <a:lnTo>
                    <a:pt x="1033328" y="78495"/>
                  </a:lnTo>
                  <a:lnTo>
                    <a:pt x="1074451" y="63640"/>
                  </a:lnTo>
                  <a:lnTo>
                    <a:pt x="1112572" y="53730"/>
                  </a:lnTo>
                  <a:lnTo>
                    <a:pt x="1146712" y="43373"/>
                  </a:lnTo>
                  <a:lnTo>
                    <a:pt x="1191178" y="29031"/>
                  </a:lnTo>
                  <a:lnTo>
                    <a:pt x="1229488" y="18498"/>
                  </a:lnTo>
                  <a:lnTo>
                    <a:pt x="1273248" y="10790"/>
                  </a:lnTo>
                  <a:lnTo>
                    <a:pt x="1286916" y="7091"/>
                  </a:lnTo>
                  <a:lnTo>
                    <a:pt x="1298282" y="3131"/>
                  </a:lnTo>
                  <a:lnTo>
                    <a:pt x="1327440" y="87"/>
                  </a:lnTo>
                  <a:lnTo>
                    <a:pt x="1323661" y="0"/>
                  </a:lnTo>
                  <a:lnTo>
                    <a:pt x="1310946" y="889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14">
              <a:extLst>
                <a:ext uri="{FF2B5EF4-FFF2-40B4-BE49-F238E27FC236}">
                  <a16:creationId xmlns:a16="http://schemas.microsoft.com/office/drawing/2014/main" id="{69FEBD81-7478-4E2A-A127-6D7BF93B4599}"/>
                </a:ext>
              </a:extLst>
            </p:cNvPr>
            <p:cNvSpPr/>
            <p:nvPr>
              <p:custDataLst>
                <p:tags r:id="rId15"/>
              </p:custDataLst>
            </p:nvPr>
          </p:nvSpPr>
          <p:spPr>
            <a:xfrm>
              <a:off x="1997228" y="2824153"/>
              <a:ext cx="378070" cy="656122"/>
            </a:xfrm>
            <a:custGeom>
              <a:avLst/>
              <a:gdLst/>
              <a:ahLst/>
              <a:cxnLst/>
              <a:rect l="0" t="0" r="0" b="0"/>
              <a:pathLst>
                <a:path w="378070" h="656122">
                  <a:moveTo>
                    <a:pt x="29811" y="470901"/>
                  </a:moveTo>
                  <a:lnTo>
                    <a:pt x="29811" y="470901"/>
                  </a:lnTo>
                  <a:lnTo>
                    <a:pt x="25071" y="470901"/>
                  </a:lnTo>
                  <a:lnTo>
                    <a:pt x="20098" y="473548"/>
                  </a:lnTo>
                  <a:lnTo>
                    <a:pt x="14580" y="479023"/>
                  </a:lnTo>
                  <a:lnTo>
                    <a:pt x="5895" y="495246"/>
                  </a:lnTo>
                  <a:lnTo>
                    <a:pt x="0" y="513802"/>
                  </a:lnTo>
                  <a:lnTo>
                    <a:pt x="583" y="546562"/>
                  </a:lnTo>
                  <a:lnTo>
                    <a:pt x="13822" y="585065"/>
                  </a:lnTo>
                  <a:lnTo>
                    <a:pt x="14931" y="606372"/>
                  </a:lnTo>
                  <a:lnTo>
                    <a:pt x="21875" y="619085"/>
                  </a:lnTo>
                  <a:lnTo>
                    <a:pt x="51162" y="637398"/>
                  </a:lnTo>
                  <a:lnTo>
                    <a:pt x="90252" y="653242"/>
                  </a:lnTo>
                  <a:lnTo>
                    <a:pt x="104960" y="656121"/>
                  </a:lnTo>
                  <a:lnTo>
                    <a:pt x="129137" y="653002"/>
                  </a:lnTo>
                  <a:lnTo>
                    <a:pt x="150412" y="641054"/>
                  </a:lnTo>
                  <a:lnTo>
                    <a:pt x="186718" y="613449"/>
                  </a:lnTo>
                  <a:lnTo>
                    <a:pt x="196924" y="607605"/>
                  </a:lnTo>
                  <a:lnTo>
                    <a:pt x="203727" y="600733"/>
                  </a:lnTo>
                  <a:lnTo>
                    <a:pt x="211287" y="585159"/>
                  </a:lnTo>
                  <a:lnTo>
                    <a:pt x="216140" y="543778"/>
                  </a:lnTo>
                  <a:lnTo>
                    <a:pt x="215988" y="507157"/>
                  </a:lnTo>
                  <a:lnTo>
                    <a:pt x="212437" y="476101"/>
                  </a:lnTo>
                  <a:lnTo>
                    <a:pt x="207551" y="445101"/>
                  </a:lnTo>
                  <a:lnTo>
                    <a:pt x="202072" y="414786"/>
                  </a:lnTo>
                  <a:lnTo>
                    <a:pt x="196330" y="384777"/>
                  </a:lnTo>
                  <a:lnTo>
                    <a:pt x="190470" y="354902"/>
                  </a:lnTo>
                  <a:lnTo>
                    <a:pt x="183567" y="325088"/>
                  </a:lnTo>
                  <a:lnTo>
                    <a:pt x="173884" y="295302"/>
                  </a:lnTo>
                  <a:lnTo>
                    <a:pt x="165611" y="265526"/>
                  </a:lnTo>
                  <a:lnTo>
                    <a:pt x="152730" y="223518"/>
                  </a:lnTo>
                  <a:lnTo>
                    <a:pt x="136346" y="185936"/>
                  </a:lnTo>
                  <a:lnTo>
                    <a:pt x="118924" y="147019"/>
                  </a:lnTo>
                  <a:lnTo>
                    <a:pt x="103840" y="109361"/>
                  </a:lnTo>
                  <a:lnTo>
                    <a:pt x="85114" y="65229"/>
                  </a:lnTo>
                  <a:lnTo>
                    <a:pt x="66149" y="25872"/>
                  </a:lnTo>
                  <a:lnTo>
                    <a:pt x="58859" y="14149"/>
                  </a:lnTo>
                  <a:lnTo>
                    <a:pt x="41782" y="0"/>
                  </a:lnTo>
                  <a:lnTo>
                    <a:pt x="44382" y="17293"/>
                  </a:lnTo>
                  <a:lnTo>
                    <a:pt x="55142" y="52555"/>
                  </a:lnTo>
                  <a:lnTo>
                    <a:pt x="75347" y="96709"/>
                  </a:lnTo>
                  <a:lnTo>
                    <a:pt x="92582" y="134473"/>
                  </a:lnTo>
                  <a:lnTo>
                    <a:pt x="110256" y="177081"/>
                  </a:lnTo>
                  <a:lnTo>
                    <a:pt x="130706" y="221124"/>
                  </a:lnTo>
                  <a:lnTo>
                    <a:pt x="155617" y="265594"/>
                  </a:lnTo>
                  <a:lnTo>
                    <a:pt x="184496" y="307544"/>
                  </a:lnTo>
                  <a:lnTo>
                    <a:pt x="218188" y="345109"/>
                  </a:lnTo>
                  <a:lnTo>
                    <a:pt x="253306" y="381374"/>
                  </a:lnTo>
                  <a:lnTo>
                    <a:pt x="288847" y="414609"/>
                  </a:lnTo>
                  <a:lnTo>
                    <a:pt x="331671" y="452506"/>
                  </a:lnTo>
                  <a:lnTo>
                    <a:pt x="378069" y="48876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15">
              <a:extLst>
                <a:ext uri="{FF2B5EF4-FFF2-40B4-BE49-F238E27FC236}">
                  <a16:creationId xmlns:a16="http://schemas.microsoft.com/office/drawing/2014/main" id="{3800EC42-3D5C-4A1C-8CF7-BA235DDCD044}"/>
                </a:ext>
              </a:extLst>
            </p:cNvPr>
            <p:cNvSpPr/>
            <p:nvPr>
              <p:custDataLst>
                <p:tags r:id="rId16"/>
              </p:custDataLst>
            </p:nvPr>
          </p:nvSpPr>
          <p:spPr>
            <a:xfrm>
              <a:off x="1607344" y="3250265"/>
              <a:ext cx="232172" cy="337501"/>
            </a:xfrm>
            <a:custGeom>
              <a:avLst/>
              <a:gdLst/>
              <a:ahLst/>
              <a:cxnLst/>
              <a:rect l="0" t="0" r="0" b="0"/>
              <a:pathLst>
                <a:path w="232172" h="337501">
                  <a:moveTo>
                    <a:pt x="0" y="276961"/>
                  </a:moveTo>
                  <a:lnTo>
                    <a:pt x="0" y="276961"/>
                  </a:lnTo>
                  <a:lnTo>
                    <a:pt x="41475" y="253578"/>
                  </a:lnTo>
                  <a:lnTo>
                    <a:pt x="79740" y="227032"/>
                  </a:lnTo>
                  <a:lnTo>
                    <a:pt x="120511" y="194037"/>
                  </a:lnTo>
                  <a:lnTo>
                    <a:pt x="161941" y="152601"/>
                  </a:lnTo>
                  <a:lnTo>
                    <a:pt x="180054" y="131194"/>
                  </a:lnTo>
                  <a:lnTo>
                    <a:pt x="198838" y="89057"/>
                  </a:lnTo>
                  <a:lnTo>
                    <a:pt x="198703" y="53055"/>
                  </a:lnTo>
                  <a:lnTo>
                    <a:pt x="187638" y="20450"/>
                  </a:lnTo>
                  <a:lnTo>
                    <a:pt x="177322" y="6521"/>
                  </a:lnTo>
                  <a:lnTo>
                    <a:pt x="171793" y="1418"/>
                  </a:lnTo>
                  <a:lnTo>
                    <a:pt x="164138" y="0"/>
                  </a:lnTo>
                  <a:lnTo>
                    <a:pt x="125982" y="9337"/>
                  </a:lnTo>
                  <a:lnTo>
                    <a:pt x="107585" y="17127"/>
                  </a:lnTo>
                  <a:lnTo>
                    <a:pt x="81486" y="38247"/>
                  </a:lnTo>
                  <a:lnTo>
                    <a:pt x="54387" y="74696"/>
                  </a:lnTo>
                  <a:lnTo>
                    <a:pt x="38604" y="108221"/>
                  </a:lnTo>
                  <a:lnTo>
                    <a:pt x="24998" y="143290"/>
                  </a:lnTo>
                  <a:lnTo>
                    <a:pt x="16071" y="166950"/>
                  </a:lnTo>
                  <a:lnTo>
                    <a:pt x="12038" y="202583"/>
                  </a:lnTo>
                  <a:lnTo>
                    <a:pt x="16685" y="237285"/>
                  </a:lnTo>
                  <a:lnTo>
                    <a:pt x="21637" y="257343"/>
                  </a:lnTo>
                  <a:lnTo>
                    <a:pt x="39484" y="285370"/>
                  </a:lnTo>
                  <a:lnTo>
                    <a:pt x="66044" y="313385"/>
                  </a:lnTo>
                  <a:lnTo>
                    <a:pt x="107622" y="332825"/>
                  </a:lnTo>
                  <a:lnTo>
                    <a:pt x="138823" y="337500"/>
                  </a:lnTo>
                  <a:lnTo>
                    <a:pt x="177793" y="331951"/>
                  </a:lnTo>
                  <a:lnTo>
                    <a:pt x="232171" y="31268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16">
              <a:extLst>
                <a:ext uri="{FF2B5EF4-FFF2-40B4-BE49-F238E27FC236}">
                  <a16:creationId xmlns:a16="http://schemas.microsoft.com/office/drawing/2014/main" id="{6FA060C8-C9F8-48D2-B829-8AA8F33D1CAD}"/>
                </a:ext>
              </a:extLst>
            </p:cNvPr>
            <p:cNvSpPr/>
            <p:nvPr>
              <p:custDataLst>
                <p:tags r:id="rId17"/>
              </p:custDataLst>
            </p:nvPr>
          </p:nvSpPr>
          <p:spPr>
            <a:xfrm>
              <a:off x="1326674" y="3458782"/>
              <a:ext cx="236022" cy="341788"/>
            </a:xfrm>
            <a:custGeom>
              <a:avLst/>
              <a:gdLst/>
              <a:ahLst/>
              <a:cxnLst/>
              <a:rect l="0" t="0" r="0" b="0"/>
              <a:pathLst>
                <a:path w="236022" h="341788">
                  <a:moveTo>
                    <a:pt x="21709" y="238108"/>
                  </a:moveTo>
                  <a:lnTo>
                    <a:pt x="21709" y="238108"/>
                  </a:lnTo>
                  <a:lnTo>
                    <a:pt x="38924" y="237116"/>
                  </a:lnTo>
                  <a:lnTo>
                    <a:pt x="76378" y="225680"/>
                  </a:lnTo>
                  <a:lnTo>
                    <a:pt x="88340" y="217371"/>
                  </a:lnTo>
                  <a:lnTo>
                    <a:pt x="126130" y="178408"/>
                  </a:lnTo>
                  <a:lnTo>
                    <a:pt x="142620" y="153739"/>
                  </a:lnTo>
                  <a:lnTo>
                    <a:pt x="158482" y="112566"/>
                  </a:lnTo>
                  <a:lnTo>
                    <a:pt x="163780" y="70151"/>
                  </a:lnTo>
                  <a:lnTo>
                    <a:pt x="162242" y="46383"/>
                  </a:lnTo>
                  <a:lnTo>
                    <a:pt x="154944" y="25897"/>
                  </a:lnTo>
                  <a:lnTo>
                    <a:pt x="145086" y="12162"/>
                  </a:lnTo>
                  <a:lnTo>
                    <a:pt x="139679" y="7110"/>
                  </a:lnTo>
                  <a:lnTo>
                    <a:pt x="123088" y="1497"/>
                  </a:lnTo>
                  <a:lnTo>
                    <a:pt x="113107" y="0"/>
                  </a:lnTo>
                  <a:lnTo>
                    <a:pt x="91434" y="6275"/>
                  </a:lnTo>
                  <a:lnTo>
                    <a:pt x="54664" y="29816"/>
                  </a:lnTo>
                  <a:lnTo>
                    <a:pt x="34560" y="52369"/>
                  </a:lnTo>
                  <a:lnTo>
                    <a:pt x="17118" y="93785"/>
                  </a:lnTo>
                  <a:lnTo>
                    <a:pt x="7230" y="128428"/>
                  </a:lnTo>
                  <a:lnTo>
                    <a:pt x="0" y="163829"/>
                  </a:lnTo>
                  <a:lnTo>
                    <a:pt x="3260" y="199453"/>
                  </a:lnTo>
                  <a:lnTo>
                    <a:pt x="11502" y="235143"/>
                  </a:lnTo>
                  <a:lnTo>
                    <a:pt x="26071" y="269862"/>
                  </a:lnTo>
                  <a:lnTo>
                    <a:pt x="43947" y="298449"/>
                  </a:lnTo>
                  <a:lnTo>
                    <a:pt x="84793" y="332681"/>
                  </a:lnTo>
                  <a:lnTo>
                    <a:pt x="102332" y="339672"/>
                  </a:lnTo>
                  <a:lnTo>
                    <a:pt x="122034" y="341787"/>
                  </a:lnTo>
                  <a:lnTo>
                    <a:pt x="159032" y="336407"/>
                  </a:lnTo>
                  <a:lnTo>
                    <a:pt x="236021" y="30061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17">
              <a:extLst>
                <a:ext uri="{FF2B5EF4-FFF2-40B4-BE49-F238E27FC236}">
                  <a16:creationId xmlns:a16="http://schemas.microsoft.com/office/drawing/2014/main" id="{84CCD34B-4F06-4994-8BDC-005DBACE4859}"/>
                </a:ext>
              </a:extLst>
            </p:cNvPr>
            <p:cNvSpPr/>
            <p:nvPr>
              <p:custDataLst>
                <p:tags r:id="rId18"/>
              </p:custDataLst>
            </p:nvPr>
          </p:nvSpPr>
          <p:spPr>
            <a:xfrm>
              <a:off x="884039" y="3589734"/>
              <a:ext cx="452906" cy="501312"/>
            </a:xfrm>
            <a:custGeom>
              <a:avLst/>
              <a:gdLst/>
              <a:ahLst/>
              <a:cxnLst/>
              <a:rect l="0" t="0" r="0" b="0"/>
              <a:pathLst>
                <a:path w="452906" h="501312">
                  <a:moveTo>
                    <a:pt x="0" y="196453"/>
                  </a:moveTo>
                  <a:lnTo>
                    <a:pt x="0" y="196453"/>
                  </a:lnTo>
                  <a:lnTo>
                    <a:pt x="8121" y="232098"/>
                  </a:lnTo>
                  <a:lnTo>
                    <a:pt x="21368" y="271617"/>
                  </a:lnTo>
                  <a:lnTo>
                    <a:pt x="33010" y="309895"/>
                  </a:lnTo>
                  <a:lnTo>
                    <a:pt x="48586" y="352215"/>
                  </a:lnTo>
                  <a:lnTo>
                    <a:pt x="65769" y="396173"/>
                  </a:lnTo>
                  <a:lnTo>
                    <a:pt x="84420" y="438633"/>
                  </a:lnTo>
                  <a:lnTo>
                    <a:pt x="114241" y="478006"/>
                  </a:lnTo>
                  <a:lnTo>
                    <a:pt x="133399" y="496173"/>
                  </a:lnTo>
                  <a:lnTo>
                    <a:pt x="139534" y="500446"/>
                  </a:lnTo>
                  <a:lnTo>
                    <a:pt x="146601" y="501311"/>
                  </a:lnTo>
                  <a:lnTo>
                    <a:pt x="162390" y="496979"/>
                  </a:lnTo>
                  <a:lnTo>
                    <a:pt x="174038" y="485794"/>
                  </a:lnTo>
                  <a:lnTo>
                    <a:pt x="194341" y="449619"/>
                  </a:lnTo>
                  <a:lnTo>
                    <a:pt x="206851" y="415884"/>
                  </a:lnTo>
                  <a:lnTo>
                    <a:pt x="216842" y="380753"/>
                  </a:lnTo>
                  <a:lnTo>
                    <a:pt x="226086" y="345208"/>
                  </a:lnTo>
                  <a:lnTo>
                    <a:pt x="239091" y="311900"/>
                  </a:lnTo>
                  <a:lnTo>
                    <a:pt x="248807" y="298695"/>
                  </a:lnTo>
                  <a:lnTo>
                    <a:pt x="265031" y="291504"/>
                  </a:lnTo>
                  <a:lnTo>
                    <a:pt x="274914" y="289586"/>
                  </a:lnTo>
                  <a:lnTo>
                    <a:pt x="296478" y="295392"/>
                  </a:lnTo>
                  <a:lnTo>
                    <a:pt x="337919" y="318633"/>
                  </a:lnTo>
                  <a:lnTo>
                    <a:pt x="380354" y="349483"/>
                  </a:lnTo>
                  <a:lnTo>
                    <a:pt x="408149" y="354905"/>
                  </a:lnTo>
                  <a:lnTo>
                    <a:pt x="416959" y="351697"/>
                  </a:lnTo>
                  <a:lnTo>
                    <a:pt x="432039" y="337549"/>
                  </a:lnTo>
                  <a:lnTo>
                    <a:pt x="446945" y="312012"/>
                  </a:lnTo>
                  <a:lnTo>
                    <a:pt x="452905" y="276113"/>
                  </a:lnTo>
                  <a:lnTo>
                    <a:pt x="449930" y="234057"/>
                  </a:lnTo>
                  <a:lnTo>
                    <a:pt x="445370" y="202252"/>
                  </a:lnTo>
                  <a:lnTo>
                    <a:pt x="440036" y="169265"/>
                  </a:lnTo>
                  <a:lnTo>
                    <a:pt x="434358" y="138067"/>
                  </a:lnTo>
                  <a:lnTo>
                    <a:pt x="425583" y="97353"/>
                  </a:lnTo>
                  <a:lnTo>
                    <a:pt x="411959" y="60155"/>
                  </a:lnTo>
                  <a:lnTo>
                    <a:pt x="383977"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18">
              <a:extLst>
                <a:ext uri="{FF2B5EF4-FFF2-40B4-BE49-F238E27FC236}">
                  <a16:creationId xmlns:a16="http://schemas.microsoft.com/office/drawing/2014/main" id="{43C5E5A9-EBA2-406C-99CE-243DCD86D5EE}"/>
                </a:ext>
              </a:extLst>
            </p:cNvPr>
            <p:cNvSpPr/>
            <p:nvPr>
              <p:custDataLst>
                <p:tags r:id="rId19"/>
              </p:custDataLst>
            </p:nvPr>
          </p:nvSpPr>
          <p:spPr>
            <a:xfrm>
              <a:off x="500062" y="3545086"/>
              <a:ext cx="339330" cy="339329"/>
            </a:xfrm>
            <a:custGeom>
              <a:avLst/>
              <a:gdLst/>
              <a:ahLst/>
              <a:cxnLst/>
              <a:rect l="0" t="0" r="0" b="0"/>
              <a:pathLst>
                <a:path w="339330" h="339329">
                  <a:moveTo>
                    <a:pt x="0" y="339328"/>
                  </a:moveTo>
                  <a:lnTo>
                    <a:pt x="0" y="339328"/>
                  </a:lnTo>
                  <a:lnTo>
                    <a:pt x="34874" y="297387"/>
                  </a:lnTo>
                  <a:lnTo>
                    <a:pt x="59365" y="261921"/>
                  </a:lnTo>
                  <a:lnTo>
                    <a:pt x="90440" y="222835"/>
                  </a:lnTo>
                  <a:lnTo>
                    <a:pt x="125242" y="180571"/>
                  </a:lnTo>
                  <a:lnTo>
                    <a:pt x="160779" y="143266"/>
                  </a:lnTo>
                  <a:lnTo>
                    <a:pt x="202599" y="107233"/>
                  </a:lnTo>
                  <a:lnTo>
                    <a:pt x="243198" y="71453"/>
                  </a:lnTo>
                  <a:lnTo>
                    <a:pt x="284401" y="40462"/>
                  </a:lnTo>
                  <a:lnTo>
                    <a:pt x="339329"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19">
              <a:extLst>
                <a:ext uri="{FF2B5EF4-FFF2-40B4-BE49-F238E27FC236}">
                  <a16:creationId xmlns:a16="http://schemas.microsoft.com/office/drawing/2014/main" id="{449590CD-E668-4630-92D8-DBDB853D67A5}"/>
                </a:ext>
              </a:extLst>
            </p:cNvPr>
            <p:cNvSpPr/>
            <p:nvPr>
              <p:custDataLst>
                <p:tags r:id="rId20"/>
              </p:custDataLst>
            </p:nvPr>
          </p:nvSpPr>
          <p:spPr>
            <a:xfrm>
              <a:off x="643046" y="3741539"/>
              <a:ext cx="321361" cy="491133"/>
            </a:xfrm>
            <a:custGeom>
              <a:avLst/>
              <a:gdLst/>
              <a:ahLst/>
              <a:cxnLst/>
              <a:rect l="0" t="0" r="0" b="0"/>
              <a:pathLst>
                <a:path w="321361" h="491133">
                  <a:moveTo>
                    <a:pt x="8821" y="0"/>
                  </a:moveTo>
                  <a:lnTo>
                    <a:pt x="8821" y="0"/>
                  </a:lnTo>
                  <a:lnTo>
                    <a:pt x="4081" y="4740"/>
                  </a:lnTo>
                  <a:lnTo>
                    <a:pt x="1753" y="9714"/>
                  </a:lnTo>
                  <a:lnTo>
                    <a:pt x="0" y="34552"/>
                  </a:lnTo>
                  <a:lnTo>
                    <a:pt x="5232" y="45453"/>
                  </a:lnTo>
                  <a:lnTo>
                    <a:pt x="16687" y="65392"/>
                  </a:lnTo>
                  <a:lnTo>
                    <a:pt x="39623" y="108528"/>
                  </a:lnTo>
                  <a:lnTo>
                    <a:pt x="65250" y="152663"/>
                  </a:lnTo>
                  <a:lnTo>
                    <a:pt x="90033" y="187777"/>
                  </a:lnTo>
                  <a:lnTo>
                    <a:pt x="116228" y="225963"/>
                  </a:lnTo>
                  <a:lnTo>
                    <a:pt x="142841" y="268696"/>
                  </a:lnTo>
                  <a:lnTo>
                    <a:pt x="169578" y="312778"/>
                  </a:lnTo>
                  <a:lnTo>
                    <a:pt x="196351" y="354612"/>
                  </a:lnTo>
                  <a:lnTo>
                    <a:pt x="220490" y="392143"/>
                  </a:lnTo>
                  <a:lnTo>
                    <a:pt x="251164" y="435640"/>
                  </a:lnTo>
                  <a:lnTo>
                    <a:pt x="291181" y="478536"/>
                  </a:lnTo>
                  <a:lnTo>
                    <a:pt x="300671" y="485534"/>
                  </a:lnTo>
                  <a:lnTo>
                    <a:pt x="311592" y="489474"/>
                  </a:lnTo>
                  <a:lnTo>
                    <a:pt x="321360" y="49113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4" name="SMARTInkShape-20">
            <a:extLst>
              <a:ext uri="{FF2B5EF4-FFF2-40B4-BE49-F238E27FC236}">
                <a16:creationId xmlns:a16="http://schemas.microsoft.com/office/drawing/2014/main" id="{3B682F83-05B1-4F19-B10E-770A31441055}"/>
              </a:ext>
            </a:extLst>
          </p:cNvPr>
          <p:cNvSpPr/>
          <p:nvPr>
            <p:custDataLst>
              <p:tags r:id="rId3"/>
            </p:custDataLst>
          </p:nvPr>
        </p:nvSpPr>
        <p:spPr>
          <a:xfrm>
            <a:off x="3135671" y="1494987"/>
            <a:ext cx="987295" cy="612296"/>
          </a:xfrm>
          <a:custGeom>
            <a:avLst/>
            <a:gdLst/>
            <a:ahLst/>
            <a:cxnLst/>
            <a:rect l="0" t="0" r="0" b="0"/>
            <a:pathLst>
              <a:path w="987295" h="612296">
                <a:moveTo>
                  <a:pt x="829110" y="85568"/>
                </a:moveTo>
                <a:lnTo>
                  <a:pt x="829110" y="85568"/>
                </a:lnTo>
                <a:lnTo>
                  <a:pt x="787129" y="64577"/>
                </a:lnTo>
                <a:lnTo>
                  <a:pt x="746952" y="54547"/>
                </a:lnTo>
                <a:lnTo>
                  <a:pt x="702696" y="37832"/>
                </a:lnTo>
                <a:lnTo>
                  <a:pt x="661963" y="27007"/>
                </a:lnTo>
                <a:lnTo>
                  <a:pt x="624225" y="21194"/>
                </a:lnTo>
                <a:lnTo>
                  <a:pt x="583366" y="15525"/>
                </a:lnTo>
                <a:lnTo>
                  <a:pt x="543215" y="8269"/>
                </a:lnTo>
                <a:lnTo>
                  <a:pt x="509693" y="6110"/>
                </a:lnTo>
                <a:lnTo>
                  <a:pt x="465456" y="8026"/>
                </a:lnTo>
                <a:lnTo>
                  <a:pt x="423020" y="12924"/>
                </a:lnTo>
                <a:lnTo>
                  <a:pt x="388200" y="18513"/>
                </a:lnTo>
                <a:lnTo>
                  <a:pt x="352748" y="26453"/>
                </a:lnTo>
                <a:lnTo>
                  <a:pt x="317108" y="35089"/>
                </a:lnTo>
                <a:lnTo>
                  <a:pt x="281413" y="43932"/>
                </a:lnTo>
                <a:lnTo>
                  <a:pt x="239933" y="62938"/>
                </a:lnTo>
                <a:lnTo>
                  <a:pt x="206180" y="79965"/>
                </a:lnTo>
                <a:lnTo>
                  <a:pt x="161865" y="103496"/>
                </a:lnTo>
                <a:lnTo>
                  <a:pt x="124155" y="127253"/>
                </a:lnTo>
                <a:lnTo>
                  <a:pt x="86149" y="159653"/>
                </a:lnTo>
                <a:lnTo>
                  <a:pt x="43924" y="203748"/>
                </a:lnTo>
                <a:lnTo>
                  <a:pt x="24349" y="237786"/>
                </a:lnTo>
                <a:lnTo>
                  <a:pt x="7827" y="282075"/>
                </a:lnTo>
                <a:lnTo>
                  <a:pt x="1369" y="308826"/>
                </a:lnTo>
                <a:lnTo>
                  <a:pt x="0" y="353460"/>
                </a:lnTo>
                <a:lnTo>
                  <a:pt x="6384" y="398107"/>
                </a:lnTo>
                <a:lnTo>
                  <a:pt x="24203" y="442755"/>
                </a:lnTo>
                <a:lnTo>
                  <a:pt x="36648" y="466898"/>
                </a:lnTo>
                <a:lnTo>
                  <a:pt x="64434" y="505098"/>
                </a:lnTo>
                <a:lnTo>
                  <a:pt x="98679" y="537591"/>
                </a:lnTo>
                <a:lnTo>
                  <a:pt x="141762" y="567716"/>
                </a:lnTo>
                <a:lnTo>
                  <a:pt x="171029" y="582968"/>
                </a:lnTo>
                <a:lnTo>
                  <a:pt x="204837" y="593771"/>
                </a:lnTo>
                <a:lnTo>
                  <a:pt x="247076" y="601570"/>
                </a:lnTo>
                <a:lnTo>
                  <a:pt x="284475" y="607661"/>
                </a:lnTo>
                <a:lnTo>
                  <a:pt x="322235" y="611009"/>
                </a:lnTo>
                <a:lnTo>
                  <a:pt x="358559" y="612001"/>
                </a:lnTo>
                <a:lnTo>
                  <a:pt x="399197" y="612295"/>
                </a:lnTo>
                <a:lnTo>
                  <a:pt x="442657" y="607642"/>
                </a:lnTo>
                <a:lnTo>
                  <a:pt x="482213" y="599979"/>
                </a:lnTo>
                <a:lnTo>
                  <a:pt x="523810" y="591425"/>
                </a:lnTo>
                <a:lnTo>
                  <a:pt x="555507" y="582914"/>
                </a:lnTo>
                <a:lnTo>
                  <a:pt x="588446" y="572517"/>
                </a:lnTo>
                <a:lnTo>
                  <a:pt x="619622" y="561281"/>
                </a:lnTo>
                <a:lnTo>
                  <a:pt x="650015" y="549673"/>
                </a:lnTo>
                <a:lnTo>
                  <a:pt x="680059" y="536907"/>
                </a:lnTo>
                <a:lnTo>
                  <a:pt x="723872" y="513977"/>
                </a:lnTo>
                <a:lnTo>
                  <a:pt x="763422" y="492191"/>
                </a:lnTo>
                <a:lnTo>
                  <a:pt x="805127" y="461482"/>
                </a:lnTo>
                <a:lnTo>
                  <a:pt x="843061" y="428240"/>
                </a:lnTo>
                <a:lnTo>
                  <a:pt x="878443" y="398105"/>
                </a:lnTo>
                <a:lnTo>
                  <a:pt x="908219" y="364482"/>
                </a:lnTo>
                <a:lnTo>
                  <a:pt x="934901" y="329384"/>
                </a:lnTo>
                <a:lnTo>
                  <a:pt x="955816" y="293849"/>
                </a:lnTo>
                <a:lnTo>
                  <a:pt x="973588" y="257193"/>
                </a:lnTo>
                <a:lnTo>
                  <a:pt x="984587" y="216346"/>
                </a:lnTo>
                <a:lnTo>
                  <a:pt x="987294" y="178666"/>
                </a:lnTo>
                <a:lnTo>
                  <a:pt x="982254" y="142367"/>
                </a:lnTo>
                <a:lnTo>
                  <a:pt x="973484" y="106476"/>
                </a:lnTo>
                <a:lnTo>
                  <a:pt x="957767" y="71698"/>
                </a:lnTo>
                <a:lnTo>
                  <a:pt x="933707" y="43094"/>
                </a:lnTo>
                <a:lnTo>
                  <a:pt x="900892" y="21609"/>
                </a:lnTo>
                <a:lnTo>
                  <a:pt x="860190" y="4661"/>
                </a:lnTo>
                <a:lnTo>
                  <a:pt x="831348" y="0"/>
                </a:lnTo>
                <a:lnTo>
                  <a:pt x="796701" y="574"/>
                </a:lnTo>
                <a:lnTo>
                  <a:pt x="758151" y="4136"/>
                </a:lnTo>
                <a:lnTo>
                  <a:pt x="717867" y="9027"/>
                </a:lnTo>
                <a:lnTo>
                  <a:pt x="676812" y="17154"/>
                </a:lnTo>
                <a:lnTo>
                  <a:pt x="637399" y="27380"/>
                </a:lnTo>
                <a:lnTo>
                  <a:pt x="603345" y="38540"/>
                </a:lnTo>
                <a:lnTo>
                  <a:pt x="534430" y="677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7" name="SMARTInkShape-Group15">
            <a:extLst>
              <a:ext uri="{FF2B5EF4-FFF2-40B4-BE49-F238E27FC236}">
                <a16:creationId xmlns:a16="http://schemas.microsoft.com/office/drawing/2014/main" id="{BE68569B-6A65-43CD-82FD-354BC25084D8}"/>
              </a:ext>
            </a:extLst>
          </p:cNvPr>
          <p:cNvGrpSpPr/>
          <p:nvPr/>
        </p:nvGrpSpPr>
        <p:grpSpPr>
          <a:xfrm>
            <a:off x="4350561" y="1432553"/>
            <a:ext cx="2211543" cy="780578"/>
            <a:chOff x="4350561" y="1432553"/>
            <a:chExt cx="2211543" cy="780578"/>
          </a:xfrm>
        </p:grpSpPr>
        <p:sp>
          <p:nvSpPr>
            <p:cNvPr id="15" name="SMARTInkShape-21">
              <a:extLst>
                <a:ext uri="{FF2B5EF4-FFF2-40B4-BE49-F238E27FC236}">
                  <a16:creationId xmlns:a16="http://schemas.microsoft.com/office/drawing/2014/main" id="{908E38CD-EFA2-499C-840A-036B0486F76B}"/>
                </a:ext>
              </a:extLst>
            </p:cNvPr>
            <p:cNvSpPr/>
            <p:nvPr>
              <p:custDataLst>
                <p:tags r:id="rId12"/>
              </p:custDataLst>
            </p:nvPr>
          </p:nvSpPr>
          <p:spPr>
            <a:xfrm>
              <a:off x="4350561" y="1432553"/>
              <a:ext cx="1171746" cy="691912"/>
            </a:xfrm>
            <a:custGeom>
              <a:avLst/>
              <a:gdLst/>
              <a:ahLst/>
              <a:cxnLst/>
              <a:rect l="0" t="0" r="0" b="0"/>
              <a:pathLst>
                <a:path w="1171746" h="691912">
                  <a:moveTo>
                    <a:pt x="909025" y="192650"/>
                  </a:moveTo>
                  <a:lnTo>
                    <a:pt x="909025" y="192650"/>
                  </a:lnTo>
                  <a:lnTo>
                    <a:pt x="899911" y="177400"/>
                  </a:lnTo>
                  <a:lnTo>
                    <a:pt x="863176" y="142980"/>
                  </a:lnTo>
                  <a:lnTo>
                    <a:pt x="827428" y="118420"/>
                  </a:lnTo>
                  <a:lnTo>
                    <a:pt x="785824" y="94460"/>
                  </a:lnTo>
                  <a:lnTo>
                    <a:pt x="765964" y="84518"/>
                  </a:lnTo>
                  <a:lnTo>
                    <a:pt x="743908" y="80099"/>
                  </a:lnTo>
                  <a:lnTo>
                    <a:pt x="723522" y="83427"/>
                  </a:lnTo>
                  <a:lnTo>
                    <a:pt x="686182" y="101732"/>
                  </a:lnTo>
                  <a:lnTo>
                    <a:pt x="659112" y="118638"/>
                  </a:lnTo>
                  <a:lnTo>
                    <a:pt x="641187" y="122383"/>
                  </a:lnTo>
                  <a:lnTo>
                    <a:pt x="622306" y="119748"/>
                  </a:lnTo>
                  <a:lnTo>
                    <a:pt x="588371" y="105124"/>
                  </a:lnTo>
                  <a:lnTo>
                    <a:pt x="547338" y="76538"/>
                  </a:lnTo>
                  <a:lnTo>
                    <a:pt x="502769" y="44917"/>
                  </a:lnTo>
                  <a:lnTo>
                    <a:pt x="469506" y="29095"/>
                  </a:lnTo>
                  <a:lnTo>
                    <a:pt x="437524" y="15448"/>
                  </a:lnTo>
                  <a:lnTo>
                    <a:pt x="405782" y="4753"/>
                  </a:lnTo>
                  <a:lnTo>
                    <a:pt x="371829" y="0"/>
                  </a:lnTo>
                  <a:lnTo>
                    <a:pt x="328727" y="2064"/>
                  </a:lnTo>
                  <a:lnTo>
                    <a:pt x="290821" y="8960"/>
                  </a:lnTo>
                  <a:lnTo>
                    <a:pt x="254454" y="12546"/>
                  </a:lnTo>
                  <a:lnTo>
                    <a:pt x="218543" y="27830"/>
                  </a:lnTo>
                  <a:lnTo>
                    <a:pt x="182767" y="46470"/>
                  </a:lnTo>
                  <a:lnTo>
                    <a:pt x="147032" y="64560"/>
                  </a:lnTo>
                  <a:lnTo>
                    <a:pt x="107522" y="88451"/>
                  </a:lnTo>
                  <a:lnTo>
                    <a:pt x="68548" y="122974"/>
                  </a:lnTo>
                  <a:lnTo>
                    <a:pt x="41624" y="166093"/>
                  </a:lnTo>
                  <a:lnTo>
                    <a:pt x="20048" y="210540"/>
                  </a:lnTo>
                  <a:lnTo>
                    <a:pt x="7327" y="248880"/>
                  </a:lnTo>
                  <a:lnTo>
                    <a:pt x="0" y="289636"/>
                  </a:lnTo>
                  <a:lnTo>
                    <a:pt x="4690" y="333480"/>
                  </a:lnTo>
                  <a:lnTo>
                    <a:pt x="8389" y="367551"/>
                  </a:lnTo>
                  <a:lnTo>
                    <a:pt x="23765" y="408879"/>
                  </a:lnTo>
                  <a:lnTo>
                    <a:pt x="36651" y="450226"/>
                  </a:lnTo>
                  <a:lnTo>
                    <a:pt x="56872" y="493193"/>
                  </a:lnTo>
                  <a:lnTo>
                    <a:pt x="85855" y="531372"/>
                  </a:lnTo>
                  <a:lnTo>
                    <a:pt x="110159" y="558588"/>
                  </a:lnTo>
                  <a:lnTo>
                    <a:pt x="149186" y="589710"/>
                  </a:lnTo>
                  <a:lnTo>
                    <a:pt x="192688" y="619119"/>
                  </a:lnTo>
                  <a:lnTo>
                    <a:pt x="228685" y="628905"/>
                  </a:lnTo>
                  <a:lnTo>
                    <a:pt x="269337" y="643489"/>
                  </a:lnTo>
                  <a:lnTo>
                    <a:pt x="307950" y="659387"/>
                  </a:lnTo>
                  <a:lnTo>
                    <a:pt x="350370" y="670822"/>
                  </a:lnTo>
                  <a:lnTo>
                    <a:pt x="379614" y="677361"/>
                  </a:lnTo>
                  <a:lnTo>
                    <a:pt x="411794" y="683575"/>
                  </a:lnTo>
                  <a:lnTo>
                    <a:pt x="444947" y="688651"/>
                  </a:lnTo>
                  <a:lnTo>
                    <a:pt x="476218" y="690908"/>
                  </a:lnTo>
                  <a:lnTo>
                    <a:pt x="509299" y="691911"/>
                  </a:lnTo>
                  <a:lnTo>
                    <a:pt x="543846" y="691364"/>
                  </a:lnTo>
                  <a:lnTo>
                    <a:pt x="579044" y="687814"/>
                  </a:lnTo>
                  <a:lnTo>
                    <a:pt x="614530" y="682929"/>
                  </a:lnTo>
                  <a:lnTo>
                    <a:pt x="649154" y="676458"/>
                  </a:lnTo>
                  <a:lnTo>
                    <a:pt x="681078" y="666967"/>
                  </a:lnTo>
                  <a:lnTo>
                    <a:pt x="714450" y="656135"/>
                  </a:lnTo>
                  <a:lnTo>
                    <a:pt x="749125" y="644706"/>
                  </a:lnTo>
                  <a:lnTo>
                    <a:pt x="784380" y="633012"/>
                  </a:lnTo>
                  <a:lnTo>
                    <a:pt x="817246" y="618554"/>
                  </a:lnTo>
                  <a:lnTo>
                    <a:pt x="848391" y="602206"/>
                  </a:lnTo>
                  <a:lnTo>
                    <a:pt x="878769" y="585019"/>
                  </a:lnTo>
                  <a:lnTo>
                    <a:pt x="908807" y="567458"/>
                  </a:lnTo>
                  <a:lnTo>
                    <a:pt x="938693" y="549731"/>
                  </a:lnTo>
                  <a:lnTo>
                    <a:pt x="982418" y="523017"/>
                  </a:lnTo>
                  <a:lnTo>
                    <a:pt x="1020950" y="495258"/>
                  </a:lnTo>
                  <a:lnTo>
                    <a:pt x="1056509" y="463331"/>
                  </a:lnTo>
                  <a:lnTo>
                    <a:pt x="1095695" y="425373"/>
                  </a:lnTo>
                  <a:lnTo>
                    <a:pt x="1132099" y="384472"/>
                  </a:lnTo>
                  <a:lnTo>
                    <a:pt x="1153694" y="345304"/>
                  </a:lnTo>
                  <a:lnTo>
                    <a:pt x="1167515" y="306258"/>
                  </a:lnTo>
                  <a:lnTo>
                    <a:pt x="1171745" y="284814"/>
                  </a:lnTo>
                  <a:lnTo>
                    <a:pt x="1166376" y="246795"/>
                  </a:lnTo>
                  <a:lnTo>
                    <a:pt x="1155934" y="219607"/>
                  </a:lnTo>
                  <a:lnTo>
                    <a:pt x="1151021" y="210621"/>
                  </a:lnTo>
                  <a:lnTo>
                    <a:pt x="1134980" y="195346"/>
                  </a:lnTo>
                  <a:lnTo>
                    <a:pt x="1103636" y="178235"/>
                  </a:lnTo>
                  <a:lnTo>
                    <a:pt x="1063922" y="166882"/>
                  </a:lnTo>
                  <a:lnTo>
                    <a:pt x="1029462" y="162346"/>
                  </a:lnTo>
                  <a:lnTo>
                    <a:pt x="987688" y="163637"/>
                  </a:lnTo>
                  <a:lnTo>
                    <a:pt x="945309" y="170164"/>
                  </a:lnTo>
                  <a:lnTo>
                    <a:pt x="902331" y="181664"/>
                  </a:lnTo>
                  <a:lnTo>
                    <a:pt x="879757" y="190287"/>
                  </a:lnTo>
                  <a:lnTo>
                    <a:pt x="836486" y="211444"/>
                  </a:lnTo>
                  <a:lnTo>
                    <a:pt x="800717" y="237383"/>
                  </a:lnTo>
                  <a:lnTo>
                    <a:pt x="765638" y="260156"/>
                  </a:lnTo>
                  <a:lnTo>
                    <a:pt x="729211" y="281192"/>
                  </a:lnTo>
                  <a:lnTo>
                    <a:pt x="689871" y="303770"/>
                  </a:lnTo>
                  <a:lnTo>
                    <a:pt x="657172" y="319097"/>
                  </a:lnTo>
                  <a:lnTo>
                    <a:pt x="627425" y="327231"/>
                  </a:lnTo>
                  <a:lnTo>
                    <a:pt x="560767" y="32659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22">
              <a:extLst>
                <a:ext uri="{FF2B5EF4-FFF2-40B4-BE49-F238E27FC236}">
                  <a16:creationId xmlns:a16="http://schemas.microsoft.com/office/drawing/2014/main" id="{883778F9-D49A-4833-94D8-AED32F4AF1BB}"/>
                </a:ext>
              </a:extLst>
            </p:cNvPr>
            <p:cNvSpPr/>
            <p:nvPr>
              <p:custDataLst>
                <p:tags r:id="rId13"/>
              </p:custDataLst>
            </p:nvPr>
          </p:nvSpPr>
          <p:spPr>
            <a:xfrm>
              <a:off x="5649966" y="1617927"/>
              <a:ext cx="912138" cy="595204"/>
            </a:xfrm>
            <a:custGeom>
              <a:avLst/>
              <a:gdLst/>
              <a:ahLst/>
              <a:cxnLst/>
              <a:rect l="0" t="0" r="0" b="0"/>
              <a:pathLst>
                <a:path w="912138" h="595204">
                  <a:moveTo>
                    <a:pt x="806198" y="51924"/>
                  </a:moveTo>
                  <a:lnTo>
                    <a:pt x="806198" y="51924"/>
                  </a:lnTo>
                  <a:lnTo>
                    <a:pt x="796092" y="43803"/>
                  </a:lnTo>
                  <a:lnTo>
                    <a:pt x="758966" y="26765"/>
                  </a:lnTo>
                  <a:lnTo>
                    <a:pt x="725065" y="19334"/>
                  </a:lnTo>
                  <a:lnTo>
                    <a:pt x="689885" y="14487"/>
                  </a:lnTo>
                  <a:lnTo>
                    <a:pt x="651680" y="9412"/>
                  </a:lnTo>
                  <a:lnTo>
                    <a:pt x="608941" y="7909"/>
                  </a:lnTo>
                  <a:lnTo>
                    <a:pt x="564858" y="7464"/>
                  </a:lnTo>
                  <a:lnTo>
                    <a:pt x="520377" y="7332"/>
                  </a:lnTo>
                  <a:lnTo>
                    <a:pt x="475779" y="9939"/>
                  </a:lnTo>
                  <a:lnTo>
                    <a:pt x="431144" y="14349"/>
                  </a:lnTo>
                  <a:lnTo>
                    <a:pt x="386501" y="20947"/>
                  </a:lnTo>
                  <a:lnTo>
                    <a:pt x="344499" y="32824"/>
                  </a:lnTo>
                  <a:lnTo>
                    <a:pt x="306919" y="45273"/>
                  </a:lnTo>
                  <a:lnTo>
                    <a:pt x="270649" y="58883"/>
                  </a:lnTo>
                  <a:lnTo>
                    <a:pt x="234767" y="71846"/>
                  </a:lnTo>
                  <a:lnTo>
                    <a:pt x="198999" y="88254"/>
                  </a:lnTo>
                  <a:lnTo>
                    <a:pt x="165912" y="108329"/>
                  </a:lnTo>
                  <a:lnTo>
                    <a:pt x="128064" y="137039"/>
                  </a:lnTo>
                  <a:lnTo>
                    <a:pt x="85608" y="177566"/>
                  </a:lnTo>
                  <a:lnTo>
                    <a:pt x="54876" y="212782"/>
                  </a:lnTo>
                  <a:lnTo>
                    <a:pt x="33408" y="255531"/>
                  </a:lnTo>
                  <a:lnTo>
                    <a:pt x="13734" y="299547"/>
                  </a:lnTo>
                  <a:lnTo>
                    <a:pt x="0" y="341939"/>
                  </a:lnTo>
                  <a:lnTo>
                    <a:pt x="234" y="386232"/>
                  </a:lnTo>
                  <a:lnTo>
                    <a:pt x="6588" y="422838"/>
                  </a:lnTo>
                  <a:lnTo>
                    <a:pt x="24752" y="461874"/>
                  </a:lnTo>
                  <a:lnTo>
                    <a:pt x="42625" y="488245"/>
                  </a:lnTo>
                  <a:lnTo>
                    <a:pt x="83470" y="521667"/>
                  </a:lnTo>
                  <a:lnTo>
                    <a:pt x="124863" y="544932"/>
                  </a:lnTo>
                  <a:lnTo>
                    <a:pt x="168023" y="562757"/>
                  </a:lnTo>
                  <a:lnTo>
                    <a:pt x="206674" y="576675"/>
                  </a:lnTo>
                  <a:lnTo>
                    <a:pt x="245907" y="584437"/>
                  </a:lnTo>
                  <a:lnTo>
                    <a:pt x="288951" y="589383"/>
                  </a:lnTo>
                  <a:lnTo>
                    <a:pt x="319334" y="593412"/>
                  </a:lnTo>
                  <a:lnTo>
                    <a:pt x="352681" y="595203"/>
                  </a:lnTo>
                  <a:lnTo>
                    <a:pt x="387346" y="593353"/>
                  </a:lnTo>
                  <a:lnTo>
                    <a:pt x="422596" y="590216"/>
                  </a:lnTo>
                  <a:lnTo>
                    <a:pt x="458107" y="588821"/>
                  </a:lnTo>
                  <a:lnTo>
                    <a:pt x="493733" y="585556"/>
                  </a:lnTo>
                  <a:lnTo>
                    <a:pt x="529410" y="580797"/>
                  </a:lnTo>
                  <a:lnTo>
                    <a:pt x="565110" y="575375"/>
                  </a:lnTo>
                  <a:lnTo>
                    <a:pt x="598175" y="567012"/>
                  </a:lnTo>
                  <a:lnTo>
                    <a:pt x="630399" y="556680"/>
                  </a:lnTo>
                  <a:lnTo>
                    <a:pt x="664565" y="545474"/>
                  </a:lnTo>
                  <a:lnTo>
                    <a:pt x="696948" y="533878"/>
                  </a:lnTo>
                  <a:lnTo>
                    <a:pt x="740424" y="516194"/>
                  </a:lnTo>
                  <a:lnTo>
                    <a:pt x="778441" y="498387"/>
                  </a:lnTo>
                  <a:lnTo>
                    <a:pt x="812196" y="477897"/>
                  </a:lnTo>
                  <a:lnTo>
                    <a:pt x="850268" y="444307"/>
                  </a:lnTo>
                  <a:lnTo>
                    <a:pt x="878329" y="409009"/>
                  </a:lnTo>
                  <a:lnTo>
                    <a:pt x="894456" y="370727"/>
                  </a:lnTo>
                  <a:lnTo>
                    <a:pt x="907196" y="329982"/>
                  </a:lnTo>
                  <a:lnTo>
                    <a:pt x="912137" y="286141"/>
                  </a:lnTo>
                  <a:lnTo>
                    <a:pt x="912002" y="251078"/>
                  </a:lnTo>
                  <a:lnTo>
                    <a:pt x="906118" y="214561"/>
                  </a:lnTo>
                  <a:lnTo>
                    <a:pt x="898091" y="173755"/>
                  </a:lnTo>
                  <a:lnTo>
                    <a:pt x="889429" y="137081"/>
                  </a:lnTo>
                  <a:lnTo>
                    <a:pt x="878594" y="105929"/>
                  </a:lnTo>
                  <a:lnTo>
                    <a:pt x="849271" y="62996"/>
                  </a:lnTo>
                  <a:lnTo>
                    <a:pt x="820945" y="37346"/>
                  </a:lnTo>
                  <a:lnTo>
                    <a:pt x="787416" y="17178"/>
                  </a:lnTo>
                  <a:lnTo>
                    <a:pt x="762131" y="6716"/>
                  </a:lnTo>
                  <a:lnTo>
                    <a:pt x="731050" y="2066"/>
                  </a:lnTo>
                  <a:lnTo>
                    <a:pt x="697392" y="0"/>
                  </a:lnTo>
                  <a:lnTo>
                    <a:pt x="661598" y="73"/>
                  </a:lnTo>
                  <a:lnTo>
                    <a:pt x="622538" y="3413"/>
                  </a:lnTo>
                  <a:lnTo>
                    <a:pt x="587318" y="8205"/>
                  </a:lnTo>
                  <a:lnTo>
                    <a:pt x="511518" y="2513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8" name="SMARTInkShape-23">
            <a:extLst>
              <a:ext uri="{FF2B5EF4-FFF2-40B4-BE49-F238E27FC236}">
                <a16:creationId xmlns:a16="http://schemas.microsoft.com/office/drawing/2014/main" id="{78386546-1AE8-4143-828E-A8298C2F1D54}"/>
              </a:ext>
            </a:extLst>
          </p:cNvPr>
          <p:cNvSpPr/>
          <p:nvPr>
            <p:custDataLst>
              <p:tags r:id="rId4"/>
            </p:custDataLst>
          </p:nvPr>
        </p:nvSpPr>
        <p:spPr>
          <a:xfrm>
            <a:off x="6932622" y="1894609"/>
            <a:ext cx="965788" cy="479288"/>
          </a:xfrm>
          <a:custGeom>
            <a:avLst/>
            <a:gdLst/>
            <a:ahLst/>
            <a:cxnLst/>
            <a:rect l="0" t="0" r="0" b="0"/>
            <a:pathLst>
              <a:path w="965788" h="479288">
                <a:moveTo>
                  <a:pt x="675471" y="168149"/>
                </a:moveTo>
                <a:lnTo>
                  <a:pt x="675471" y="168149"/>
                </a:lnTo>
                <a:lnTo>
                  <a:pt x="668343" y="160027"/>
                </a:lnTo>
                <a:lnTo>
                  <a:pt x="631833" y="116131"/>
                </a:lnTo>
                <a:lnTo>
                  <a:pt x="589210" y="72990"/>
                </a:lnTo>
                <a:lnTo>
                  <a:pt x="549679" y="50213"/>
                </a:lnTo>
                <a:lnTo>
                  <a:pt x="505706" y="28190"/>
                </a:lnTo>
                <a:lnTo>
                  <a:pt x="478988" y="14452"/>
                </a:lnTo>
                <a:lnTo>
                  <a:pt x="434366" y="3601"/>
                </a:lnTo>
                <a:lnTo>
                  <a:pt x="402840" y="0"/>
                </a:lnTo>
                <a:lnTo>
                  <a:pt x="372070" y="1804"/>
                </a:lnTo>
                <a:lnTo>
                  <a:pt x="338219" y="5913"/>
                </a:lnTo>
                <a:lnTo>
                  <a:pt x="296850" y="14797"/>
                </a:lnTo>
                <a:lnTo>
                  <a:pt x="258465" y="29556"/>
                </a:lnTo>
                <a:lnTo>
                  <a:pt x="216114" y="46496"/>
                </a:lnTo>
                <a:lnTo>
                  <a:pt x="173138" y="65076"/>
                </a:lnTo>
                <a:lnTo>
                  <a:pt x="135820" y="88991"/>
                </a:lnTo>
                <a:lnTo>
                  <a:pt x="93396" y="121093"/>
                </a:lnTo>
                <a:lnTo>
                  <a:pt x="72481" y="135329"/>
                </a:lnTo>
                <a:lnTo>
                  <a:pt x="49552" y="161070"/>
                </a:lnTo>
                <a:lnTo>
                  <a:pt x="26672" y="202175"/>
                </a:lnTo>
                <a:lnTo>
                  <a:pt x="7564" y="239252"/>
                </a:lnTo>
                <a:lnTo>
                  <a:pt x="0" y="280498"/>
                </a:lnTo>
                <a:lnTo>
                  <a:pt x="876" y="313332"/>
                </a:lnTo>
                <a:lnTo>
                  <a:pt x="5565" y="343799"/>
                </a:lnTo>
                <a:lnTo>
                  <a:pt x="24745" y="382174"/>
                </a:lnTo>
                <a:lnTo>
                  <a:pt x="38001" y="399201"/>
                </a:lnTo>
                <a:lnTo>
                  <a:pt x="78850" y="426300"/>
                </a:lnTo>
                <a:lnTo>
                  <a:pt x="113395" y="442084"/>
                </a:lnTo>
                <a:lnTo>
                  <a:pt x="151412" y="453044"/>
                </a:lnTo>
                <a:lnTo>
                  <a:pt x="194096" y="462575"/>
                </a:lnTo>
                <a:lnTo>
                  <a:pt x="225386" y="467677"/>
                </a:lnTo>
                <a:lnTo>
                  <a:pt x="262443" y="469944"/>
                </a:lnTo>
                <a:lnTo>
                  <a:pt x="299420" y="473598"/>
                </a:lnTo>
                <a:lnTo>
                  <a:pt x="337681" y="477537"/>
                </a:lnTo>
                <a:lnTo>
                  <a:pt x="381145" y="479287"/>
                </a:lnTo>
                <a:lnTo>
                  <a:pt x="424274" y="477419"/>
                </a:lnTo>
                <a:lnTo>
                  <a:pt x="467586" y="473282"/>
                </a:lnTo>
                <a:lnTo>
                  <a:pt x="490248" y="470789"/>
                </a:lnTo>
                <a:lnTo>
                  <a:pt x="513294" y="468136"/>
                </a:lnTo>
                <a:lnTo>
                  <a:pt x="557422" y="465187"/>
                </a:lnTo>
                <a:lnTo>
                  <a:pt x="600184" y="462885"/>
                </a:lnTo>
                <a:lnTo>
                  <a:pt x="642341" y="458554"/>
                </a:lnTo>
                <a:lnTo>
                  <a:pt x="686875" y="453322"/>
                </a:lnTo>
                <a:lnTo>
                  <a:pt x="731140" y="447689"/>
                </a:lnTo>
                <a:lnTo>
                  <a:pt x="770659" y="441879"/>
                </a:lnTo>
                <a:lnTo>
                  <a:pt x="808066" y="433343"/>
                </a:lnTo>
                <a:lnTo>
                  <a:pt x="842551" y="422935"/>
                </a:lnTo>
                <a:lnTo>
                  <a:pt x="884278" y="405919"/>
                </a:lnTo>
                <a:lnTo>
                  <a:pt x="928641" y="382391"/>
                </a:lnTo>
                <a:lnTo>
                  <a:pt x="957102" y="358635"/>
                </a:lnTo>
                <a:lnTo>
                  <a:pt x="964351" y="336153"/>
                </a:lnTo>
                <a:lnTo>
                  <a:pt x="965787" y="297964"/>
                </a:lnTo>
                <a:lnTo>
                  <a:pt x="961266" y="277438"/>
                </a:lnTo>
                <a:lnTo>
                  <a:pt x="942196" y="240008"/>
                </a:lnTo>
                <a:lnTo>
                  <a:pt x="928953" y="221914"/>
                </a:lnTo>
                <a:lnTo>
                  <a:pt x="888114" y="186045"/>
                </a:lnTo>
                <a:lnTo>
                  <a:pt x="850924" y="159230"/>
                </a:lnTo>
                <a:lnTo>
                  <a:pt x="821911" y="142357"/>
                </a:lnTo>
                <a:lnTo>
                  <a:pt x="789173" y="128243"/>
                </a:lnTo>
                <a:lnTo>
                  <a:pt x="754779" y="112710"/>
                </a:lnTo>
                <a:lnTo>
                  <a:pt x="718656" y="96876"/>
                </a:lnTo>
                <a:lnTo>
                  <a:pt x="679451" y="83225"/>
                </a:lnTo>
                <a:lnTo>
                  <a:pt x="636229" y="73189"/>
                </a:lnTo>
                <a:lnTo>
                  <a:pt x="592547" y="65421"/>
                </a:lnTo>
                <a:lnTo>
                  <a:pt x="553288" y="58661"/>
                </a:lnTo>
                <a:lnTo>
                  <a:pt x="518642" y="54995"/>
                </a:lnTo>
                <a:lnTo>
                  <a:pt x="470088" y="5206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24">
            <a:extLst>
              <a:ext uri="{FF2B5EF4-FFF2-40B4-BE49-F238E27FC236}">
                <a16:creationId xmlns:a16="http://schemas.microsoft.com/office/drawing/2014/main" id="{A7EF2F4D-0660-4D0F-89CB-22960FDD36A0}"/>
              </a:ext>
            </a:extLst>
          </p:cNvPr>
          <p:cNvSpPr/>
          <p:nvPr>
            <p:custDataLst>
              <p:tags r:id="rId5"/>
            </p:custDataLst>
          </p:nvPr>
        </p:nvSpPr>
        <p:spPr>
          <a:xfrm>
            <a:off x="71437" y="5723929"/>
            <a:ext cx="1973462" cy="857251"/>
          </a:xfrm>
          <a:custGeom>
            <a:avLst/>
            <a:gdLst/>
            <a:ahLst/>
            <a:cxnLst/>
            <a:rect l="0" t="0" r="0" b="0"/>
            <a:pathLst>
              <a:path w="1973462" h="857251">
                <a:moveTo>
                  <a:pt x="0" y="0"/>
                </a:moveTo>
                <a:lnTo>
                  <a:pt x="0" y="0"/>
                </a:lnTo>
                <a:lnTo>
                  <a:pt x="4741" y="4740"/>
                </a:lnTo>
                <a:lnTo>
                  <a:pt x="7068" y="9714"/>
                </a:lnTo>
                <a:lnTo>
                  <a:pt x="15814" y="36190"/>
                </a:lnTo>
                <a:lnTo>
                  <a:pt x="40946" y="74301"/>
                </a:lnTo>
                <a:lnTo>
                  <a:pt x="69825" y="111948"/>
                </a:lnTo>
                <a:lnTo>
                  <a:pt x="107015" y="151441"/>
                </a:lnTo>
                <a:lnTo>
                  <a:pt x="144033" y="181523"/>
                </a:lnTo>
                <a:lnTo>
                  <a:pt x="187676" y="211330"/>
                </a:lnTo>
                <a:lnTo>
                  <a:pt x="232192" y="241101"/>
                </a:lnTo>
                <a:lnTo>
                  <a:pt x="267895" y="269654"/>
                </a:lnTo>
                <a:lnTo>
                  <a:pt x="309748" y="297821"/>
                </a:lnTo>
                <a:lnTo>
                  <a:pt x="350353" y="328373"/>
                </a:lnTo>
                <a:lnTo>
                  <a:pt x="384598" y="347658"/>
                </a:lnTo>
                <a:lnTo>
                  <a:pt x="426984" y="371952"/>
                </a:lnTo>
                <a:lnTo>
                  <a:pt x="471149" y="401996"/>
                </a:lnTo>
                <a:lnTo>
                  <a:pt x="515445" y="428069"/>
                </a:lnTo>
                <a:lnTo>
                  <a:pt x="557892" y="452328"/>
                </a:lnTo>
                <a:lnTo>
                  <a:pt x="592714" y="470265"/>
                </a:lnTo>
                <a:lnTo>
                  <a:pt x="628167" y="488147"/>
                </a:lnTo>
                <a:lnTo>
                  <a:pt x="669565" y="512960"/>
                </a:lnTo>
                <a:lnTo>
                  <a:pt x="703303" y="534973"/>
                </a:lnTo>
                <a:lnTo>
                  <a:pt x="738435" y="549653"/>
                </a:lnTo>
                <a:lnTo>
                  <a:pt x="773980" y="567121"/>
                </a:lnTo>
                <a:lnTo>
                  <a:pt x="809647" y="589717"/>
                </a:lnTo>
                <a:lnTo>
                  <a:pt x="845351" y="608428"/>
                </a:lnTo>
                <a:lnTo>
                  <a:pt x="881065" y="621688"/>
                </a:lnTo>
                <a:lnTo>
                  <a:pt x="916782" y="636753"/>
                </a:lnTo>
                <a:lnTo>
                  <a:pt x="952501" y="648933"/>
                </a:lnTo>
                <a:lnTo>
                  <a:pt x="988219" y="663675"/>
                </a:lnTo>
                <a:lnTo>
                  <a:pt x="1023938" y="674769"/>
                </a:lnTo>
                <a:lnTo>
                  <a:pt x="1059657" y="684340"/>
                </a:lnTo>
                <a:lnTo>
                  <a:pt x="1096368" y="693460"/>
                </a:lnTo>
                <a:lnTo>
                  <a:pt x="1137231" y="702445"/>
                </a:lnTo>
                <a:lnTo>
                  <a:pt x="1175907" y="711392"/>
                </a:lnTo>
                <a:lnTo>
                  <a:pt x="1218345" y="719335"/>
                </a:lnTo>
                <a:lnTo>
                  <a:pt x="1261347" y="723121"/>
                </a:lnTo>
                <a:lnTo>
                  <a:pt x="1300656" y="729093"/>
                </a:lnTo>
                <a:lnTo>
                  <a:pt x="1342290" y="732296"/>
                </a:lnTo>
                <a:lnTo>
                  <a:pt x="1381194" y="738096"/>
                </a:lnTo>
                <a:lnTo>
                  <a:pt x="1423700" y="741247"/>
                </a:lnTo>
                <a:lnTo>
                  <a:pt x="1467713" y="747032"/>
                </a:lnTo>
                <a:lnTo>
                  <a:pt x="1512173" y="750179"/>
                </a:lnTo>
                <a:lnTo>
                  <a:pt x="1556766" y="756954"/>
                </a:lnTo>
                <a:lnTo>
                  <a:pt x="1586519" y="762404"/>
                </a:lnTo>
                <a:lnTo>
                  <a:pt x="1618924" y="768132"/>
                </a:lnTo>
                <a:lnTo>
                  <a:pt x="1652179" y="773986"/>
                </a:lnTo>
                <a:lnTo>
                  <a:pt x="1683494" y="779894"/>
                </a:lnTo>
                <a:lnTo>
                  <a:pt x="1713949" y="788474"/>
                </a:lnTo>
                <a:lnTo>
                  <a:pt x="1745013" y="797909"/>
                </a:lnTo>
                <a:lnTo>
                  <a:pt x="1778663" y="805410"/>
                </a:lnTo>
                <a:lnTo>
                  <a:pt x="1810817" y="812052"/>
                </a:lnTo>
                <a:lnTo>
                  <a:pt x="1842636" y="819303"/>
                </a:lnTo>
                <a:lnTo>
                  <a:pt x="1876621" y="829140"/>
                </a:lnTo>
                <a:lnTo>
                  <a:pt x="1919743" y="841094"/>
                </a:lnTo>
                <a:lnTo>
                  <a:pt x="1973461" y="8572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2" name="SMARTInkShape-Group18">
            <a:extLst>
              <a:ext uri="{FF2B5EF4-FFF2-40B4-BE49-F238E27FC236}">
                <a16:creationId xmlns:a16="http://schemas.microsoft.com/office/drawing/2014/main" id="{9A5B182C-F59C-460B-BF2F-838E722D6546}"/>
              </a:ext>
            </a:extLst>
          </p:cNvPr>
          <p:cNvGrpSpPr/>
          <p:nvPr/>
        </p:nvGrpSpPr>
        <p:grpSpPr>
          <a:xfrm>
            <a:off x="2428875" y="5438180"/>
            <a:ext cx="6535435" cy="1214437"/>
            <a:chOff x="2428875" y="5438180"/>
            <a:chExt cx="6535435" cy="1214437"/>
          </a:xfrm>
        </p:grpSpPr>
        <p:sp>
          <p:nvSpPr>
            <p:cNvPr id="20" name="SMARTInkShape-25">
              <a:extLst>
                <a:ext uri="{FF2B5EF4-FFF2-40B4-BE49-F238E27FC236}">
                  <a16:creationId xmlns:a16="http://schemas.microsoft.com/office/drawing/2014/main" id="{659DD564-6A98-4DA1-8DD2-255BD50E809D}"/>
                </a:ext>
              </a:extLst>
            </p:cNvPr>
            <p:cNvSpPr/>
            <p:nvPr>
              <p:custDataLst>
                <p:tags r:id="rId10"/>
              </p:custDataLst>
            </p:nvPr>
          </p:nvSpPr>
          <p:spPr>
            <a:xfrm>
              <a:off x="2428875" y="6572252"/>
              <a:ext cx="3134321" cy="80365"/>
            </a:xfrm>
            <a:custGeom>
              <a:avLst/>
              <a:gdLst/>
              <a:ahLst/>
              <a:cxnLst/>
              <a:rect l="0" t="0" r="0" b="0"/>
              <a:pathLst>
                <a:path w="3134321" h="80365">
                  <a:moveTo>
                    <a:pt x="0" y="80364"/>
                  </a:moveTo>
                  <a:lnTo>
                    <a:pt x="0" y="80364"/>
                  </a:lnTo>
                  <a:lnTo>
                    <a:pt x="43747" y="79373"/>
                  </a:lnTo>
                  <a:lnTo>
                    <a:pt x="83848" y="74228"/>
                  </a:lnTo>
                  <a:lnTo>
                    <a:pt x="122299" y="71270"/>
                  </a:lnTo>
                  <a:lnTo>
                    <a:pt x="164670" y="65544"/>
                  </a:lnTo>
                  <a:lnTo>
                    <a:pt x="207651" y="62414"/>
                  </a:lnTo>
                  <a:lnTo>
                    <a:pt x="246955" y="56636"/>
                  </a:lnTo>
                  <a:lnTo>
                    <a:pt x="289579" y="54482"/>
                  </a:lnTo>
                  <a:lnTo>
                    <a:pt x="333628" y="52852"/>
                  </a:lnTo>
                  <a:lnTo>
                    <a:pt x="378098" y="47518"/>
                  </a:lnTo>
                  <a:lnTo>
                    <a:pt x="422694" y="45497"/>
                  </a:lnTo>
                  <a:lnTo>
                    <a:pt x="452447" y="45025"/>
                  </a:lnTo>
                  <a:lnTo>
                    <a:pt x="484854" y="44814"/>
                  </a:lnTo>
                  <a:lnTo>
                    <a:pt x="518108" y="44721"/>
                  </a:lnTo>
                  <a:lnTo>
                    <a:pt x="549424" y="44680"/>
                  </a:lnTo>
                  <a:lnTo>
                    <a:pt x="579878" y="44661"/>
                  </a:lnTo>
                  <a:lnTo>
                    <a:pt x="609950" y="44653"/>
                  </a:lnTo>
                  <a:lnTo>
                    <a:pt x="639852" y="44649"/>
                  </a:lnTo>
                  <a:lnTo>
                    <a:pt x="672324" y="44647"/>
                  </a:lnTo>
                  <a:lnTo>
                    <a:pt x="705608" y="44646"/>
                  </a:lnTo>
                  <a:lnTo>
                    <a:pt x="736937" y="44646"/>
                  </a:lnTo>
                  <a:lnTo>
                    <a:pt x="767397" y="44646"/>
                  </a:lnTo>
                  <a:lnTo>
                    <a:pt x="797471" y="44646"/>
                  </a:lnTo>
                  <a:lnTo>
                    <a:pt x="827374" y="44646"/>
                  </a:lnTo>
                  <a:lnTo>
                    <a:pt x="857201" y="42001"/>
                  </a:lnTo>
                  <a:lnTo>
                    <a:pt x="887986" y="38510"/>
                  </a:lnTo>
                  <a:lnTo>
                    <a:pt x="921512" y="36958"/>
                  </a:lnTo>
                  <a:lnTo>
                    <a:pt x="953610" y="36268"/>
                  </a:lnTo>
                  <a:lnTo>
                    <a:pt x="984412" y="34970"/>
                  </a:lnTo>
                  <a:lnTo>
                    <a:pt x="1014639" y="31085"/>
                  </a:lnTo>
                  <a:lnTo>
                    <a:pt x="1044609" y="28697"/>
                  </a:lnTo>
                  <a:lnTo>
                    <a:pt x="1074466" y="26644"/>
                  </a:lnTo>
                  <a:lnTo>
                    <a:pt x="1104272" y="22424"/>
                  </a:lnTo>
                  <a:lnTo>
                    <a:pt x="1134056" y="19887"/>
                  </a:lnTo>
                  <a:lnTo>
                    <a:pt x="1163829" y="18759"/>
                  </a:lnTo>
                  <a:lnTo>
                    <a:pt x="1193599" y="18258"/>
                  </a:lnTo>
                  <a:lnTo>
                    <a:pt x="1223366" y="15389"/>
                  </a:lnTo>
                  <a:lnTo>
                    <a:pt x="1253132" y="11799"/>
                  </a:lnTo>
                  <a:lnTo>
                    <a:pt x="1282898" y="10204"/>
                  </a:lnTo>
                  <a:lnTo>
                    <a:pt x="1327546" y="4565"/>
                  </a:lnTo>
                  <a:lnTo>
                    <a:pt x="1372195" y="1351"/>
                  </a:lnTo>
                  <a:lnTo>
                    <a:pt x="1416843" y="399"/>
                  </a:lnTo>
                  <a:lnTo>
                    <a:pt x="1449255" y="176"/>
                  </a:lnTo>
                  <a:lnTo>
                    <a:pt x="1482512" y="76"/>
                  </a:lnTo>
                  <a:lnTo>
                    <a:pt x="1513829" y="32"/>
                  </a:lnTo>
                  <a:lnTo>
                    <a:pt x="1544284" y="13"/>
                  </a:lnTo>
                  <a:lnTo>
                    <a:pt x="1575348" y="5"/>
                  </a:lnTo>
                  <a:lnTo>
                    <a:pt x="1608999" y="0"/>
                  </a:lnTo>
                  <a:lnTo>
                    <a:pt x="1641152" y="2645"/>
                  </a:lnTo>
                  <a:lnTo>
                    <a:pt x="1671979" y="6136"/>
                  </a:lnTo>
                  <a:lnTo>
                    <a:pt x="1702216" y="7687"/>
                  </a:lnTo>
                  <a:lnTo>
                    <a:pt x="1732192" y="8376"/>
                  </a:lnTo>
                  <a:lnTo>
                    <a:pt x="1774312" y="11410"/>
                  </a:lnTo>
                  <a:lnTo>
                    <a:pt x="1814574" y="15947"/>
                  </a:lnTo>
                  <a:lnTo>
                    <a:pt x="1857922" y="17291"/>
                  </a:lnTo>
                  <a:lnTo>
                    <a:pt x="1899539" y="17689"/>
                  </a:lnTo>
                  <a:lnTo>
                    <a:pt x="1939652" y="17807"/>
                  </a:lnTo>
                  <a:lnTo>
                    <a:pt x="1982956" y="17842"/>
                  </a:lnTo>
                  <a:lnTo>
                    <a:pt x="2027206" y="17853"/>
                  </a:lnTo>
                  <a:lnTo>
                    <a:pt x="2071737" y="17857"/>
                  </a:lnTo>
                  <a:lnTo>
                    <a:pt x="2113705" y="17857"/>
                  </a:lnTo>
                  <a:lnTo>
                    <a:pt x="2151275" y="17857"/>
                  </a:lnTo>
                  <a:lnTo>
                    <a:pt x="2190188" y="17857"/>
                  </a:lnTo>
                  <a:lnTo>
                    <a:pt x="2230491" y="17857"/>
                  </a:lnTo>
                  <a:lnTo>
                    <a:pt x="2270215" y="17857"/>
                  </a:lnTo>
                  <a:lnTo>
                    <a:pt x="2310758" y="17857"/>
                  </a:lnTo>
                  <a:lnTo>
                    <a:pt x="2350551" y="17857"/>
                  </a:lnTo>
                  <a:lnTo>
                    <a:pt x="2391116" y="17857"/>
                  </a:lnTo>
                  <a:lnTo>
                    <a:pt x="2428270" y="15212"/>
                  </a:lnTo>
                  <a:lnTo>
                    <a:pt x="2464414" y="10790"/>
                  </a:lnTo>
                  <a:lnTo>
                    <a:pt x="2500260" y="12125"/>
                  </a:lnTo>
                  <a:lnTo>
                    <a:pt x="2536016" y="16159"/>
                  </a:lnTo>
                  <a:lnTo>
                    <a:pt x="2571745" y="17354"/>
                  </a:lnTo>
                  <a:lnTo>
                    <a:pt x="2607468" y="17708"/>
                  </a:lnTo>
                  <a:lnTo>
                    <a:pt x="2643188" y="17812"/>
                  </a:lnTo>
                  <a:lnTo>
                    <a:pt x="2686844" y="17844"/>
                  </a:lnTo>
                  <a:lnTo>
                    <a:pt x="2721129" y="17851"/>
                  </a:lnTo>
                  <a:lnTo>
                    <a:pt x="2765721" y="17856"/>
                  </a:lnTo>
                  <a:lnTo>
                    <a:pt x="2802156" y="17857"/>
                  </a:lnTo>
                  <a:lnTo>
                    <a:pt x="2833565" y="17857"/>
                  </a:lnTo>
                  <a:lnTo>
                    <a:pt x="2870913" y="17857"/>
                  </a:lnTo>
                  <a:lnTo>
                    <a:pt x="2911415" y="17857"/>
                  </a:lnTo>
                  <a:lnTo>
                    <a:pt x="2943970" y="16865"/>
                  </a:lnTo>
                  <a:lnTo>
                    <a:pt x="2982009" y="11721"/>
                  </a:lnTo>
                  <a:lnTo>
                    <a:pt x="3013048" y="10169"/>
                  </a:lnTo>
                  <a:lnTo>
                    <a:pt x="3044041" y="12125"/>
                  </a:lnTo>
                  <a:lnTo>
                    <a:pt x="3081443" y="16159"/>
                  </a:lnTo>
                  <a:lnTo>
                    <a:pt x="3134320" y="2678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26">
              <a:extLst>
                <a:ext uri="{FF2B5EF4-FFF2-40B4-BE49-F238E27FC236}">
                  <a16:creationId xmlns:a16="http://schemas.microsoft.com/office/drawing/2014/main" id="{D9119DB9-8810-4C4F-9ABA-268A29416472}"/>
                </a:ext>
              </a:extLst>
            </p:cNvPr>
            <p:cNvSpPr/>
            <p:nvPr>
              <p:custDataLst>
                <p:tags r:id="rId11"/>
              </p:custDataLst>
            </p:nvPr>
          </p:nvSpPr>
          <p:spPr>
            <a:xfrm>
              <a:off x="5688211" y="5438180"/>
              <a:ext cx="3276099" cy="1178540"/>
            </a:xfrm>
            <a:custGeom>
              <a:avLst/>
              <a:gdLst/>
              <a:ahLst/>
              <a:cxnLst/>
              <a:rect l="0" t="0" r="0" b="0"/>
              <a:pathLst>
                <a:path w="3276099" h="1178540">
                  <a:moveTo>
                    <a:pt x="0" y="1151929"/>
                  </a:moveTo>
                  <a:lnTo>
                    <a:pt x="0" y="1151929"/>
                  </a:lnTo>
                  <a:lnTo>
                    <a:pt x="41131" y="1152921"/>
                  </a:lnTo>
                  <a:lnTo>
                    <a:pt x="79156" y="1159617"/>
                  </a:lnTo>
                  <a:lnTo>
                    <a:pt x="115810" y="1166751"/>
                  </a:lnTo>
                  <a:lnTo>
                    <a:pt x="149628" y="1169881"/>
                  </a:lnTo>
                  <a:lnTo>
                    <a:pt x="193965" y="1176678"/>
                  </a:lnTo>
                  <a:lnTo>
                    <a:pt x="227796" y="1178115"/>
                  </a:lnTo>
                  <a:lnTo>
                    <a:pt x="269240" y="1178539"/>
                  </a:lnTo>
                  <a:lnTo>
                    <a:pt x="310293" y="1176020"/>
                  </a:lnTo>
                  <a:lnTo>
                    <a:pt x="344946" y="1168989"/>
                  </a:lnTo>
                  <a:lnTo>
                    <a:pt x="383322" y="1157724"/>
                  </a:lnTo>
                  <a:lnTo>
                    <a:pt x="419565" y="1138815"/>
                  </a:lnTo>
                  <a:lnTo>
                    <a:pt x="458034" y="1115972"/>
                  </a:lnTo>
                  <a:lnTo>
                    <a:pt x="498816" y="1087610"/>
                  </a:lnTo>
                  <a:lnTo>
                    <a:pt x="535535" y="1059481"/>
                  </a:lnTo>
                  <a:lnTo>
                    <a:pt x="575657" y="1022309"/>
                  </a:lnTo>
                  <a:lnTo>
                    <a:pt x="616696" y="984304"/>
                  </a:lnTo>
                  <a:lnTo>
                    <a:pt x="640454" y="962364"/>
                  </a:lnTo>
                  <a:lnTo>
                    <a:pt x="678438" y="920362"/>
                  </a:lnTo>
                  <a:lnTo>
                    <a:pt x="720314" y="882861"/>
                  </a:lnTo>
                  <a:lnTo>
                    <a:pt x="758396" y="863374"/>
                  </a:lnTo>
                  <a:lnTo>
                    <a:pt x="798844" y="851588"/>
                  </a:lnTo>
                  <a:lnTo>
                    <a:pt x="814424" y="850764"/>
                  </a:lnTo>
                  <a:lnTo>
                    <a:pt x="846034" y="858320"/>
                  </a:lnTo>
                  <a:lnTo>
                    <a:pt x="884914" y="873265"/>
                  </a:lnTo>
                  <a:lnTo>
                    <a:pt x="924062" y="899463"/>
                  </a:lnTo>
                  <a:lnTo>
                    <a:pt x="964973" y="931404"/>
                  </a:lnTo>
                  <a:lnTo>
                    <a:pt x="1009129" y="966564"/>
                  </a:lnTo>
                  <a:lnTo>
                    <a:pt x="1053713" y="997040"/>
                  </a:lnTo>
                  <a:lnTo>
                    <a:pt x="1096552" y="1020939"/>
                  </a:lnTo>
                  <a:lnTo>
                    <a:pt x="1131443" y="1037821"/>
                  </a:lnTo>
                  <a:lnTo>
                    <a:pt x="1166916" y="1049548"/>
                  </a:lnTo>
                  <a:lnTo>
                    <a:pt x="1202561" y="1059307"/>
                  </a:lnTo>
                  <a:lnTo>
                    <a:pt x="1238259" y="1068483"/>
                  </a:lnTo>
                  <a:lnTo>
                    <a:pt x="1274963" y="1078476"/>
                  </a:lnTo>
                  <a:lnTo>
                    <a:pt x="1316816" y="1091580"/>
                  </a:lnTo>
                  <a:lnTo>
                    <a:pt x="1360637" y="1097337"/>
                  </a:lnTo>
                  <a:lnTo>
                    <a:pt x="1405041" y="1104885"/>
                  </a:lnTo>
                  <a:lnTo>
                    <a:pt x="1449616" y="1113406"/>
                  </a:lnTo>
                  <a:lnTo>
                    <a:pt x="1494244" y="1121222"/>
                  </a:lnTo>
                  <a:lnTo>
                    <a:pt x="1524004" y="1123399"/>
                  </a:lnTo>
                  <a:lnTo>
                    <a:pt x="1556413" y="1127012"/>
                  </a:lnTo>
                  <a:lnTo>
                    <a:pt x="1589668" y="1130933"/>
                  </a:lnTo>
                  <a:lnTo>
                    <a:pt x="1620985" y="1132676"/>
                  </a:lnTo>
                  <a:lnTo>
                    <a:pt x="1654087" y="1136096"/>
                  </a:lnTo>
                  <a:lnTo>
                    <a:pt x="1688642" y="1139931"/>
                  </a:lnTo>
                  <a:lnTo>
                    <a:pt x="1723843" y="1141636"/>
                  </a:lnTo>
                  <a:lnTo>
                    <a:pt x="1759331" y="1139747"/>
                  </a:lnTo>
                  <a:lnTo>
                    <a:pt x="1794949" y="1136593"/>
                  </a:lnTo>
                  <a:lnTo>
                    <a:pt x="1830622" y="1135191"/>
                  </a:lnTo>
                  <a:lnTo>
                    <a:pt x="1868966" y="1131922"/>
                  </a:lnTo>
                  <a:lnTo>
                    <a:pt x="1909159" y="1127163"/>
                  </a:lnTo>
                  <a:lnTo>
                    <a:pt x="1950174" y="1121740"/>
                  </a:lnTo>
                  <a:lnTo>
                    <a:pt x="1991554" y="1116021"/>
                  </a:lnTo>
                  <a:lnTo>
                    <a:pt x="2034087" y="1110174"/>
                  </a:lnTo>
                  <a:lnTo>
                    <a:pt x="2056543" y="1107225"/>
                  </a:lnTo>
                  <a:lnTo>
                    <a:pt x="2079451" y="1104266"/>
                  </a:lnTo>
                  <a:lnTo>
                    <a:pt x="2123423" y="1095689"/>
                  </a:lnTo>
                  <a:lnTo>
                    <a:pt x="2166118" y="1085261"/>
                  </a:lnTo>
                  <a:lnTo>
                    <a:pt x="2208246" y="1074012"/>
                  </a:lnTo>
                  <a:lnTo>
                    <a:pt x="2252764" y="1065045"/>
                  </a:lnTo>
                  <a:lnTo>
                    <a:pt x="2275749" y="1061264"/>
                  </a:lnTo>
                  <a:lnTo>
                    <a:pt x="2319808" y="1051772"/>
                  </a:lnTo>
                  <a:lnTo>
                    <a:pt x="2363533" y="1040938"/>
                  </a:lnTo>
                  <a:lnTo>
                    <a:pt x="2386306" y="1035271"/>
                  </a:lnTo>
                  <a:lnTo>
                    <a:pt x="2409425" y="1029509"/>
                  </a:lnTo>
                  <a:lnTo>
                    <a:pt x="2432775" y="1023683"/>
                  </a:lnTo>
                  <a:lnTo>
                    <a:pt x="2456280" y="1017815"/>
                  </a:lnTo>
                  <a:lnTo>
                    <a:pt x="2479887" y="1011918"/>
                  </a:lnTo>
                  <a:lnTo>
                    <a:pt x="2502570" y="1006002"/>
                  </a:lnTo>
                  <a:lnTo>
                    <a:pt x="2546295" y="994138"/>
                  </a:lnTo>
                  <a:lnTo>
                    <a:pt x="2588879" y="982250"/>
                  </a:lnTo>
                  <a:lnTo>
                    <a:pt x="2630956" y="969360"/>
                  </a:lnTo>
                  <a:lnTo>
                    <a:pt x="2672808" y="953709"/>
                  </a:lnTo>
                  <a:lnTo>
                    <a:pt x="2714561" y="936831"/>
                  </a:lnTo>
                  <a:lnTo>
                    <a:pt x="2756268" y="920400"/>
                  </a:lnTo>
                  <a:lnTo>
                    <a:pt x="2797956" y="906483"/>
                  </a:lnTo>
                  <a:lnTo>
                    <a:pt x="2839634" y="891037"/>
                  </a:lnTo>
                  <a:lnTo>
                    <a:pt x="2880317" y="873258"/>
                  </a:lnTo>
                  <a:lnTo>
                    <a:pt x="2918243" y="852128"/>
                  </a:lnTo>
                  <a:lnTo>
                    <a:pt x="2954942" y="832153"/>
                  </a:lnTo>
                  <a:lnTo>
                    <a:pt x="2991097" y="812361"/>
                  </a:lnTo>
                  <a:lnTo>
                    <a:pt x="3027009" y="790336"/>
                  </a:lnTo>
                  <a:lnTo>
                    <a:pt x="3060167" y="764671"/>
                  </a:lnTo>
                  <a:lnTo>
                    <a:pt x="3091441" y="736728"/>
                  </a:lnTo>
                  <a:lnTo>
                    <a:pt x="3135947" y="693106"/>
                  </a:lnTo>
                  <a:lnTo>
                    <a:pt x="3162163" y="663580"/>
                  </a:lnTo>
                  <a:lnTo>
                    <a:pt x="3184399" y="631276"/>
                  </a:lnTo>
                  <a:lnTo>
                    <a:pt x="3204202" y="596082"/>
                  </a:lnTo>
                  <a:lnTo>
                    <a:pt x="3222926" y="557290"/>
                  </a:lnTo>
                  <a:lnTo>
                    <a:pt x="3238522" y="516898"/>
                  </a:lnTo>
                  <a:lnTo>
                    <a:pt x="3252069" y="474803"/>
                  </a:lnTo>
                  <a:lnTo>
                    <a:pt x="3258461" y="452465"/>
                  </a:lnTo>
                  <a:lnTo>
                    <a:pt x="3264705" y="429635"/>
                  </a:lnTo>
                  <a:lnTo>
                    <a:pt x="3268868" y="405485"/>
                  </a:lnTo>
                  <a:lnTo>
                    <a:pt x="3271644" y="380456"/>
                  </a:lnTo>
                  <a:lnTo>
                    <a:pt x="3273494" y="354841"/>
                  </a:lnTo>
                  <a:lnTo>
                    <a:pt x="3274728" y="328834"/>
                  </a:lnTo>
                  <a:lnTo>
                    <a:pt x="3275551" y="302566"/>
                  </a:lnTo>
                  <a:lnTo>
                    <a:pt x="3276098" y="276124"/>
                  </a:lnTo>
                  <a:lnTo>
                    <a:pt x="3275472" y="247583"/>
                  </a:lnTo>
                  <a:lnTo>
                    <a:pt x="3274061" y="217641"/>
                  </a:lnTo>
                  <a:lnTo>
                    <a:pt x="3272130" y="186765"/>
                  </a:lnTo>
                  <a:lnTo>
                    <a:pt x="3269850" y="158245"/>
                  </a:lnTo>
                  <a:lnTo>
                    <a:pt x="3267338" y="131294"/>
                  </a:lnTo>
                  <a:lnTo>
                    <a:pt x="3264670" y="105388"/>
                  </a:lnTo>
                  <a:lnTo>
                    <a:pt x="3261899" y="82165"/>
                  </a:lnTo>
                  <a:lnTo>
                    <a:pt x="325040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 name="SMARTInkShape-Group19">
            <a:extLst>
              <a:ext uri="{FF2B5EF4-FFF2-40B4-BE49-F238E27FC236}">
                <a16:creationId xmlns:a16="http://schemas.microsoft.com/office/drawing/2014/main" id="{878F2B3D-7396-4B55-BD64-595812373EC2}"/>
              </a:ext>
            </a:extLst>
          </p:cNvPr>
          <p:cNvGrpSpPr/>
          <p:nvPr/>
        </p:nvGrpSpPr>
        <p:grpSpPr>
          <a:xfrm>
            <a:off x="2777133" y="4500562"/>
            <a:ext cx="1321594" cy="500064"/>
            <a:chOff x="2777133" y="4500562"/>
            <a:chExt cx="1321594" cy="500064"/>
          </a:xfrm>
        </p:grpSpPr>
        <p:sp>
          <p:nvSpPr>
            <p:cNvPr id="23" name="SMARTInkShape-27">
              <a:extLst>
                <a:ext uri="{FF2B5EF4-FFF2-40B4-BE49-F238E27FC236}">
                  <a16:creationId xmlns:a16="http://schemas.microsoft.com/office/drawing/2014/main" id="{17113DB6-CC7E-4FF5-AB98-BEF0B9460D70}"/>
                </a:ext>
              </a:extLst>
            </p:cNvPr>
            <p:cNvSpPr/>
            <p:nvPr>
              <p:custDataLst>
                <p:tags r:id="rId8"/>
              </p:custDataLst>
            </p:nvPr>
          </p:nvSpPr>
          <p:spPr>
            <a:xfrm>
              <a:off x="2777133" y="4500562"/>
              <a:ext cx="1" cy="98228"/>
            </a:xfrm>
            <a:custGeom>
              <a:avLst/>
              <a:gdLst/>
              <a:ahLst/>
              <a:cxnLst/>
              <a:rect l="0" t="0" r="0" b="0"/>
              <a:pathLst>
                <a:path w="1" h="98228">
                  <a:moveTo>
                    <a:pt x="0" y="0"/>
                  </a:moveTo>
                  <a:lnTo>
                    <a:pt x="0" y="0"/>
                  </a:lnTo>
                  <a:lnTo>
                    <a:pt x="0" y="37287"/>
                  </a:lnTo>
                  <a:lnTo>
                    <a:pt x="0" y="81746"/>
                  </a:lnTo>
                  <a:lnTo>
                    <a:pt x="0" y="9822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28">
              <a:extLst>
                <a:ext uri="{FF2B5EF4-FFF2-40B4-BE49-F238E27FC236}">
                  <a16:creationId xmlns:a16="http://schemas.microsoft.com/office/drawing/2014/main" id="{E24105DF-E696-4897-A727-EEF54C74519C}"/>
                </a:ext>
              </a:extLst>
            </p:cNvPr>
            <p:cNvSpPr/>
            <p:nvPr>
              <p:custDataLst>
                <p:tags r:id="rId9"/>
              </p:custDataLst>
            </p:nvPr>
          </p:nvSpPr>
          <p:spPr>
            <a:xfrm>
              <a:off x="2821781" y="4554140"/>
              <a:ext cx="1276946" cy="446486"/>
            </a:xfrm>
            <a:custGeom>
              <a:avLst/>
              <a:gdLst/>
              <a:ahLst/>
              <a:cxnLst/>
              <a:rect l="0" t="0" r="0" b="0"/>
              <a:pathLst>
                <a:path w="1276946" h="446486">
                  <a:moveTo>
                    <a:pt x="0" y="0"/>
                  </a:moveTo>
                  <a:lnTo>
                    <a:pt x="0" y="0"/>
                  </a:lnTo>
                  <a:lnTo>
                    <a:pt x="7129" y="8121"/>
                  </a:lnTo>
                  <a:lnTo>
                    <a:pt x="31045" y="46277"/>
                  </a:lnTo>
                  <a:lnTo>
                    <a:pt x="59700" y="89511"/>
                  </a:lnTo>
                  <a:lnTo>
                    <a:pt x="89514" y="132188"/>
                  </a:lnTo>
                  <a:lnTo>
                    <a:pt x="120833" y="176189"/>
                  </a:lnTo>
                  <a:lnTo>
                    <a:pt x="159908" y="213838"/>
                  </a:lnTo>
                  <a:lnTo>
                    <a:pt x="192019" y="236221"/>
                  </a:lnTo>
                  <a:lnTo>
                    <a:pt x="226669" y="245939"/>
                  </a:lnTo>
                  <a:lnTo>
                    <a:pt x="266811" y="253559"/>
                  </a:lnTo>
                  <a:lnTo>
                    <a:pt x="305384" y="252620"/>
                  </a:lnTo>
                  <a:lnTo>
                    <a:pt x="346689" y="246058"/>
                  </a:lnTo>
                  <a:lnTo>
                    <a:pt x="390347" y="233090"/>
                  </a:lnTo>
                  <a:lnTo>
                    <a:pt x="434702" y="221419"/>
                  </a:lnTo>
                  <a:lnTo>
                    <a:pt x="479264" y="211678"/>
                  </a:lnTo>
                  <a:lnTo>
                    <a:pt x="511655" y="208181"/>
                  </a:lnTo>
                  <a:lnTo>
                    <a:pt x="544902" y="206627"/>
                  </a:lnTo>
                  <a:lnTo>
                    <a:pt x="576215" y="205936"/>
                  </a:lnTo>
                  <a:lnTo>
                    <a:pt x="606669" y="208275"/>
                  </a:lnTo>
                  <a:lnTo>
                    <a:pt x="636740" y="212621"/>
                  </a:lnTo>
                  <a:lnTo>
                    <a:pt x="666641" y="217861"/>
                  </a:lnTo>
                  <a:lnTo>
                    <a:pt x="696467" y="223497"/>
                  </a:lnTo>
                  <a:lnTo>
                    <a:pt x="738504" y="234894"/>
                  </a:lnTo>
                  <a:lnTo>
                    <a:pt x="776094" y="248192"/>
                  </a:lnTo>
                  <a:lnTo>
                    <a:pt x="812368" y="258416"/>
                  </a:lnTo>
                  <a:lnTo>
                    <a:pt x="848251" y="267730"/>
                  </a:lnTo>
                  <a:lnTo>
                    <a:pt x="891191" y="275025"/>
                  </a:lnTo>
                  <a:lnTo>
                    <a:pt x="934473" y="269337"/>
                  </a:lnTo>
                  <a:lnTo>
                    <a:pt x="975361" y="258659"/>
                  </a:lnTo>
                  <a:lnTo>
                    <a:pt x="1009655" y="249942"/>
                  </a:lnTo>
                  <a:lnTo>
                    <a:pt x="1044951" y="243721"/>
                  </a:lnTo>
                  <a:lnTo>
                    <a:pt x="1087694" y="241620"/>
                  </a:lnTo>
                  <a:lnTo>
                    <a:pt x="1106513" y="246624"/>
                  </a:lnTo>
                  <a:lnTo>
                    <a:pt x="1142848" y="266005"/>
                  </a:lnTo>
                  <a:lnTo>
                    <a:pt x="1178688" y="303200"/>
                  </a:lnTo>
                  <a:lnTo>
                    <a:pt x="1211786" y="346119"/>
                  </a:lnTo>
                  <a:lnTo>
                    <a:pt x="1237726" y="388294"/>
                  </a:lnTo>
                  <a:lnTo>
                    <a:pt x="1276945" y="44648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6" name="SMARTInkShape-29">
            <a:extLst>
              <a:ext uri="{FF2B5EF4-FFF2-40B4-BE49-F238E27FC236}">
                <a16:creationId xmlns:a16="http://schemas.microsoft.com/office/drawing/2014/main" id="{92188825-07E1-4FCA-A970-0C28963C8937}"/>
              </a:ext>
            </a:extLst>
          </p:cNvPr>
          <p:cNvSpPr/>
          <p:nvPr>
            <p:custDataLst>
              <p:tags r:id="rId6"/>
            </p:custDataLst>
          </p:nvPr>
        </p:nvSpPr>
        <p:spPr>
          <a:xfrm>
            <a:off x="4527351" y="4500562"/>
            <a:ext cx="1062634" cy="348259"/>
          </a:xfrm>
          <a:custGeom>
            <a:avLst/>
            <a:gdLst/>
            <a:ahLst/>
            <a:cxnLst/>
            <a:rect l="0" t="0" r="0" b="0"/>
            <a:pathLst>
              <a:path w="1062634" h="348259">
                <a:moveTo>
                  <a:pt x="0" y="0"/>
                </a:moveTo>
                <a:lnTo>
                  <a:pt x="0" y="0"/>
                </a:lnTo>
                <a:lnTo>
                  <a:pt x="4741" y="43820"/>
                </a:lnTo>
                <a:lnTo>
                  <a:pt x="12429" y="86957"/>
                </a:lnTo>
                <a:lnTo>
                  <a:pt x="20991" y="131158"/>
                </a:lnTo>
                <a:lnTo>
                  <a:pt x="29504" y="163464"/>
                </a:lnTo>
                <a:lnTo>
                  <a:pt x="45453" y="207184"/>
                </a:lnTo>
                <a:lnTo>
                  <a:pt x="57905" y="227019"/>
                </a:lnTo>
                <a:lnTo>
                  <a:pt x="73360" y="239142"/>
                </a:lnTo>
                <a:lnTo>
                  <a:pt x="90152" y="245192"/>
                </a:lnTo>
                <a:lnTo>
                  <a:pt x="98796" y="246805"/>
                </a:lnTo>
                <a:lnTo>
                  <a:pt x="134666" y="239594"/>
                </a:lnTo>
                <a:lnTo>
                  <a:pt x="176972" y="219380"/>
                </a:lnTo>
                <a:lnTo>
                  <a:pt x="213993" y="196278"/>
                </a:lnTo>
                <a:lnTo>
                  <a:pt x="249968" y="172606"/>
                </a:lnTo>
                <a:lnTo>
                  <a:pt x="291875" y="155950"/>
                </a:lnTo>
                <a:lnTo>
                  <a:pt x="321631" y="148182"/>
                </a:lnTo>
                <a:lnTo>
                  <a:pt x="364092" y="153442"/>
                </a:lnTo>
                <a:lnTo>
                  <a:pt x="401436" y="164035"/>
                </a:lnTo>
                <a:lnTo>
                  <a:pt x="436484" y="182810"/>
                </a:lnTo>
                <a:lnTo>
                  <a:pt x="474505" y="211499"/>
                </a:lnTo>
                <a:lnTo>
                  <a:pt x="500427" y="224503"/>
                </a:lnTo>
                <a:lnTo>
                  <a:pt x="526959" y="229900"/>
                </a:lnTo>
                <a:lnTo>
                  <a:pt x="553673" y="226758"/>
                </a:lnTo>
                <a:lnTo>
                  <a:pt x="596495" y="209679"/>
                </a:lnTo>
                <a:lnTo>
                  <a:pt x="640525" y="187196"/>
                </a:lnTo>
                <a:lnTo>
                  <a:pt x="682921" y="163647"/>
                </a:lnTo>
                <a:lnTo>
                  <a:pt x="717733" y="145832"/>
                </a:lnTo>
                <a:lnTo>
                  <a:pt x="753184" y="132728"/>
                </a:lnTo>
                <a:lnTo>
                  <a:pt x="788823" y="132041"/>
                </a:lnTo>
                <a:lnTo>
                  <a:pt x="830284" y="141691"/>
                </a:lnTo>
                <a:lnTo>
                  <a:pt x="863041" y="157187"/>
                </a:lnTo>
                <a:lnTo>
                  <a:pt x="903924" y="188586"/>
                </a:lnTo>
                <a:lnTo>
                  <a:pt x="945183" y="223452"/>
                </a:lnTo>
                <a:lnTo>
                  <a:pt x="981996" y="266132"/>
                </a:lnTo>
                <a:lnTo>
                  <a:pt x="1010959" y="300994"/>
                </a:lnTo>
                <a:lnTo>
                  <a:pt x="1062633" y="34825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Shape-30">
            <a:extLst>
              <a:ext uri="{FF2B5EF4-FFF2-40B4-BE49-F238E27FC236}">
                <a16:creationId xmlns:a16="http://schemas.microsoft.com/office/drawing/2014/main" id="{68B2DFA8-E4FC-4853-9EA8-339B10BC0232}"/>
              </a:ext>
            </a:extLst>
          </p:cNvPr>
          <p:cNvSpPr/>
          <p:nvPr>
            <p:custDataLst>
              <p:tags r:id="rId7"/>
            </p:custDataLst>
          </p:nvPr>
        </p:nvSpPr>
        <p:spPr>
          <a:xfrm>
            <a:off x="6536530" y="4343552"/>
            <a:ext cx="955478" cy="514199"/>
          </a:xfrm>
          <a:custGeom>
            <a:avLst/>
            <a:gdLst/>
            <a:ahLst/>
            <a:cxnLst/>
            <a:rect l="0" t="0" r="0" b="0"/>
            <a:pathLst>
              <a:path w="955478" h="514199">
                <a:moveTo>
                  <a:pt x="0" y="76643"/>
                </a:moveTo>
                <a:lnTo>
                  <a:pt x="0" y="76643"/>
                </a:lnTo>
                <a:lnTo>
                  <a:pt x="40723" y="37906"/>
                </a:lnTo>
                <a:lnTo>
                  <a:pt x="55802" y="30322"/>
                </a:lnTo>
                <a:lnTo>
                  <a:pt x="75073" y="28937"/>
                </a:lnTo>
                <a:lnTo>
                  <a:pt x="94882" y="32620"/>
                </a:lnTo>
                <a:lnTo>
                  <a:pt x="110301" y="40871"/>
                </a:lnTo>
                <a:lnTo>
                  <a:pt x="130137" y="61414"/>
                </a:lnTo>
                <a:lnTo>
                  <a:pt x="148481" y="96014"/>
                </a:lnTo>
                <a:lnTo>
                  <a:pt x="167538" y="137392"/>
                </a:lnTo>
                <a:lnTo>
                  <a:pt x="181151" y="169782"/>
                </a:lnTo>
                <a:lnTo>
                  <a:pt x="192629" y="180215"/>
                </a:lnTo>
                <a:lnTo>
                  <a:pt x="199857" y="184387"/>
                </a:lnTo>
                <a:lnTo>
                  <a:pt x="206660" y="186175"/>
                </a:lnTo>
                <a:lnTo>
                  <a:pt x="219510" y="185517"/>
                </a:lnTo>
                <a:lnTo>
                  <a:pt x="231837" y="176625"/>
                </a:lnTo>
                <a:lnTo>
                  <a:pt x="262887" y="137214"/>
                </a:lnTo>
                <a:lnTo>
                  <a:pt x="295456" y="93532"/>
                </a:lnTo>
                <a:lnTo>
                  <a:pt x="330552" y="51426"/>
                </a:lnTo>
                <a:lnTo>
                  <a:pt x="371293" y="21575"/>
                </a:lnTo>
                <a:lnTo>
                  <a:pt x="394881" y="4654"/>
                </a:lnTo>
                <a:lnTo>
                  <a:pt x="411644" y="0"/>
                </a:lnTo>
                <a:lnTo>
                  <a:pt x="431662" y="5868"/>
                </a:lnTo>
                <a:lnTo>
                  <a:pt x="467369" y="29149"/>
                </a:lnTo>
                <a:lnTo>
                  <a:pt x="497031" y="65868"/>
                </a:lnTo>
                <a:lnTo>
                  <a:pt x="520302" y="107692"/>
                </a:lnTo>
                <a:lnTo>
                  <a:pt x="525462" y="112226"/>
                </a:lnTo>
                <a:lnTo>
                  <a:pt x="541779" y="117261"/>
                </a:lnTo>
                <a:lnTo>
                  <a:pt x="561268" y="118509"/>
                </a:lnTo>
                <a:lnTo>
                  <a:pt x="589966" y="112640"/>
                </a:lnTo>
                <a:lnTo>
                  <a:pt x="623164" y="98774"/>
                </a:lnTo>
                <a:lnTo>
                  <a:pt x="658135" y="82098"/>
                </a:lnTo>
                <a:lnTo>
                  <a:pt x="693633" y="65582"/>
                </a:lnTo>
                <a:lnTo>
                  <a:pt x="729286" y="55947"/>
                </a:lnTo>
                <a:lnTo>
                  <a:pt x="764986" y="58494"/>
                </a:lnTo>
                <a:lnTo>
                  <a:pt x="799707" y="67517"/>
                </a:lnTo>
                <a:lnTo>
                  <a:pt x="829287" y="89153"/>
                </a:lnTo>
                <a:lnTo>
                  <a:pt x="856903" y="121250"/>
                </a:lnTo>
                <a:lnTo>
                  <a:pt x="882944" y="161739"/>
                </a:lnTo>
                <a:lnTo>
                  <a:pt x="897113" y="190531"/>
                </a:lnTo>
                <a:lnTo>
                  <a:pt x="907378" y="225156"/>
                </a:lnTo>
                <a:lnTo>
                  <a:pt x="915248" y="263695"/>
                </a:lnTo>
                <a:lnTo>
                  <a:pt x="922053" y="303976"/>
                </a:lnTo>
                <a:lnTo>
                  <a:pt x="931032" y="347675"/>
                </a:lnTo>
                <a:lnTo>
                  <a:pt x="936204" y="370440"/>
                </a:lnTo>
                <a:lnTo>
                  <a:pt x="944596" y="414256"/>
                </a:lnTo>
                <a:lnTo>
                  <a:pt x="950642" y="453904"/>
                </a:lnTo>
                <a:lnTo>
                  <a:pt x="954045" y="494569"/>
                </a:lnTo>
                <a:lnTo>
                  <a:pt x="955477" y="51419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BBB9CEE-64E9-47B2-9835-74CAD357CE69}"/>
              </a:ext>
            </a:extLst>
          </p:cNvPr>
          <p:cNvSpPr>
            <a:spLocks noGrp="1"/>
          </p:cNvSpPr>
          <p:nvPr>
            <p:ph idx="1"/>
          </p:nvPr>
        </p:nvSpPr>
        <p:spPr>
          <a:xfrm>
            <a:off x="76200" y="2638425"/>
            <a:ext cx="3962400" cy="3046988"/>
          </a:xfrm>
          <a:prstGeom prst="rect">
            <a:avLst/>
          </a:prstGeom>
        </p:spPr>
        <p:txBody>
          <a:bodyPr wrap="square">
            <a:spAutoFit/>
          </a:bodyPr>
          <a:lstStyle/>
          <a:p>
            <a:pPr algn="ctr"/>
            <a:r>
              <a:rPr lang="en-US" sz="3200" b="1" dirty="0"/>
              <a:t>CRQ 1: Which presidents wanted to change the civil service by eliminating patronage?</a:t>
            </a:r>
          </a:p>
        </p:txBody>
      </p:sp>
      <p:sp>
        <p:nvSpPr>
          <p:cNvPr id="5" name="Rectangle 2">
            <a:extLst>
              <a:ext uri="{FF2B5EF4-FFF2-40B4-BE49-F238E27FC236}">
                <a16:creationId xmlns:a16="http://schemas.microsoft.com/office/drawing/2014/main" id="{15B9378B-307A-4CEE-8154-6F30FC2935BB}"/>
              </a:ext>
            </a:extLst>
          </p:cNvPr>
          <p:cNvSpPr>
            <a:spLocks noGrp="1" noChangeArrowheads="1"/>
          </p:cNvSpPr>
          <p:nvPr>
            <p:ph type="title"/>
          </p:nvPr>
        </p:nvSpPr>
        <p:spPr>
          <a:xfrm>
            <a:off x="1606550" y="965200"/>
            <a:ext cx="5937250" cy="1187450"/>
          </a:xfrm>
        </p:spPr>
        <p:txBody>
          <a:bodyPr>
            <a:normAutofit fontScale="90000"/>
          </a:bodyPr>
          <a:lstStyle/>
          <a:p>
            <a:pPr eaLnBrk="1" fontAlgn="auto" hangingPunct="1">
              <a:spcAft>
                <a:spcPts val="0"/>
              </a:spcAft>
              <a:defRPr/>
            </a:pPr>
            <a:r>
              <a:rPr lang="en-US" altLang="en-US" sz="4400" dirty="0">
                <a:solidFill>
                  <a:schemeClr val="tx1">
                    <a:lumMod val="85000"/>
                    <a:lumOff val="15000"/>
                  </a:schemeClr>
                </a:solidFill>
              </a:rPr>
              <a:t>III. Political Bosses</a:t>
            </a:r>
          </a:p>
        </p:txBody>
      </p:sp>
      <p:sp>
        <p:nvSpPr>
          <p:cNvPr id="2" name="SMARTInkShape-31">
            <a:extLst>
              <a:ext uri="{FF2B5EF4-FFF2-40B4-BE49-F238E27FC236}">
                <a16:creationId xmlns:a16="http://schemas.microsoft.com/office/drawing/2014/main" id="{D401D3F9-8BE2-4D6D-AA71-9AA2AD24695C}"/>
              </a:ext>
            </a:extLst>
          </p:cNvPr>
          <p:cNvSpPr/>
          <p:nvPr>
            <p:custDataLst>
              <p:tags r:id="rId1"/>
            </p:custDataLst>
          </p:nvPr>
        </p:nvSpPr>
        <p:spPr>
          <a:xfrm>
            <a:off x="214312" y="3643314"/>
            <a:ext cx="2134197" cy="107155"/>
          </a:xfrm>
          <a:custGeom>
            <a:avLst/>
            <a:gdLst/>
            <a:ahLst/>
            <a:cxnLst/>
            <a:rect l="0" t="0" r="0" b="0"/>
            <a:pathLst>
              <a:path w="2134197" h="107155">
                <a:moveTo>
                  <a:pt x="0" y="98225"/>
                </a:moveTo>
                <a:lnTo>
                  <a:pt x="0" y="98225"/>
                </a:lnTo>
                <a:lnTo>
                  <a:pt x="17652" y="95579"/>
                </a:lnTo>
                <a:lnTo>
                  <a:pt x="56344" y="89131"/>
                </a:lnTo>
                <a:lnTo>
                  <a:pt x="98591" y="81716"/>
                </a:lnTo>
                <a:lnTo>
                  <a:pt x="139345" y="80765"/>
                </a:lnTo>
                <a:lnTo>
                  <a:pt x="172064" y="77897"/>
                </a:lnTo>
                <a:lnTo>
                  <a:pt x="204465" y="74308"/>
                </a:lnTo>
                <a:lnTo>
                  <a:pt x="245019" y="71295"/>
                </a:lnTo>
                <a:lnTo>
                  <a:pt x="281178" y="65551"/>
                </a:lnTo>
                <a:lnTo>
                  <a:pt x="313169" y="62416"/>
                </a:lnTo>
                <a:lnTo>
                  <a:pt x="351201" y="56637"/>
                </a:lnTo>
                <a:lnTo>
                  <a:pt x="394370" y="54181"/>
                </a:lnTo>
                <a:lnTo>
                  <a:pt x="429059" y="53756"/>
                </a:lnTo>
                <a:lnTo>
                  <a:pt x="464473" y="50984"/>
                </a:lnTo>
                <a:lnTo>
                  <a:pt x="500101" y="46524"/>
                </a:lnTo>
                <a:lnTo>
                  <a:pt x="535793" y="45203"/>
                </a:lnTo>
                <a:lnTo>
                  <a:pt x="571504" y="42166"/>
                </a:lnTo>
                <a:lnTo>
                  <a:pt x="607220" y="37628"/>
                </a:lnTo>
                <a:lnTo>
                  <a:pt x="642938" y="33638"/>
                </a:lnTo>
                <a:lnTo>
                  <a:pt x="678657" y="28817"/>
                </a:lnTo>
                <a:lnTo>
                  <a:pt x="714375" y="27389"/>
                </a:lnTo>
                <a:lnTo>
                  <a:pt x="750094" y="24320"/>
                </a:lnTo>
                <a:lnTo>
                  <a:pt x="785813" y="19772"/>
                </a:lnTo>
                <a:lnTo>
                  <a:pt x="821532" y="18425"/>
                </a:lnTo>
                <a:lnTo>
                  <a:pt x="857250" y="15380"/>
                </a:lnTo>
                <a:lnTo>
                  <a:pt x="892969" y="10840"/>
                </a:lnTo>
                <a:lnTo>
                  <a:pt x="928688" y="9494"/>
                </a:lnTo>
                <a:lnTo>
                  <a:pt x="964407" y="9096"/>
                </a:lnTo>
                <a:lnTo>
                  <a:pt x="1000125" y="8977"/>
                </a:lnTo>
                <a:lnTo>
                  <a:pt x="1043010" y="8938"/>
                </a:lnTo>
                <a:lnTo>
                  <a:pt x="1087273" y="2793"/>
                </a:lnTo>
                <a:lnTo>
                  <a:pt x="1131588" y="550"/>
                </a:lnTo>
                <a:lnTo>
                  <a:pt x="1174040" y="107"/>
                </a:lnTo>
                <a:lnTo>
                  <a:pt x="1208862" y="31"/>
                </a:lnTo>
                <a:lnTo>
                  <a:pt x="1244315" y="8"/>
                </a:lnTo>
                <a:lnTo>
                  <a:pt x="1276003" y="3"/>
                </a:lnTo>
                <a:lnTo>
                  <a:pt x="1310261" y="0"/>
                </a:lnTo>
                <a:lnTo>
                  <a:pt x="1351860" y="991"/>
                </a:lnTo>
                <a:lnTo>
                  <a:pt x="1389322" y="6135"/>
                </a:lnTo>
                <a:lnTo>
                  <a:pt x="1424565" y="8100"/>
                </a:lnTo>
                <a:lnTo>
                  <a:pt x="1466288" y="11410"/>
                </a:lnTo>
                <a:lnTo>
                  <a:pt x="1500727" y="15947"/>
                </a:lnTo>
                <a:lnTo>
                  <a:pt x="1536066" y="19937"/>
                </a:lnTo>
                <a:lnTo>
                  <a:pt x="1571673" y="24758"/>
                </a:lnTo>
                <a:lnTo>
                  <a:pt x="1607358" y="26186"/>
                </a:lnTo>
                <a:lnTo>
                  <a:pt x="1650231" y="31409"/>
                </a:lnTo>
                <a:lnTo>
                  <a:pt x="1694493" y="41003"/>
                </a:lnTo>
                <a:lnTo>
                  <a:pt x="1729629" y="44559"/>
                </a:lnTo>
                <a:lnTo>
                  <a:pt x="1765175" y="51456"/>
                </a:lnTo>
                <a:lnTo>
                  <a:pt x="1799850" y="58791"/>
                </a:lnTo>
                <a:lnTo>
                  <a:pt x="1841382" y="64418"/>
                </a:lnTo>
                <a:lnTo>
                  <a:pt x="1875788" y="72002"/>
                </a:lnTo>
                <a:lnTo>
                  <a:pt x="1911118" y="77887"/>
                </a:lnTo>
                <a:lnTo>
                  <a:pt x="1946721" y="82277"/>
                </a:lnTo>
                <a:lnTo>
                  <a:pt x="1990343" y="89861"/>
                </a:lnTo>
                <a:lnTo>
                  <a:pt x="2023628" y="94507"/>
                </a:lnTo>
                <a:lnTo>
                  <a:pt x="2063071" y="98115"/>
                </a:lnTo>
                <a:lnTo>
                  <a:pt x="2134196" y="10715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MARTInkShape-32">
            <a:extLst>
              <a:ext uri="{FF2B5EF4-FFF2-40B4-BE49-F238E27FC236}">
                <a16:creationId xmlns:a16="http://schemas.microsoft.com/office/drawing/2014/main" id="{76655B9F-E9E4-4729-9AB2-3A2D9C838B8B}"/>
              </a:ext>
            </a:extLst>
          </p:cNvPr>
          <p:cNvSpPr/>
          <p:nvPr>
            <p:custDataLst>
              <p:tags r:id="rId2"/>
            </p:custDataLst>
          </p:nvPr>
        </p:nvSpPr>
        <p:spPr>
          <a:xfrm>
            <a:off x="982266" y="4080965"/>
            <a:ext cx="2652117" cy="124883"/>
          </a:xfrm>
          <a:custGeom>
            <a:avLst/>
            <a:gdLst/>
            <a:ahLst/>
            <a:cxnLst/>
            <a:rect l="0" t="0" r="0" b="0"/>
            <a:pathLst>
              <a:path w="2652117" h="124883">
                <a:moveTo>
                  <a:pt x="0" y="44550"/>
                </a:moveTo>
                <a:lnTo>
                  <a:pt x="0" y="44550"/>
                </a:lnTo>
                <a:lnTo>
                  <a:pt x="0" y="39810"/>
                </a:lnTo>
                <a:lnTo>
                  <a:pt x="992" y="38414"/>
                </a:lnTo>
                <a:lnTo>
                  <a:pt x="2645" y="37483"/>
                </a:lnTo>
                <a:lnTo>
                  <a:pt x="9113" y="34464"/>
                </a:lnTo>
                <a:lnTo>
                  <a:pt x="32227" y="21649"/>
                </a:lnTo>
                <a:lnTo>
                  <a:pt x="72521" y="11144"/>
                </a:lnTo>
                <a:lnTo>
                  <a:pt x="110233" y="3674"/>
                </a:lnTo>
                <a:lnTo>
                  <a:pt x="144117" y="1020"/>
                </a:lnTo>
                <a:lnTo>
                  <a:pt x="188553" y="233"/>
                </a:lnTo>
                <a:lnTo>
                  <a:pt x="226744" y="0"/>
                </a:lnTo>
                <a:lnTo>
                  <a:pt x="266818" y="2568"/>
                </a:lnTo>
                <a:lnTo>
                  <a:pt x="308138" y="7594"/>
                </a:lnTo>
                <a:lnTo>
                  <a:pt x="342764" y="8465"/>
                </a:lnTo>
                <a:lnTo>
                  <a:pt x="378159" y="8723"/>
                </a:lnTo>
                <a:lnTo>
                  <a:pt x="419538" y="9802"/>
                </a:lnTo>
                <a:lnTo>
                  <a:pt x="453272" y="14962"/>
                </a:lnTo>
                <a:lnTo>
                  <a:pt x="488403" y="16932"/>
                </a:lnTo>
                <a:lnTo>
                  <a:pt x="524940" y="17516"/>
                </a:lnTo>
                <a:lnTo>
                  <a:pt x="565752" y="18680"/>
                </a:lnTo>
                <a:lnTo>
                  <a:pt x="603421" y="23877"/>
                </a:lnTo>
                <a:lnTo>
                  <a:pt x="640709" y="25857"/>
                </a:lnTo>
                <a:lnTo>
                  <a:pt x="681744" y="27436"/>
                </a:lnTo>
                <a:lnTo>
                  <a:pt x="720471" y="32754"/>
                </a:lnTo>
                <a:lnTo>
                  <a:pt x="761932" y="35764"/>
                </a:lnTo>
                <a:lnTo>
                  <a:pt x="800785" y="41506"/>
                </a:lnTo>
                <a:lnTo>
                  <a:pt x="843275" y="43648"/>
                </a:lnTo>
                <a:lnTo>
                  <a:pt x="887284" y="45276"/>
                </a:lnTo>
                <a:lnTo>
                  <a:pt x="931743" y="50608"/>
                </a:lnTo>
                <a:lnTo>
                  <a:pt x="976336" y="53621"/>
                </a:lnTo>
                <a:lnTo>
                  <a:pt x="1020967" y="59365"/>
                </a:lnTo>
                <a:lnTo>
                  <a:pt x="1065611" y="61507"/>
                </a:lnTo>
                <a:lnTo>
                  <a:pt x="1095376" y="62009"/>
                </a:lnTo>
                <a:lnTo>
                  <a:pt x="1127786" y="64878"/>
                </a:lnTo>
                <a:lnTo>
                  <a:pt x="1161043" y="68467"/>
                </a:lnTo>
                <a:lnTo>
                  <a:pt x="1192360" y="70063"/>
                </a:lnTo>
                <a:lnTo>
                  <a:pt x="1222815" y="73418"/>
                </a:lnTo>
                <a:lnTo>
                  <a:pt x="1252887" y="77224"/>
                </a:lnTo>
                <a:lnTo>
                  <a:pt x="1282789" y="78916"/>
                </a:lnTo>
                <a:lnTo>
                  <a:pt x="1315261" y="79668"/>
                </a:lnTo>
                <a:lnTo>
                  <a:pt x="1348545" y="80002"/>
                </a:lnTo>
                <a:lnTo>
                  <a:pt x="1379874" y="80150"/>
                </a:lnTo>
                <a:lnTo>
                  <a:pt x="1410334" y="82862"/>
                </a:lnTo>
                <a:lnTo>
                  <a:pt x="1440409" y="86383"/>
                </a:lnTo>
                <a:lnTo>
                  <a:pt x="1470311" y="87947"/>
                </a:lnTo>
                <a:lnTo>
                  <a:pt x="1500138" y="91288"/>
                </a:lnTo>
                <a:lnTo>
                  <a:pt x="1529931" y="95088"/>
                </a:lnTo>
                <a:lnTo>
                  <a:pt x="1559708" y="96777"/>
                </a:lnTo>
                <a:lnTo>
                  <a:pt x="1589480" y="97528"/>
                </a:lnTo>
                <a:lnTo>
                  <a:pt x="1619247" y="98854"/>
                </a:lnTo>
                <a:lnTo>
                  <a:pt x="1649014" y="102750"/>
                </a:lnTo>
                <a:lnTo>
                  <a:pt x="1678781" y="105143"/>
                </a:lnTo>
                <a:lnTo>
                  <a:pt x="1708547" y="107200"/>
                </a:lnTo>
                <a:lnTo>
                  <a:pt x="1738312" y="111421"/>
                </a:lnTo>
                <a:lnTo>
                  <a:pt x="1770724" y="113958"/>
                </a:lnTo>
                <a:lnTo>
                  <a:pt x="1803980" y="116078"/>
                </a:lnTo>
                <a:lnTo>
                  <a:pt x="1835297" y="120327"/>
                </a:lnTo>
                <a:lnTo>
                  <a:pt x="1865752" y="122878"/>
                </a:lnTo>
                <a:lnTo>
                  <a:pt x="1895824" y="124011"/>
                </a:lnTo>
                <a:lnTo>
                  <a:pt x="1925726" y="124515"/>
                </a:lnTo>
                <a:lnTo>
                  <a:pt x="1955553" y="124738"/>
                </a:lnTo>
                <a:lnTo>
                  <a:pt x="1985345" y="124838"/>
                </a:lnTo>
                <a:lnTo>
                  <a:pt x="2015123" y="124882"/>
                </a:lnTo>
                <a:lnTo>
                  <a:pt x="2047540" y="122256"/>
                </a:lnTo>
                <a:lnTo>
                  <a:pt x="2080798" y="118774"/>
                </a:lnTo>
                <a:lnTo>
                  <a:pt x="2112117" y="117226"/>
                </a:lnTo>
                <a:lnTo>
                  <a:pt x="2142572" y="116538"/>
                </a:lnTo>
                <a:lnTo>
                  <a:pt x="2172645" y="115240"/>
                </a:lnTo>
                <a:lnTo>
                  <a:pt x="2202547" y="111356"/>
                </a:lnTo>
                <a:lnTo>
                  <a:pt x="2232373" y="108968"/>
                </a:lnTo>
                <a:lnTo>
                  <a:pt x="2262166" y="106915"/>
                </a:lnTo>
                <a:lnTo>
                  <a:pt x="2291943" y="102695"/>
                </a:lnTo>
                <a:lnTo>
                  <a:pt x="2321714" y="100158"/>
                </a:lnTo>
                <a:lnTo>
                  <a:pt x="2351482" y="99031"/>
                </a:lnTo>
                <a:lnTo>
                  <a:pt x="2381249" y="98529"/>
                </a:lnTo>
                <a:lnTo>
                  <a:pt x="2411015" y="95661"/>
                </a:lnTo>
                <a:lnTo>
                  <a:pt x="2453018" y="91113"/>
                </a:lnTo>
                <a:lnTo>
                  <a:pt x="2493244" y="89766"/>
                </a:lnTo>
                <a:lnTo>
                  <a:pt x="2533937" y="86721"/>
                </a:lnTo>
                <a:lnTo>
                  <a:pt x="2571129" y="82181"/>
                </a:lnTo>
                <a:lnTo>
                  <a:pt x="2652116" y="8026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 name="SMARTInkShape-Group24">
            <a:extLst>
              <a:ext uri="{FF2B5EF4-FFF2-40B4-BE49-F238E27FC236}">
                <a16:creationId xmlns:a16="http://schemas.microsoft.com/office/drawing/2014/main" id="{23BD5BC5-A1D4-410C-B4EF-6D1EFF392003}"/>
              </a:ext>
            </a:extLst>
          </p:cNvPr>
          <p:cNvGrpSpPr/>
          <p:nvPr/>
        </p:nvGrpSpPr>
        <p:grpSpPr>
          <a:xfrm>
            <a:off x="1089422" y="4545211"/>
            <a:ext cx="1553767" cy="1062633"/>
            <a:chOff x="1089422" y="4545211"/>
            <a:chExt cx="1553767" cy="1062633"/>
          </a:xfrm>
        </p:grpSpPr>
        <p:sp>
          <p:nvSpPr>
            <p:cNvPr id="6" name="SMARTInkShape-33">
              <a:extLst>
                <a:ext uri="{FF2B5EF4-FFF2-40B4-BE49-F238E27FC236}">
                  <a16:creationId xmlns:a16="http://schemas.microsoft.com/office/drawing/2014/main" id="{874E96D7-F820-4163-93F2-B93A71EBEE10}"/>
                </a:ext>
              </a:extLst>
            </p:cNvPr>
            <p:cNvSpPr/>
            <p:nvPr>
              <p:custDataLst>
                <p:tags r:id="rId122"/>
              </p:custDataLst>
            </p:nvPr>
          </p:nvSpPr>
          <p:spPr>
            <a:xfrm>
              <a:off x="1205508" y="4545211"/>
              <a:ext cx="1232297" cy="35719"/>
            </a:xfrm>
            <a:custGeom>
              <a:avLst/>
              <a:gdLst/>
              <a:ahLst/>
              <a:cxnLst/>
              <a:rect l="0" t="0" r="0" b="0"/>
              <a:pathLst>
                <a:path w="1232297" h="35719">
                  <a:moveTo>
                    <a:pt x="0" y="17859"/>
                  </a:moveTo>
                  <a:lnTo>
                    <a:pt x="0" y="17859"/>
                  </a:lnTo>
                  <a:lnTo>
                    <a:pt x="44310" y="18852"/>
                  </a:lnTo>
                  <a:lnTo>
                    <a:pt x="80300" y="24927"/>
                  </a:lnTo>
                  <a:lnTo>
                    <a:pt x="116073" y="31161"/>
                  </a:lnTo>
                  <a:lnTo>
                    <a:pt x="158931" y="34818"/>
                  </a:lnTo>
                  <a:lnTo>
                    <a:pt x="193824" y="35451"/>
                  </a:lnTo>
                  <a:lnTo>
                    <a:pt x="229298" y="35639"/>
                  </a:lnTo>
                  <a:lnTo>
                    <a:pt x="265937" y="35695"/>
                  </a:lnTo>
                  <a:lnTo>
                    <a:pt x="307771" y="35711"/>
                  </a:lnTo>
                  <a:lnTo>
                    <a:pt x="351585" y="35717"/>
                  </a:lnTo>
                  <a:lnTo>
                    <a:pt x="395986" y="35718"/>
                  </a:lnTo>
                  <a:lnTo>
                    <a:pt x="425695" y="35718"/>
                  </a:lnTo>
                  <a:lnTo>
                    <a:pt x="458080" y="35718"/>
                  </a:lnTo>
                  <a:lnTo>
                    <a:pt x="492318" y="35718"/>
                  </a:lnTo>
                  <a:lnTo>
                    <a:pt x="527378" y="35718"/>
                  </a:lnTo>
                  <a:lnTo>
                    <a:pt x="562804" y="33073"/>
                  </a:lnTo>
                  <a:lnTo>
                    <a:pt x="598393" y="29582"/>
                  </a:lnTo>
                  <a:lnTo>
                    <a:pt x="634054" y="28030"/>
                  </a:lnTo>
                  <a:lnTo>
                    <a:pt x="669747" y="27341"/>
                  </a:lnTo>
                  <a:lnTo>
                    <a:pt x="706446" y="26042"/>
                  </a:lnTo>
                  <a:lnTo>
                    <a:pt x="745908" y="22157"/>
                  </a:lnTo>
                  <a:lnTo>
                    <a:pt x="786598" y="19769"/>
                  </a:lnTo>
                  <a:lnTo>
                    <a:pt x="826841" y="17716"/>
                  </a:lnTo>
                  <a:lnTo>
                    <a:pt x="864571" y="13496"/>
                  </a:lnTo>
                  <a:lnTo>
                    <a:pt x="903829" y="10959"/>
                  </a:lnTo>
                  <a:lnTo>
                    <a:pt x="943436" y="8840"/>
                  </a:lnTo>
                  <a:lnTo>
                    <a:pt x="980883" y="4590"/>
                  </a:lnTo>
                  <a:lnTo>
                    <a:pt x="1017370" y="2040"/>
                  </a:lnTo>
                  <a:lnTo>
                    <a:pt x="1053430" y="906"/>
                  </a:lnTo>
                  <a:lnTo>
                    <a:pt x="1089300" y="403"/>
                  </a:lnTo>
                  <a:lnTo>
                    <a:pt x="1122441" y="179"/>
                  </a:lnTo>
                  <a:lnTo>
                    <a:pt x="1155691" y="79"/>
                  </a:lnTo>
                  <a:lnTo>
                    <a:pt x="1232296"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34">
              <a:extLst>
                <a:ext uri="{FF2B5EF4-FFF2-40B4-BE49-F238E27FC236}">
                  <a16:creationId xmlns:a16="http://schemas.microsoft.com/office/drawing/2014/main" id="{E0524B34-5C2A-456C-8C53-E54A48B0BD17}"/>
                </a:ext>
              </a:extLst>
            </p:cNvPr>
            <p:cNvSpPr/>
            <p:nvPr>
              <p:custDataLst>
                <p:tags r:id="rId123"/>
              </p:custDataLst>
            </p:nvPr>
          </p:nvSpPr>
          <p:spPr>
            <a:xfrm>
              <a:off x="1089422" y="5045393"/>
              <a:ext cx="1553767" cy="151686"/>
            </a:xfrm>
            <a:custGeom>
              <a:avLst/>
              <a:gdLst/>
              <a:ahLst/>
              <a:cxnLst/>
              <a:rect l="0" t="0" r="0" b="0"/>
              <a:pathLst>
                <a:path w="1553767" h="151686">
                  <a:moveTo>
                    <a:pt x="0" y="26670"/>
                  </a:moveTo>
                  <a:lnTo>
                    <a:pt x="0" y="26670"/>
                  </a:lnTo>
                  <a:lnTo>
                    <a:pt x="4740" y="36150"/>
                  </a:lnTo>
                  <a:lnTo>
                    <a:pt x="8121" y="38943"/>
                  </a:lnTo>
                  <a:lnTo>
                    <a:pt x="17169" y="42046"/>
                  </a:lnTo>
                  <a:lnTo>
                    <a:pt x="38160" y="43793"/>
                  </a:lnTo>
                  <a:lnTo>
                    <a:pt x="72712" y="34829"/>
                  </a:lnTo>
                  <a:lnTo>
                    <a:pt x="115566" y="22144"/>
                  </a:lnTo>
                  <a:lnTo>
                    <a:pt x="149556" y="18053"/>
                  </a:lnTo>
                  <a:lnTo>
                    <a:pt x="184762" y="11989"/>
                  </a:lnTo>
                  <a:lnTo>
                    <a:pt x="221322" y="8759"/>
                  </a:lnTo>
                  <a:lnTo>
                    <a:pt x="263132" y="2952"/>
                  </a:lnTo>
                  <a:lnTo>
                    <a:pt x="292234" y="1246"/>
                  </a:lnTo>
                  <a:lnTo>
                    <a:pt x="324350" y="487"/>
                  </a:lnTo>
                  <a:lnTo>
                    <a:pt x="357476" y="150"/>
                  </a:lnTo>
                  <a:lnTo>
                    <a:pt x="388735" y="0"/>
                  </a:lnTo>
                  <a:lnTo>
                    <a:pt x="421810" y="2579"/>
                  </a:lnTo>
                  <a:lnTo>
                    <a:pt x="456354" y="6041"/>
                  </a:lnTo>
                  <a:lnTo>
                    <a:pt x="491550" y="7579"/>
                  </a:lnTo>
                  <a:lnTo>
                    <a:pt x="529683" y="10909"/>
                  </a:lnTo>
                  <a:lnTo>
                    <a:pt x="568790" y="14704"/>
                  </a:lnTo>
                  <a:lnTo>
                    <a:pt x="606014" y="16390"/>
                  </a:lnTo>
                  <a:lnTo>
                    <a:pt x="645048" y="19786"/>
                  </a:lnTo>
                  <a:lnTo>
                    <a:pt x="685547" y="25595"/>
                  </a:lnTo>
                  <a:lnTo>
                    <a:pt x="726698" y="34790"/>
                  </a:lnTo>
                  <a:lnTo>
                    <a:pt x="768138" y="40200"/>
                  </a:lnTo>
                  <a:lnTo>
                    <a:pt x="808715" y="44589"/>
                  </a:lnTo>
                  <a:lnTo>
                    <a:pt x="846593" y="53154"/>
                  </a:lnTo>
                  <a:lnTo>
                    <a:pt x="885917" y="60930"/>
                  </a:lnTo>
                  <a:lnTo>
                    <a:pt x="926545" y="67693"/>
                  </a:lnTo>
                  <a:lnTo>
                    <a:pt x="967754" y="74006"/>
                  </a:lnTo>
                  <a:lnTo>
                    <a:pt x="1006574" y="82765"/>
                  </a:lnTo>
                  <a:lnTo>
                    <a:pt x="1044663" y="92281"/>
                  </a:lnTo>
                  <a:lnTo>
                    <a:pt x="1084742" y="99817"/>
                  </a:lnTo>
                  <a:lnTo>
                    <a:pt x="1123061" y="106474"/>
                  </a:lnTo>
                  <a:lnTo>
                    <a:pt x="1159935" y="112740"/>
                  </a:lnTo>
                  <a:lnTo>
                    <a:pt x="1196167" y="118831"/>
                  </a:lnTo>
                  <a:lnTo>
                    <a:pt x="1232114" y="124846"/>
                  </a:lnTo>
                  <a:lnTo>
                    <a:pt x="1267934" y="130826"/>
                  </a:lnTo>
                  <a:lnTo>
                    <a:pt x="1303698" y="136792"/>
                  </a:lnTo>
                  <a:lnTo>
                    <a:pt x="1339437" y="140104"/>
                  </a:lnTo>
                  <a:lnTo>
                    <a:pt x="1375165" y="142569"/>
                  </a:lnTo>
                  <a:lnTo>
                    <a:pt x="1410887" y="146972"/>
                  </a:lnTo>
                  <a:lnTo>
                    <a:pt x="1446608" y="149590"/>
                  </a:lnTo>
                  <a:lnTo>
                    <a:pt x="1480343" y="150754"/>
                  </a:lnTo>
                  <a:lnTo>
                    <a:pt x="1553766" y="15168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35">
              <a:extLst>
                <a:ext uri="{FF2B5EF4-FFF2-40B4-BE49-F238E27FC236}">
                  <a16:creationId xmlns:a16="http://schemas.microsoft.com/office/drawing/2014/main" id="{EE7BFC04-31C1-4D37-AC65-CDFD489542F9}"/>
                </a:ext>
              </a:extLst>
            </p:cNvPr>
            <p:cNvSpPr/>
            <p:nvPr>
              <p:custDataLst>
                <p:tags r:id="rId124"/>
              </p:custDataLst>
            </p:nvPr>
          </p:nvSpPr>
          <p:spPr>
            <a:xfrm>
              <a:off x="1089422" y="5563211"/>
              <a:ext cx="1410892" cy="44633"/>
            </a:xfrm>
            <a:custGeom>
              <a:avLst/>
              <a:gdLst/>
              <a:ahLst/>
              <a:cxnLst/>
              <a:rect l="0" t="0" r="0" b="0"/>
              <a:pathLst>
                <a:path w="1410892" h="44633">
                  <a:moveTo>
                    <a:pt x="0" y="44632"/>
                  </a:moveTo>
                  <a:lnTo>
                    <a:pt x="0" y="44632"/>
                  </a:lnTo>
                  <a:lnTo>
                    <a:pt x="4740" y="44632"/>
                  </a:lnTo>
                  <a:lnTo>
                    <a:pt x="47595" y="18163"/>
                  </a:lnTo>
                  <a:lnTo>
                    <a:pt x="72310" y="11654"/>
                  </a:lnTo>
                  <a:lnTo>
                    <a:pt x="112069" y="4715"/>
                  </a:lnTo>
                  <a:lnTo>
                    <a:pt x="146425" y="1386"/>
                  </a:lnTo>
                  <a:lnTo>
                    <a:pt x="186480" y="399"/>
                  </a:lnTo>
                  <a:lnTo>
                    <a:pt x="229768" y="107"/>
                  </a:lnTo>
                  <a:lnTo>
                    <a:pt x="274013" y="21"/>
                  </a:lnTo>
                  <a:lnTo>
                    <a:pt x="306330" y="0"/>
                  </a:lnTo>
                  <a:lnTo>
                    <a:pt x="339545" y="983"/>
                  </a:lnTo>
                  <a:lnTo>
                    <a:pt x="370844" y="4728"/>
                  </a:lnTo>
                  <a:lnTo>
                    <a:pt x="403937" y="7054"/>
                  </a:lnTo>
                  <a:lnTo>
                    <a:pt x="439480" y="8087"/>
                  </a:lnTo>
                  <a:lnTo>
                    <a:pt x="478429" y="8547"/>
                  </a:lnTo>
                  <a:lnTo>
                    <a:pt x="516244" y="8750"/>
                  </a:lnTo>
                  <a:lnTo>
                    <a:pt x="553887" y="8841"/>
                  </a:lnTo>
                  <a:lnTo>
                    <a:pt x="593768" y="8881"/>
                  </a:lnTo>
                  <a:lnTo>
                    <a:pt x="634644" y="8899"/>
                  </a:lnTo>
                  <a:lnTo>
                    <a:pt x="675962" y="8907"/>
                  </a:lnTo>
                  <a:lnTo>
                    <a:pt x="717477" y="8911"/>
                  </a:lnTo>
                  <a:lnTo>
                    <a:pt x="761725" y="8913"/>
                  </a:lnTo>
                  <a:lnTo>
                    <a:pt x="784637" y="8914"/>
                  </a:lnTo>
                  <a:lnTo>
                    <a:pt x="828615" y="11559"/>
                  </a:lnTo>
                  <a:lnTo>
                    <a:pt x="872305" y="15050"/>
                  </a:lnTo>
                  <a:lnTo>
                    <a:pt x="895068" y="15981"/>
                  </a:lnTo>
                  <a:lnTo>
                    <a:pt x="918180" y="16602"/>
                  </a:lnTo>
                  <a:lnTo>
                    <a:pt x="941527" y="17015"/>
                  </a:lnTo>
                  <a:lnTo>
                    <a:pt x="965028" y="17292"/>
                  </a:lnTo>
                  <a:lnTo>
                    <a:pt x="988633" y="17475"/>
                  </a:lnTo>
                  <a:lnTo>
                    <a:pt x="1012307" y="17598"/>
                  </a:lnTo>
                  <a:lnTo>
                    <a:pt x="1036028" y="17680"/>
                  </a:lnTo>
                  <a:lnTo>
                    <a:pt x="1059779" y="17734"/>
                  </a:lnTo>
                  <a:lnTo>
                    <a:pt x="1083550" y="17770"/>
                  </a:lnTo>
                  <a:lnTo>
                    <a:pt x="1107335" y="17795"/>
                  </a:lnTo>
                  <a:lnTo>
                    <a:pt x="1131130" y="17811"/>
                  </a:lnTo>
                  <a:lnTo>
                    <a:pt x="1154930" y="18814"/>
                  </a:lnTo>
                  <a:lnTo>
                    <a:pt x="1178734" y="20475"/>
                  </a:lnTo>
                  <a:lnTo>
                    <a:pt x="1202541" y="22574"/>
                  </a:lnTo>
                  <a:lnTo>
                    <a:pt x="1226351" y="23974"/>
                  </a:lnTo>
                  <a:lnTo>
                    <a:pt x="1250161" y="24907"/>
                  </a:lnTo>
                  <a:lnTo>
                    <a:pt x="1273972" y="25528"/>
                  </a:lnTo>
                  <a:lnTo>
                    <a:pt x="1299768" y="26936"/>
                  </a:lnTo>
                  <a:lnTo>
                    <a:pt x="1410891" y="3570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SMARTInkShape-Group25">
            <a:extLst>
              <a:ext uri="{FF2B5EF4-FFF2-40B4-BE49-F238E27FC236}">
                <a16:creationId xmlns:a16="http://schemas.microsoft.com/office/drawing/2014/main" id="{1CB6571B-B968-45BE-81E4-77EF480210B0}"/>
              </a:ext>
            </a:extLst>
          </p:cNvPr>
          <p:cNvGrpSpPr/>
          <p:nvPr/>
        </p:nvGrpSpPr>
        <p:grpSpPr>
          <a:xfrm>
            <a:off x="2509400" y="5581054"/>
            <a:ext cx="633830" cy="1000126"/>
            <a:chOff x="2509400" y="5581054"/>
            <a:chExt cx="633830" cy="1000126"/>
          </a:xfrm>
        </p:grpSpPr>
        <p:sp>
          <p:nvSpPr>
            <p:cNvPr id="10" name="SMARTInkShape-36">
              <a:extLst>
                <a:ext uri="{FF2B5EF4-FFF2-40B4-BE49-F238E27FC236}">
                  <a16:creationId xmlns:a16="http://schemas.microsoft.com/office/drawing/2014/main" id="{84DDFCC3-F1BF-41A9-8CF3-CE066A941E1F}"/>
                </a:ext>
              </a:extLst>
            </p:cNvPr>
            <p:cNvSpPr/>
            <p:nvPr>
              <p:custDataLst>
                <p:tags r:id="rId120"/>
              </p:custDataLst>
            </p:nvPr>
          </p:nvSpPr>
          <p:spPr>
            <a:xfrm>
              <a:off x="2509400" y="5581054"/>
              <a:ext cx="419538" cy="660798"/>
            </a:xfrm>
            <a:custGeom>
              <a:avLst/>
              <a:gdLst/>
              <a:ahLst/>
              <a:cxnLst/>
              <a:rect l="0" t="0" r="0" b="0"/>
              <a:pathLst>
                <a:path w="419538" h="660798">
                  <a:moveTo>
                    <a:pt x="178436" y="0"/>
                  </a:moveTo>
                  <a:lnTo>
                    <a:pt x="178436" y="0"/>
                  </a:lnTo>
                  <a:lnTo>
                    <a:pt x="177444" y="9113"/>
                  </a:lnTo>
                  <a:lnTo>
                    <a:pt x="166007" y="50589"/>
                  </a:lnTo>
                  <a:lnTo>
                    <a:pt x="154520" y="90691"/>
                  </a:lnTo>
                  <a:lnTo>
                    <a:pt x="145663" y="128185"/>
                  </a:lnTo>
                  <a:lnTo>
                    <a:pt x="136427" y="168526"/>
                  </a:lnTo>
                  <a:lnTo>
                    <a:pt x="129568" y="205159"/>
                  </a:lnTo>
                  <a:lnTo>
                    <a:pt x="121513" y="241586"/>
                  </a:lnTo>
                  <a:lnTo>
                    <a:pt x="109902" y="284082"/>
                  </a:lnTo>
                  <a:lnTo>
                    <a:pt x="98055" y="321140"/>
                  </a:lnTo>
                  <a:lnTo>
                    <a:pt x="86160" y="361863"/>
                  </a:lnTo>
                  <a:lnTo>
                    <a:pt x="68119" y="401987"/>
                  </a:lnTo>
                  <a:lnTo>
                    <a:pt x="53972" y="444457"/>
                  </a:lnTo>
                  <a:lnTo>
                    <a:pt x="36882" y="481803"/>
                  </a:lnTo>
                  <a:lnTo>
                    <a:pt x="15102" y="523318"/>
                  </a:lnTo>
                  <a:lnTo>
                    <a:pt x="2538" y="550922"/>
                  </a:lnTo>
                  <a:lnTo>
                    <a:pt x="0" y="566630"/>
                  </a:lnTo>
                  <a:lnTo>
                    <a:pt x="1931" y="569245"/>
                  </a:lnTo>
                  <a:lnTo>
                    <a:pt x="24714" y="583502"/>
                  </a:lnTo>
                  <a:lnTo>
                    <a:pt x="41828" y="587624"/>
                  </a:lnTo>
                  <a:lnTo>
                    <a:pt x="80639" y="590010"/>
                  </a:lnTo>
                  <a:lnTo>
                    <a:pt x="118811" y="595395"/>
                  </a:lnTo>
                  <a:lnTo>
                    <a:pt x="151840" y="598424"/>
                  </a:lnTo>
                  <a:lnTo>
                    <a:pt x="192163" y="605164"/>
                  </a:lnTo>
                  <a:lnTo>
                    <a:pt x="233546" y="612453"/>
                  </a:lnTo>
                  <a:lnTo>
                    <a:pt x="272555" y="618065"/>
                  </a:lnTo>
                  <a:lnTo>
                    <a:pt x="312024" y="631284"/>
                  </a:lnTo>
                  <a:lnTo>
                    <a:pt x="349425" y="645948"/>
                  </a:lnTo>
                  <a:lnTo>
                    <a:pt x="419537" y="66079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37">
              <a:extLst>
                <a:ext uri="{FF2B5EF4-FFF2-40B4-BE49-F238E27FC236}">
                  <a16:creationId xmlns:a16="http://schemas.microsoft.com/office/drawing/2014/main" id="{0B9445ED-5AC6-48F6-88C8-7C1234F843D9}"/>
                </a:ext>
              </a:extLst>
            </p:cNvPr>
            <p:cNvSpPr/>
            <p:nvPr>
              <p:custDataLst>
                <p:tags r:id="rId121"/>
              </p:custDataLst>
            </p:nvPr>
          </p:nvSpPr>
          <p:spPr>
            <a:xfrm>
              <a:off x="2777133" y="6000750"/>
              <a:ext cx="366097" cy="580430"/>
            </a:xfrm>
            <a:custGeom>
              <a:avLst/>
              <a:gdLst/>
              <a:ahLst/>
              <a:cxnLst/>
              <a:rect l="0" t="0" r="0" b="0"/>
              <a:pathLst>
                <a:path w="366097" h="580430">
                  <a:moveTo>
                    <a:pt x="0" y="0"/>
                  </a:moveTo>
                  <a:lnTo>
                    <a:pt x="0" y="0"/>
                  </a:lnTo>
                  <a:lnTo>
                    <a:pt x="0" y="4740"/>
                  </a:lnTo>
                  <a:lnTo>
                    <a:pt x="992" y="6136"/>
                  </a:lnTo>
                  <a:lnTo>
                    <a:pt x="2646" y="7067"/>
                  </a:lnTo>
                  <a:lnTo>
                    <a:pt x="12429" y="8561"/>
                  </a:lnTo>
                  <a:lnTo>
                    <a:pt x="39217" y="11527"/>
                  </a:lnTo>
                  <a:lnTo>
                    <a:pt x="75683" y="18018"/>
                  </a:lnTo>
                  <a:lnTo>
                    <a:pt x="117512" y="30054"/>
                  </a:lnTo>
                  <a:lnTo>
                    <a:pt x="159252" y="46506"/>
                  </a:lnTo>
                  <a:lnTo>
                    <a:pt x="203289" y="66439"/>
                  </a:lnTo>
                  <a:lnTo>
                    <a:pt x="238386" y="83626"/>
                  </a:lnTo>
                  <a:lnTo>
                    <a:pt x="280510" y="107212"/>
                  </a:lnTo>
                  <a:lnTo>
                    <a:pt x="319970" y="136929"/>
                  </a:lnTo>
                  <a:lnTo>
                    <a:pt x="350943" y="176859"/>
                  </a:lnTo>
                  <a:lnTo>
                    <a:pt x="364327" y="201964"/>
                  </a:lnTo>
                  <a:lnTo>
                    <a:pt x="366096" y="243613"/>
                  </a:lnTo>
                  <a:lnTo>
                    <a:pt x="365116" y="254124"/>
                  </a:lnTo>
                  <a:lnTo>
                    <a:pt x="355093" y="294745"/>
                  </a:lnTo>
                  <a:lnTo>
                    <a:pt x="342029" y="323461"/>
                  </a:lnTo>
                  <a:lnTo>
                    <a:pt x="316161" y="360386"/>
                  </a:lnTo>
                  <a:lnTo>
                    <a:pt x="274150" y="404424"/>
                  </a:lnTo>
                  <a:lnTo>
                    <a:pt x="230134" y="448520"/>
                  </a:lnTo>
                  <a:lnTo>
                    <a:pt x="185608" y="493048"/>
                  </a:lnTo>
                  <a:lnTo>
                    <a:pt x="146224" y="526294"/>
                  </a:lnTo>
                  <a:lnTo>
                    <a:pt x="106613" y="557222"/>
                  </a:lnTo>
                  <a:lnTo>
                    <a:pt x="80367" y="58042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5" name="SMARTInkShape-Group26">
            <a:extLst>
              <a:ext uri="{FF2B5EF4-FFF2-40B4-BE49-F238E27FC236}">
                <a16:creationId xmlns:a16="http://schemas.microsoft.com/office/drawing/2014/main" id="{6DD92586-DDF8-4F2F-ADAA-0C1D0FF7690F}"/>
              </a:ext>
            </a:extLst>
          </p:cNvPr>
          <p:cNvGrpSpPr/>
          <p:nvPr/>
        </p:nvGrpSpPr>
        <p:grpSpPr>
          <a:xfrm>
            <a:off x="3214687" y="3527226"/>
            <a:ext cx="4747044" cy="2885619"/>
            <a:chOff x="3214687" y="3527226"/>
            <a:chExt cx="4747044" cy="2885619"/>
          </a:xfrm>
        </p:grpSpPr>
        <p:sp>
          <p:nvSpPr>
            <p:cNvPr id="13" name="SMARTInkShape-38">
              <a:extLst>
                <a:ext uri="{FF2B5EF4-FFF2-40B4-BE49-F238E27FC236}">
                  <a16:creationId xmlns:a16="http://schemas.microsoft.com/office/drawing/2014/main" id="{69DB91DB-D0DA-4014-99CD-6CF7ED5AA022}"/>
                </a:ext>
              </a:extLst>
            </p:cNvPr>
            <p:cNvSpPr/>
            <p:nvPr>
              <p:custDataLst>
                <p:tags r:id="rId78"/>
              </p:custDataLst>
            </p:nvPr>
          </p:nvSpPr>
          <p:spPr>
            <a:xfrm>
              <a:off x="3241476" y="5938242"/>
              <a:ext cx="107157" cy="473274"/>
            </a:xfrm>
            <a:custGeom>
              <a:avLst/>
              <a:gdLst/>
              <a:ahLst/>
              <a:cxnLst/>
              <a:rect l="0" t="0" r="0" b="0"/>
              <a:pathLst>
                <a:path w="107157" h="473274">
                  <a:moveTo>
                    <a:pt x="0" y="0"/>
                  </a:moveTo>
                  <a:lnTo>
                    <a:pt x="0" y="0"/>
                  </a:lnTo>
                  <a:lnTo>
                    <a:pt x="6137" y="42756"/>
                  </a:lnTo>
                  <a:lnTo>
                    <a:pt x="9095" y="77712"/>
                  </a:lnTo>
                  <a:lnTo>
                    <a:pt x="15814" y="114197"/>
                  </a:lnTo>
                  <a:lnTo>
                    <a:pt x="24089" y="156977"/>
                  </a:lnTo>
                  <a:lnTo>
                    <a:pt x="29889" y="189822"/>
                  </a:lnTo>
                  <a:lnTo>
                    <a:pt x="35774" y="221618"/>
                  </a:lnTo>
                  <a:lnTo>
                    <a:pt x="41696" y="252286"/>
                  </a:lnTo>
                  <a:lnTo>
                    <a:pt x="47636" y="282453"/>
                  </a:lnTo>
                  <a:lnTo>
                    <a:pt x="56229" y="312397"/>
                  </a:lnTo>
                  <a:lnTo>
                    <a:pt x="69577" y="354499"/>
                  </a:lnTo>
                  <a:lnTo>
                    <a:pt x="79816" y="392110"/>
                  </a:lnTo>
                  <a:lnTo>
                    <a:pt x="92165" y="430893"/>
                  </a:lnTo>
                  <a:lnTo>
                    <a:pt x="107156" y="47327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39">
              <a:extLst>
                <a:ext uri="{FF2B5EF4-FFF2-40B4-BE49-F238E27FC236}">
                  <a16:creationId xmlns:a16="http://schemas.microsoft.com/office/drawing/2014/main" id="{A1702A8A-9F19-4E30-B4BE-F28E265731EF}"/>
                </a:ext>
              </a:extLst>
            </p:cNvPr>
            <p:cNvSpPr/>
            <p:nvPr>
              <p:custDataLst>
                <p:tags r:id="rId79"/>
              </p:custDataLst>
            </p:nvPr>
          </p:nvSpPr>
          <p:spPr>
            <a:xfrm>
              <a:off x="3214687" y="5788957"/>
              <a:ext cx="419696" cy="577911"/>
            </a:xfrm>
            <a:custGeom>
              <a:avLst/>
              <a:gdLst/>
              <a:ahLst/>
              <a:cxnLst/>
              <a:rect l="0" t="0" r="0" b="0"/>
              <a:pathLst>
                <a:path w="419696" h="577911">
                  <a:moveTo>
                    <a:pt x="0" y="202863"/>
                  </a:moveTo>
                  <a:lnTo>
                    <a:pt x="0" y="202863"/>
                  </a:lnTo>
                  <a:lnTo>
                    <a:pt x="0" y="180953"/>
                  </a:lnTo>
                  <a:lnTo>
                    <a:pt x="13266" y="142348"/>
                  </a:lnTo>
                  <a:lnTo>
                    <a:pt x="25318" y="114157"/>
                  </a:lnTo>
                  <a:lnTo>
                    <a:pt x="58750" y="73736"/>
                  </a:lnTo>
                  <a:lnTo>
                    <a:pt x="98908" y="42371"/>
                  </a:lnTo>
                  <a:lnTo>
                    <a:pt x="142965" y="13387"/>
                  </a:lnTo>
                  <a:lnTo>
                    <a:pt x="169691" y="2634"/>
                  </a:lnTo>
                  <a:lnTo>
                    <a:pt x="196461" y="0"/>
                  </a:lnTo>
                  <a:lnTo>
                    <a:pt x="229528" y="7495"/>
                  </a:lnTo>
                  <a:lnTo>
                    <a:pt x="255462" y="18531"/>
                  </a:lnTo>
                  <a:lnTo>
                    <a:pt x="265013" y="34948"/>
                  </a:lnTo>
                  <a:lnTo>
                    <a:pt x="279229" y="76429"/>
                  </a:lnTo>
                  <a:lnTo>
                    <a:pt x="280206" y="95076"/>
                  </a:lnTo>
                  <a:lnTo>
                    <a:pt x="272749" y="131301"/>
                  </a:lnTo>
                  <a:lnTo>
                    <a:pt x="254592" y="166128"/>
                  </a:lnTo>
                  <a:lnTo>
                    <a:pt x="221296" y="204101"/>
                  </a:lnTo>
                  <a:lnTo>
                    <a:pt x="180983" y="237960"/>
                  </a:lnTo>
                  <a:lnTo>
                    <a:pt x="166757" y="249220"/>
                  </a:lnTo>
                  <a:lnTo>
                    <a:pt x="122960" y="277088"/>
                  </a:lnTo>
                  <a:lnTo>
                    <a:pt x="81256" y="298828"/>
                  </a:lnTo>
                  <a:lnTo>
                    <a:pt x="71503" y="308684"/>
                  </a:lnTo>
                  <a:lnTo>
                    <a:pt x="66506" y="319678"/>
                  </a:lnTo>
                  <a:lnTo>
                    <a:pt x="65173" y="325388"/>
                  </a:lnTo>
                  <a:lnTo>
                    <a:pt x="66269" y="330187"/>
                  </a:lnTo>
                  <a:lnTo>
                    <a:pt x="72779" y="338165"/>
                  </a:lnTo>
                  <a:lnTo>
                    <a:pt x="112529" y="358500"/>
                  </a:lnTo>
                  <a:lnTo>
                    <a:pt x="151103" y="381625"/>
                  </a:lnTo>
                  <a:lnTo>
                    <a:pt x="192126" y="405303"/>
                  </a:lnTo>
                  <a:lnTo>
                    <a:pt x="232310" y="429088"/>
                  </a:lnTo>
                  <a:lnTo>
                    <a:pt x="274790" y="455541"/>
                  </a:lnTo>
                  <a:lnTo>
                    <a:pt x="312138" y="489136"/>
                  </a:lnTo>
                  <a:lnTo>
                    <a:pt x="348179" y="517306"/>
                  </a:lnTo>
                  <a:lnTo>
                    <a:pt x="388155" y="548003"/>
                  </a:lnTo>
                  <a:lnTo>
                    <a:pt x="419695" y="57791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40">
              <a:extLst>
                <a:ext uri="{FF2B5EF4-FFF2-40B4-BE49-F238E27FC236}">
                  <a16:creationId xmlns:a16="http://schemas.microsoft.com/office/drawing/2014/main" id="{E5D9DA92-15D8-480F-B12E-087C7474804A}"/>
                </a:ext>
              </a:extLst>
            </p:cNvPr>
            <p:cNvSpPr/>
            <p:nvPr>
              <p:custDataLst>
                <p:tags r:id="rId80"/>
              </p:custDataLst>
            </p:nvPr>
          </p:nvSpPr>
          <p:spPr>
            <a:xfrm>
              <a:off x="3580804" y="5897350"/>
              <a:ext cx="250033" cy="401639"/>
            </a:xfrm>
            <a:custGeom>
              <a:avLst/>
              <a:gdLst/>
              <a:ahLst/>
              <a:cxnLst/>
              <a:rect l="0" t="0" r="0" b="0"/>
              <a:pathLst>
                <a:path w="250033" h="401639">
                  <a:moveTo>
                    <a:pt x="0" y="255204"/>
                  </a:moveTo>
                  <a:lnTo>
                    <a:pt x="0" y="255204"/>
                  </a:lnTo>
                  <a:lnTo>
                    <a:pt x="0" y="247516"/>
                  </a:lnTo>
                  <a:lnTo>
                    <a:pt x="993" y="247103"/>
                  </a:lnTo>
                  <a:lnTo>
                    <a:pt x="4741" y="246643"/>
                  </a:lnTo>
                  <a:lnTo>
                    <a:pt x="9714" y="249084"/>
                  </a:lnTo>
                  <a:lnTo>
                    <a:pt x="12429" y="251124"/>
                  </a:lnTo>
                  <a:lnTo>
                    <a:pt x="23383" y="250746"/>
                  </a:lnTo>
                  <a:lnTo>
                    <a:pt x="59411" y="237677"/>
                  </a:lnTo>
                  <a:lnTo>
                    <a:pt x="96623" y="215987"/>
                  </a:lnTo>
                  <a:lnTo>
                    <a:pt x="136520" y="180745"/>
                  </a:lnTo>
                  <a:lnTo>
                    <a:pt x="171613" y="138931"/>
                  </a:lnTo>
                  <a:lnTo>
                    <a:pt x="193126" y="94531"/>
                  </a:lnTo>
                  <a:lnTo>
                    <a:pt x="201310" y="72550"/>
                  </a:lnTo>
                  <a:lnTo>
                    <a:pt x="203184" y="43768"/>
                  </a:lnTo>
                  <a:lnTo>
                    <a:pt x="200107" y="28610"/>
                  </a:lnTo>
                  <a:lnTo>
                    <a:pt x="187494" y="15258"/>
                  </a:lnTo>
                  <a:lnTo>
                    <a:pt x="168659" y="4694"/>
                  </a:lnTo>
                  <a:lnTo>
                    <a:pt x="147059" y="0"/>
                  </a:lnTo>
                  <a:lnTo>
                    <a:pt x="117326" y="2096"/>
                  </a:lnTo>
                  <a:lnTo>
                    <a:pt x="89665" y="13742"/>
                  </a:lnTo>
                  <a:lnTo>
                    <a:pt x="48180" y="47075"/>
                  </a:lnTo>
                  <a:lnTo>
                    <a:pt x="30059" y="84961"/>
                  </a:lnTo>
                  <a:lnTo>
                    <a:pt x="16073" y="118993"/>
                  </a:lnTo>
                  <a:lnTo>
                    <a:pt x="11046" y="154212"/>
                  </a:lnTo>
                  <a:lnTo>
                    <a:pt x="9557" y="190775"/>
                  </a:lnTo>
                  <a:lnTo>
                    <a:pt x="10108" y="231595"/>
                  </a:lnTo>
                  <a:lnTo>
                    <a:pt x="17107" y="269265"/>
                  </a:lnTo>
                  <a:lnTo>
                    <a:pt x="32299" y="305562"/>
                  </a:lnTo>
                  <a:lnTo>
                    <a:pt x="55211" y="339468"/>
                  </a:lnTo>
                  <a:lnTo>
                    <a:pt x="98442" y="376188"/>
                  </a:lnTo>
                  <a:lnTo>
                    <a:pt x="140125" y="393718"/>
                  </a:lnTo>
                  <a:lnTo>
                    <a:pt x="168850" y="401638"/>
                  </a:lnTo>
                  <a:lnTo>
                    <a:pt x="187162" y="400322"/>
                  </a:lnTo>
                  <a:lnTo>
                    <a:pt x="250032" y="37129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41">
              <a:extLst>
                <a:ext uri="{FF2B5EF4-FFF2-40B4-BE49-F238E27FC236}">
                  <a16:creationId xmlns:a16="http://schemas.microsoft.com/office/drawing/2014/main" id="{7507378A-39FD-4E5B-97BE-031ED8DBD118}"/>
                </a:ext>
              </a:extLst>
            </p:cNvPr>
            <p:cNvSpPr/>
            <p:nvPr>
              <p:custDataLst>
                <p:tags r:id="rId81"/>
              </p:custDataLst>
            </p:nvPr>
          </p:nvSpPr>
          <p:spPr>
            <a:xfrm>
              <a:off x="3814235" y="5831086"/>
              <a:ext cx="328431" cy="373947"/>
            </a:xfrm>
            <a:custGeom>
              <a:avLst/>
              <a:gdLst/>
              <a:ahLst/>
              <a:cxnLst/>
              <a:rect l="0" t="0" r="0" b="0"/>
              <a:pathLst>
                <a:path w="328431" h="373947">
                  <a:moveTo>
                    <a:pt x="16601" y="187523"/>
                  </a:moveTo>
                  <a:lnTo>
                    <a:pt x="16601" y="187523"/>
                  </a:lnTo>
                  <a:lnTo>
                    <a:pt x="3299" y="187523"/>
                  </a:lnTo>
                  <a:lnTo>
                    <a:pt x="767" y="198107"/>
                  </a:lnTo>
                  <a:lnTo>
                    <a:pt x="0" y="241319"/>
                  </a:lnTo>
                  <a:lnTo>
                    <a:pt x="8508" y="279508"/>
                  </a:lnTo>
                  <a:lnTo>
                    <a:pt x="19495" y="310690"/>
                  </a:lnTo>
                  <a:lnTo>
                    <a:pt x="40985" y="343151"/>
                  </a:lnTo>
                  <a:lnTo>
                    <a:pt x="58442" y="362510"/>
                  </a:lnTo>
                  <a:lnTo>
                    <a:pt x="70254" y="369475"/>
                  </a:lnTo>
                  <a:lnTo>
                    <a:pt x="94006" y="373946"/>
                  </a:lnTo>
                  <a:lnTo>
                    <a:pt x="108550" y="363973"/>
                  </a:lnTo>
                  <a:lnTo>
                    <a:pt x="122952" y="346313"/>
                  </a:lnTo>
                  <a:lnTo>
                    <a:pt x="140281" y="305283"/>
                  </a:lnTo>
                  <a:lnTo>
                    <a:pt x="157316" y="261165"/>
                  </a:lnTo>
                  <a:lnTo>
                    <a:pt x="167115" y="250680"/>
                  </a:lnTo>
                  <a:lnTo>
                    <a:pt x="171514" y="248479"/>
                  </a:lnTo>
                  <a:lnTo>
                    <a:pt x="175439" y="248004"/>
                  </a:lnTo>
                  <a:lnTo>
                    <a:pt x="179048" y="248679"/>
                  </a:lnTo>
                  <a:lnTo>
                    <a:pt x="214347" y="269166"/>
                  </a:lnTo>
                  <a:lnTo>
                    <a:pt x="257480" y="282180"/>
                  </a:lnTo>
                  <a:lnTo>
                    <a:pt x="263507" y="283370"/>
                  </a:lnTo>
                  <a:lnTo>
                    <a:pt x="278142" y="279400"/>
                  </a:lnTo>
                  <a:lnTo>
                    <a:pt x="300469" y="266009"/>
                  </a:lnTo>
                  <a:lnTo>
                    <a:pt x="312429" y="254155"/>
                  </a:lnTo>
                  <a:lnTo>
                    <a:pt x="321051" y="238966"/>
                  </a:lnTo>
                  <a:lnTo>
                    <a:pt x="326743" y="199458"/>
                  </a:lnTo>
                  <a:lnTo>
                    <a:pt x="328430" y="164270"/>
                  </a:lnTo>
                  <a:lnTo>
                    <a:pt x="324189" y="130252"/>
                  </a:lnTo>
                  <a:lnTo>
                    <a:pt x="307730" y="90331"/>
                  </a:lnTo>
                  <a:lnTo>
                    <a:pt x="290761" y="49524"/>
                  </a:lnTo>
                  <a:lnTo>
                    <a:pt x="266632"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42">
              <a:extLst>
                <a:ext uri="{FF2B5EF4-FFF2-40B4-BE49-F238E27FC236}">
                  <a16:creationId xmlns:a16="http://schemas.microsoft.com/office/drawing/2014/main" id="{BE31D1E9-1850-444A-A55B-7A0334671D09}"/>
                </a:ext>
              </a:extLst>
            </p:cNvPr>
            <p:cNvSpPr/>
            <p:nvPr>
              <p:custDataLst>
                <p:tags r:id="rId82"/>
              </p:custDataLst>
            </p:nvPr>
          </p:nvSpPr>
          <p:spPr>
            <a:xfrm>
              <a:off x="4183230" y="5759648"/>
              <a:ext cx="111950" cy="291708"/>
            </a:xfrm>
            <a:custGeom>
              <a:avLst/>
              <a:gdLst/>
              <a:ahLst/>
              <a:cxnLst/>
              <a:rect l="0" t="0" r="0" b="0"/>
              <a:pathLst>
                <a:path w="111950" h="291708">
                  <a:moveTo>
                    <a:pt x="49441" y="0"/>
                  </a:moveTo>
                  <a:lnTo>
                    <a:pt x="49441" y="0"/>
                  </a:lnTo>
                  <a:lnTo>
                    <a:pt x="39961" y="4740"/>
                  </a:lnTo>
                  <a:lnTo>
                    <a:pt x="32660" y="12359"/>
                  </a:lnTo>
                  <a:lnTo>
                    <a:pt x="13818" y="47596"/>
                  </a:lnTo>
                  <a:lnTo>
                    <a:pt x="8804" y="64810"/>
                  </a:lnTo>
                  <a:lnTo>
                    <a:pt x="2940" y="108199"/>
                  </a:lnTo>
                  <a:lnTo>
                    <a:pt x="0" y="132425"/>
                  </a:lnTo>
                  <a:lnTo>
                    <a:pt x="3924" y="172962"/>
                  </a:lnTo>
                  <a:lnTo>
                    <a:pt x="11371" y="210549"/>
                  </a:lnTo>
                  <a:lnTo>
                    <a:pt x="20853" y="245829"/>
                  </a:lnTo>
                  <a:lnTo>
                    <a:pt x="35790" y="273591"/>
                  </a:lnTo>
                  <a:lnTo>
                    <a:pt x="47012" y="284645"/>
                  </a:lnTo>
                  <a:lnTo>
                    <a:pt x="61260" y="290220"/>
                  </a:lnTo>
                  <a:lnTo>
                    <a:pt x="69227" y="291707"/>
                  </a:lnTo>
                  <a:lnTo>
                    <a:pt x="75531" y="290713"/>
                  </a:lnTo>
                  <a:lnTo>
                    <a:pt x="80725" y="288067"/>
                  </a:lnTo>
                  <a:lnTo>
                    <a:pt x="85180" y="284318"/>
                  </a:lnTo>
                  <a:lnTo>
                    <a:pt x="96191" y="260080"/>
                  </a:lnTo>
                  <a:lnTo>
                    <a:pt x="100996" y="218282"/>
                  </a:lnTo>
                  <a:lnTo>
                    <a:pt x="97680" y="177675"/>
                  </a:lnTo>
                  <a:lnTo>
                    <a:pt x="95154" y="140508"/>
                  </a:lnTo>
                  <a:lnTo>
                    <a:pt x="84924" y="104361"/>
                  </a:lnTo>
                  <a:lnTo>
                    <a:pt x="70819" y="63719"/>
                  </a:lnTo>
                  <a:lnTo>
                    <a:pt x="55466" y="22760"/>
                  </a:lnTo>
                  <a:lnTo>
                    <a:pt x="53458" y="20134"/>
                  </a:lnTo>
                  <a:lnTo>
                    <a:pt x="52119" y="20368"/>
                  </a:lnTo>
                  <a:lnTo>
                    <a:pt x="50632" y="24928"/>
                  </a:lnTo>
                  <a:lnTo>
                    <a:pt x="49971" y="30261"/>
                  </a:lnTo>
                  <a:lnTo>
                    <a:pt x="54339" y="48323"/>
                  </a:lnTo>
                  <a:lnTo>
                    <a:pt x="77267" y="89781"/>
                  </a:lnTo>
                  <a:lnTo>
                    <a:pt x="111949" y="15180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43">
              <a:extLst>
                <a:ext uri="{FF2B5EF4-FFF2-40B4-BE49-F238E27FC236}">
                  <a16:creationId xmlns:a16="http://schemas.microsoft.com/office/drawing/2014/main" id="{688655ED-9D5E-48F2-B13D-1FD8D554B67E}"/>
                </a:ext>
              </a:extLst>
            </p:cNvPr>
            <p:cNvSpPr/>
            <p:nvPr>
              <p:custDataLst>
                <p:tags r:id="rId83"/>
              </p:custDataLst>
            </p:nvPr>
          </p:nvSpPr>
          <p:spPr>
            <a:xfrm>
              <a:off x="4331420" y="5509617"/>
              <a:ext cx="124495" cy="333908"/>
            </a:xfrm>
            <a:custGeom>
              <a:avLst/>
              <a:gdLst/>
              <a:ahLst/>
              <a:cxnLst/>
              <a:rect l="0" t="0" r="0" b="0"/>
              <a:pathLst>
                <a:path w="124495" h="333908">
                  <a:moveTo>
                    <a:pt x="8408" y="285750"/>
                  </a:moveTo>
                  <a:lnTo>
                    <a:pt x="8408" y="285750"/>
                  </a:lnTo>
                  <a:lnTo>
                    <a:pt x="13149" y="290490"/>
                  </a:lnTo>
                  <a:lnTo>
                    <a:pt x="35265" y="329363"/>
                  </a:lnTo>
                  <a:lnTo>
                    <a:pt x="38219" y="332685"/>
                  </a:lnTo>
                  <a:lnTo>
                    <a:pt x="40189" y="333907"/>
                  </a:lnTo>
                  <a:lnTo>
                    <a:pt x="41501" y="333729"/>
                  </a:lnTo>
                  <a:lnTo>
                    <a:pt x="42377" y="332620"/>
                  </a:lnTo>
                  <a:lnTo>
                    <a:pt x="43608" y="321576"/>
                  </a:lnTo>
                  <a:lnTo>
                    <a:pt x="31652" y="278993"/>
                  </a:lnTo>
                  <a:lnTo>
                    <a:pt x="20202" y="240539"/>
                  </a:lnTo>
                  <a:lnTo>
                    <a:pt x="8385" y="198399"/>
                  </a:lnTo>
                  <a:lnTo>
                    <a:pt x="1238" y="161118"/>
                  </a:lnTo>
                  <a:lnTo>
                    <a:pt x="0" y="119838"/>
                  </a:lnTo>
                  <a:lnTo>
                    <a:pt x="5002" y="94933"/>
                  </a:lnTo>
                  <a:lnTo>
                    <a:pt x="19641" y="59431"/>
                  </a:lnTo>
                  <a:lnTo>
                    <a:pt x="38525" y="39548"/>
                  </a:lnTo>
                  <a:lnTo>
                    <a:pt x="72453" y="21088"/>
                  </a:lnTo>
                  <a:lnTo>
                    <a:pt x="124494"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44">
              <a:extLst>
                <a:ext uri="{FF2B5EF4-FFF2-40B4-BE49-F238E27FC236}">
                  <a16:creationId xmlns:a16="http://schemas.microsoft.com/office/drawing/2014/main" id="{8DFFC213-5419-40C2-8EB7-0CD096165ACA}"/>
                </a:ext>
              </a:extLst>
            </p:cNvPr>
            <p:cNvSpPr/>
            <p:nvPr>
              <p:custDataLst>
                <p:tags r:id="rId84"/>
              </p:custDataLst>
            </p:nvPr>
          </p:nvSpPr>
          <p:spPr>
            <a:xfrm>
              <a:off x="4493075" y="5126998"/>
              <a:ext cx="159293" cy="712924"/>
            </a:xfrm>
            <a:custGeom>
              <a:avLst/>
              <a:gdLst/>
              <a:ahLst/>
              <a:cxnLst/>
              <a:rect l="0" t="0" r="0" b="0"/>
              <a:pathLst>
                <a:path w="159293" h="712924">
                  <a:moveTo>
                    <a:pt x="61065" y="320111"/>
                  </a:moveTo>
                  <a:lnTo>
                    <a:pt x="61065" y="320111"/>
                  </a:lnTo>
                  <a:lnTo>
                    <a:pt x="61065" y="324851"/>
                  </a:lnTo>
                  <a:lnTo>
                    <a:pt x="40670" y="358714"/>
                  </a:lnTo>
                  <a:lnTo>
                    <a:pt x="23493" y="401994"/>
                  </a:lnTo>
                  <a:lnTo>
                    <a:pt x="11678" y="441828"/>
                  </a:lnTo>
                  <a:lnTo>
                    <a:pt x="2886" y="484608"/>
                  </a:lnTo>
                  <a:lnTo>
                    <a:pt x="832" y="528703"/>
                  </a:lnTo>
                  <a:lnTo>
                    <a:pt x="3868" y="558339"/>
                  </a:lnTo>
                  <a:lnTo>
                    <a:pt x="11171" y="590694"/>
                  </a:lnTo>
                  <a:lnTo>
                    <a:pt x="21030" y="622932"/>
                  </a:lnTo>
                  <a:lnTo>
                    <a:pt x="38730" y="662403"/>
                  </a:lnTo>
                  <a:lnTo>
                    <a:pt x="62385" y="692398"/>
                  </a:lnTo>
                  <a:lnTo>
                    <a:pt x="79511" y="707492"/>
                  </a:lnTo>
                  <a:lnTo>
                    <a:pt x="88245" y="711317"/>
                  </a:lnTo>
                  <a:lnTo>
                    <a:pt x="105888" y="712923"/>
                  </a:lnTo>
                  <a:lnTo>
                    <a:pt x="113767" y="708986"/>
                  </a:lnTo>
                  <a:lnTo>
                    <a:pt x="127814" y="694028"/>
                  </a:lnTo>
                  <a:lnTo>
                    <a:pt x="142138" y="668034"/>
                  </a:lnTo>
                  <a:lnTo>
                    <a:pt x="147925" y="636740"/>
                  </a:lnTo>
                  <a:lnTo>
                    <a:pt x="144899" y="602333"/>
                  </a:lnTo>
                  <a:lnTo>
                    <a:pt x="140328" y="573535"/>
                  </a:lnTo>
                  <a:lnTo>
                    <a:pt x="134989" y="540893"/>
                  </a:lnTo>
                  <a:lnTo>
                    <a:pt x="129308" y="506541"/>
                  </a:lnTo>
                  <a:lnTo>
                    <a:pt x="120830" y="468784"/>
                  </a:lnTo>
                  <a:lnTo>
                    <a:pt x="110447" y="427860"/>
                  </a:lnTo>
                  <a:lnTo>
                    <a:pt x="99219" y="383213"/>
                  </a:lnTo>
                  <a:lnTo>
                    <a:pt x="93447" y="359202"/>
                  </a:lnTo>
                  <a:lnTo>
                    <a:pt x="87613" y="334266"/>
                  </a:lnTo>
                  <a:lnTo>
                    <a:pt x="81741" y="308712"/>
                  </a:lnTo>
                  <a:lnTo>
                    <a:pt x="75841" y="283738"/>
                  </a:lnTo>
                  <a:lnTo>
                    <a:pt x="69924" y="259151"/>
                  </a:lnTo>
                  <a:lnTo>
                    <a:pt x="63994" y="234823"/>
                  </a:lnTo>
                  <a:lnTo>
                    <a:pt x="52114" y="191916"/>
                  </a:lnTo>
                  <a:lnTo>
                    <a:pt x="40220" y="153002"/>
                  </a:lnTo>
                  <a:lnTo>
                    <a:pt x="28319" y="115865"/>
                  </a:lnTo>
                  <a:lnTo>
                    <a:pt x="19061" y="84806"/>
                  </a:lnTo>
                  <a:lnTo>
                    <a:pt x="10917" y="47654"/>
                  </a:lnTo>
                  <a:lnTo>
                    <a:pt x="1802" y="3186"/>
                  </a:lnTo>
                  <a:lnTo>
                    <a:pt x="721" y="679"/>
                  </a:lnTo>
                  <a:lnTo>
                    <a:pt x="0" y="0"/>
                  </a:lnTo>
                  <a:lnTo>
                    <a:pt x="6373" y="40789"/>
                  </a:lnTo>
                  <a:lnTo>
                    <a:pt x="11898" y="78820"/>
                  </a:lnTo>
                  <a:lnTo>
                    <a:pt x="17055" y="109683"/>
                  </a:lnTo>
                  <a:lnTo>
                    <a:pt x="23646" y="144236"/>
                  </a:lnTo>
                  <a:lnTo>
                    <a:pt x="33189" y="182743"/>
                  </a:lnTo>
                  <a:lnTo>
                    <a:pt x="44046" y="223010"/>
                  </a:lnTo>
                  <a:lnTo>
                    <a:pt x="56478" y="266041"/>
                  </a:lnTo>
                  <a:lnTo>
                    <a:pt x="63960" y="290017"/>
                  </a:lnTo>
                  <a:lnTo>
                    <a:pt x="71925" y="314931"/>
                  </a:lnTo>
                  <a:lnTo>
                    <a:pt x="91358" y="358488"/>
                  </a:lnTo>
                  <a:lnTo>
                    <a:pt x="111240" y="396699"/>
                  </a:lnTo>
                  <a:lnTo>
                    <a:pt x="126691" y="430218"/>
                  </a:lnTo>
                  <a:lnTo>
                    <a:pt x="159292" y="48977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45">
              <a:extLst>
                <a:ext uri="{FF2B5EF4-FFF2-40B4-BE49-F238E27FC236}">
                  <a16:creationId xmlns:a16="http://schemas.microsoft.com/office/drawing/2014/main" id="{03A64AA6-4AD9-4082-8095-25CBB315674F}"/>
                </a:ext>
              </a:extLst>
            </p:cNvPr>
            <p:cNvSpPr/>
            <p:nvPr>
              <p:custDataLst>
                <p:tags r:id="rId85"/>
              </p:custDataLst>
            </p:nvPr>
          </p:nvSpPr>
          <p:spPr>
            <a:xfrm>
              <a:off x="4750593" y="5491758"/>
              <a:ext cx="35720" cy="133946"/>
            </a:xfrm>
            <a:custGeom>
              <a:avLst/>
              <a:gdLst/>
              <a:ahLst/>
              <a:cxnLst/>
              <a:rect l="0" t="0" r="0" b="0"/>
              <a:pathLst>
                <a:path w="35720" h="133946">
                  <a:moveTo>
                    <a:pt x="0" y="0"/>
                  </a:moveTo>
                  <a:lnTo>
                    <a:pt x="0" y="0"/>
                  </a:lnTo>
                  <a:lnTo>
                    <a:pt x="2646" y="29141"/>
                  </a:lnTo>
                  <a:lnTo>
                    <a:pt x="15232" y="71747"/>
                  </a:lnTo>
                  <a:lnTo>
                    <a:pt x="35719" y="13394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46">
              <a:extLst>
                <a:ext uri="{FF2B5EF4-FFF2-40B4-BE49-F238E27FC236}">
                  <a16:creationId xmlns:a16="http://schemas.microsoft.com/office/drawing/2014/main" id="{2AEAF29B-EE86-4EE7-80A2-2B3CE4AED1DB}"/>
                </a:ext>
              </a:extLst>
            </p:cNvPr>
            <p:cNvSpPr/>
            <p:nvPr>
              <p:custDataLst>
                <p:tags r:id="rId86"/>
              </p:custDataLst>
            </p:nvPr>
          </p:nvSpPr>
          <p:spPr>
            <a:xfrm>
              <a:off x="4670226" y="5322094"/>
              <a:ext cx="17861" cy="8930"/>
            </a:xfrm>
            <a:custGeom>
              <a:avLst/>
              <a:gdLst/>
              <a:ahLst/>
              <a:cxnLst/>
              <a:rect l="0" t="0" r="0" b="0"/>
              <a:pathLst>
                <a:path w="17861" h="8930">
                  <a:moveTo>
                    <a:pt x="17860" y="0"/>
                  </a:moveTo>
                  <a:lnTo>
                    <a:pt x="17860" y="0"/>
                  </a:lnTo>
                  <a:lnTo>
                    <a:pt x="13120" y="0"/>
                  </a:lnTo>
                  <a:lnTo>
                    <a:pt x="0" y="892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47">
              <a:extLst>
                <a:ext uri="{FF2B5EF4-FFF2-40B4-BE49-F238E27FC236}">
                  <a16:creationId xmlns:a16="http://schemas.microsoft.com/office/drawing/2014/main" id="{2296FFEF-0586-4AAE-8E6A-BFCECC051AEB}"/>
                </a:ext>
              </a:extLst>
            </p:cNvPr>
            <p:cNvSpPr/>
            <p:nvPr>
              <p:custDataLst>
                <p:tags r:id="rId87"/>
              </p:custDataLst>
            </p:nvPr>
          </p:nvSpPr>
          <p:spPr>
            <a:xfrm>
              <a:off x="4822031" y="5393531"/>
              <a:ext cx="53579" cy="151806"/>
            </a:xfrm>
            <a:custGeom>
              <a:avLst/>
              <a:gdLst/>
              <a:ahLst/>
              <a:cxnLst/>
              <a:rect l="0" t="0" r="0" b="0"/>
              <a:pathLst>
                <a:path w="53579" h="151806">
                  <a:moveTo>
                    <a:pt x="0" y="0"/>
                  </a:moveTo>
                  <a:lnTo>
                    <a:pt x="0" y="0"/>
                  </a:lnTo>
                  <a:lnTo>
                    <a:pt x="12429" y="37288"/>
                  </a:lnTo>
                  <a:lnTo>
                    <a:pt x="24908" y="77884"/>
                  </a:lnTo>
                  <a:lnTo>
                    <a:pt x="40161" y="112950"/>
                  </a:lnTo>
                  <a:lnTo>
                    <a:pt x="43646" y="125607"/>
                  </a:lnTo>
                  <a:lnTo>
                    <a:pt x="53578" y="15180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48">
              <a:extLst>
                <a:ext uri="{FF2B5EF4-FFF2-40B4-BE49-F238E27FC236}">
                  <a16:creationId xmlns:a16="http://schemas.microsoft.com/office/drawing/2014/main" id="{B6B780C9-E79B-413B-8FA2-323A6E9B6844}"/>
                </a:ext>
              </a:extLst>
            </p:cNvPr>
            <p:cNvSpPr/>
            <p:nvPr>
              <p:custDataLst>
                <p:tags r:id="rId88"/>
              </p:custDataLst>
            </p:nvPr>
          </p:nvSpPr>
          <p:spPr>
            <a:xfrm>
              <a:off x="4813101" y="5149597"/>
              <a:ext cx="258963" cy="324302"/>
            </a:xfrm>
            <a:custGeom>
              <a:avLst/>
              <a:gdLst/>
              <a:ahLst/>
              <a:cxnLst/>
              <a:rect l="0" t="0" r="0" b="0"/>
              <a:pathLst>
                <a:path w="258963" h="324302">
                  <a:moveTo>
                    <a:pt x="0" y="74270"/>
                  </a:moveTo>
                  <a:lnTo>
                    <a:pt x="0" y="74270"/>
                  </a:lnTo>
                  <a:lnTo>
                    <a:pt x="992" y="45773"/>
                  </a:lnTo>
                  <a:lnTo>
                    <a:pt x="4740" y="33162"/>
                  </a:lnTo>
                  <a:lnTo>
                    <a:pt x="15005" y="20943"/>
                  </a:lnTo>
                  <a:lnTo>
                    <a:pt x="30482" y="9888"/>
                  </a:lnTo>
                  <a:lnTo>
                    <a:pt x="50590" y="1669"/>
                  </a:lnTo>
                  <a:lnTo>
                    <a:pt x="67463" y="0"/>
                  </a:lnTo>
                  <a:lnTo>
                    <a:pt x="82570" y="3558"/>
                  </a:lnTo>
                  <a:lnTo>
                    <a:pt x="113876" y="22011"/>
                  </a:lnTo>
                  <a:lnTo>
                    <a:pt x="151697" y="52616"/>
                  </a:lnTo>
                  <a:lnTo>
                    <a:pt x="177985" y="93731"/>
                  </a:lnTo>
                  <a:lnTo>
                    <a:pt x="196273" y="128323"/>
                  </a:lnTo>
                  <a:lnTo>
                    <a:pt x="211614" y="163707"/>
                  </a:lnTo>
                  <a:lnTo>
                    <a:pt x="225089" y="199327"/>
                  </a:lnTo>
                  <a:lnTo>
                    <a:pt x="239002" y="235016"/>
                  </a:lnTo>
                  <a:lnTo>
                    <a:pt x="258962" y="32430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49">
              <a:extLst>
                <a:ext uri="{FF2B5EF4-FFF2-40B4-BE49-F238E27FC236}">
                  <a16:creationId xmlns:a16="http://schemas.microsoft.com/office/drawing/2014/main" id="{40994EF8-C62B-4389-9DA3-C142BFBC6F20}"/>
                </a:ext>
              </a:extLst>
            </p:cNvPr>
            <p:cNvSpPr/>
            <p:nvPr>
              <p:custDataLst>
                <p:tags r:id="rId89"/>
              </p:custDataLst>
            </p:nvPr>
          </p:nvSpPr>
          <p:spPr>
            <a:xfrm>
              <a:off x="5081516" y="5027414"/>
              <a:ext cx="151282" cy="257306"/>
            </a:xfrm>
            <a:custGeom>
              <a:avLst/>
              <a:gdLst/>
              <a:ahLst/>
              <a:cxnLst/>
              <a:rect l="0" t="0" r="0" b="0"/>
              <a:pathLst>
                <a:path w="151282" h="257306">
                  <a:moveTo>
                    <a:pt x="53054" y="0"/>
                  </a:moveTo>
                  <a:lnTo>
                    <a:pt x="53054" y="0"/>
                  </a:lnTo>
                  <a:lnTo>
                    <a:pt x="43573" y="4740"/>
                  </a:lnTo>
                  <a:lnTo>
                    <a:pt x="36273" y="12359"/>
                  </a:lnTo>
                  <a:lnTo>
                    <a:pt x="26585" y="30451"/>
                  </a:lnTo>
                  <a:lnTo>
                    <a:pt x="14423" y="67971"/>
                  </a:lnTo>
                  <a:lnTo>
                    <a:pt x="5448" y="101940"/>
                  </a:lnTo>
                  <a:lnTo>
                    <a:pt x="1245" y="141880"/>
                  </a:lnTo>
                  <a:lnTo>
                    <a:pt x="0" y="180394"/>
                  </a:lnTo>
                  <a:lnTo>
                    <a:pt x="9112" y="216940"/>
                  </a:lnTo>
                  <a:lnTo>
                    <a:pt x="24380" y="248164"/>
                  </a:lnTo>
                  <a:lnTo>
                    <a:pt x="30961" y="253747"/>
                  </a:lnTo>
                  <a:lnTo>
                    <a:pt x="38325" y="256477"/>
                  </a:lnTo>
                  <a:lnTo>
                    <a:pt x="46212" y="257305"/>
                  </a:lnTo>
                  <a:lnTo>
                    <a:pt x="62911" y="250287"/>
                  </a:lnTo>
                  <a:lnTo>
                    <a:pt x="78271" y="237246"/>
                  </a:lnTo>
                  <a:lnTo>
                    <a:pt x="88405" y="221529"/>
                  </a:lnTo>
                  <a:lnTo>
                    <a:pt x="99688" y="181724"/>
                  </a:lnTo>
                  <a:lnTo>
                    <a:pt x="106192" y="151873"/>
                  </a:lnTo>
                  <a:lnTo>
                    <a:pt x="112786" y="115114"/>
                  </a:lnTo>
                  <a:lnTo>
                    <a:pt x="115320" y="100771"/>
                  </a:lnTo>
                  <a:lnTo>
                    <a:pt x="117385" y="96946"/>
                  </a:lnTo>
                  <a:lnTo>
                    <a:pt x="119754" y="94396"/>
                  </a:lnTo>
                  <a:lnTo>
                    <a:pt x="122326" y="96665"/>
                  </a:lnTo>
                  <a:lnTo>
                    <a:pt x="127828" y="109770"/>
                  </a:lnTo>
                  <a:lnTo>
                    <a:pt x="131764" y="144201"/>
                  </a:lnTo>
                  <a:lnTo>
                    <a:pt x="151281" y="23217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50">
              <a:extLst>
                <a:ext uri="{FF2B5EF4-FFF2-40B4-BE49-F238E27FC236}">
                  <a16:creationId xmlns:a16="http://schemas.microsoft.com/office/drawing/2014/main" id="{25287B24-8022-4196-BB86-B23FC2483FD7}"/>
                </a:ext>
              </a:extLst>
            </p:cNvPr>
            <p:cNvSpPr/>
            <p:nvPr>
              <p:custDataLst>
                <p:tags r:id="rId90"/>
              </p:custDataLst>
            </p:nvPr>
          </p:nvSpPr>
          <p:spPr>
            <a:xfrm>
              <a:off x="5126510" y="5134570"/>
              <a:ext cx="222374" cy="632189"/>
            </a:xfrm>
            <a:custGeom>
              <a:avLst/>
              <a:gdLst/>
              <a:ahLst/>
              <a:cxnLst/>
              <a:rect l="0" t="0" r="0" b="0"/>
              <a:pathLst>
                <a:path w="222374" h="632189">
                  <a:moveTo>
                    <a:pt x="159865" y="625078"/>
                  </a:moveTo>
                  <a:lnTo>
                    <a:pt x="159865" y="625078"/>
                  </a:lnTo>
                  <a:lnTo>
                    <a:pt x="150383" y="629818"/>
                  </a:lnTo>
                  <a:lnTo>
                    <a:pt x="108015" y="632188"/>
                  </a:lnTo>
                  <a:lnTo>
                    <a:pt x="69317" y="626633"/>
                  </a:lnTo>
                  <a:lnTo>
                    <a:pt x="43959" y="617711"/>
                  </a:lnTo>
                  <a:lnTo>
                    <a:pt x="24870" y="602941"/>
                  </a:lnTo>
                  <a:lnTo>
                    <a:pt x="12489" y="585005"/>
                  </a:lnTo>
                  <a:lnTo>
                    <a:pt x="3530" y="561280"/>
                  </a:lnTo>
                  <a:lnTo>
                    <a:pt x="0" y="523950"/>
                  </a:lnTo>
                  <a:lnTo>
                    <a:pt x="2033" y="492919"/>
                  </a:lnTo>
                  <a:lnTo>
                    <a:pt x="11609" y="455767"/>
                  </a:lnTo>
                  <a:lnTo>
                    <a:pt x="24048" y="412636"/>
                  </a:lnTo>
                  <a:lnTo>
                    <a:pt x="39035" y="377696"/>
                  </a:lnTo>
                  <a:lnTo>
                    <a:pt x="57035" y="341216"/>
                  </a:lnTo>
                  <a:lnTo>
                    <a:pt x="79787" y="299429"/>
                  </a:lnTo>
                  <a:lnTo>
                    <a:pt x="93186" y="270332"/>
                  </a:lnTo>
                  <a:lnTo>
                    <a:pt x="108402" y="238218"/>
                  </a:lnTo>
                  <a:lnTo>
                    <a:pt x="125086" y="204101"/>
                  </a:lnTo>
                  <a:lnTo>
                    <a:pt x="142424" y="169095"/>
                  </a:lnTo>
                  <a:lnTo>
                    <a:pt x="160051" y="131047"/>
                  </a:lnTo>
                  <a:lnTo>
                    <a:pt x="176814" y="92969"/>
                  </a:lnTo>
                  <a:lnTo>
                    <a:pt x="190879" y="59510"/>
                  </a:lnTo>
                  <a:lnTo>
                    <a:pt x="222373"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51">
              <a:extLst>
                <a:ext uri="{FF2B5EF4-FFF2-40B4-BE49-F238E27FC236}">
                  <a16:creationId xmlns:a16="http://schemas.microsoft.com/office/drawing/2014/main" id="{0F5F58B6-C571-4744-85F8-D844B9955BA2}"/>
                </a:ext>
              </a:extLst>
            </p:cNvPr>
            <p:cNvSpPr/>
            <p:nvPr>
              <p:custDataLst>
                <p:tags r:id="rId91"/>
              </p:custDataLst>
            </p:nvPr>
          </p:nvSpPr>
          <p:spPr>
            <a:xfrm>
              <a:off x="5453588" y="4528593"/>
              <a:ext cx="312536" cy="568162"/>
            </a:xfrm>
            <a:custGeom>
              <a:avLst/>
              <a:gdLst/>
              <a:ahLst/>
              <a:cxnLst/>
              <a:rect l="0" t="0" r="0" b="0"/>
              <a:pathLst>
                <a:path w="312536" h="568162">
                  <a:moveTo>
                    <a:pt x="181044" y="7688"/>
                  </a:moveTo>
                  <a:lnTo>
                    <a:pt x="181044" y="7688"/>
                  </a:lnTo>
                  <a:lnTo>
                    <a:pt x="176304" y="7688"/>
                  </a:lnTo>
                  <a:lnTo>
                    <a:pt x="142884" y="0"/>
                  </a:lnTo>
                  <a:lnTo>
                    <a:pt x="115261" y="6133"/>
                  </a:lnTo>
                  <a:lnTo>
                    <a:pt x="91770" y="15055"/>
                  </a:lnTo>
                  <a:lnTo>
                    <a:pt x="71800" y="30817"/>
                  </a:lnTo>
                  <a:lnTo>
                    <a:pt x="41264" y="70889"/>
                  </a:lnTo>
                  <a:lnTo>
                    <a:pt x="14041" y="114936"/>
                  </a:lnTo>
                  <a:lnTo>
                    <a:pt x="0" y="150581"/>
                  </a:lnTo>
                  <a:lnTo>
                    <a:pt x="181" y="182098"/>
                  </a:lnTo>
                  <a:lnTo>
                    <a:pt x="4906" y="189446"/>
                  </a:lnTo>
                  <a:lnTo>
                    <a:pt x="12026" y="194345"/>
                  </a:lnTo>
                  <a:lnTo>
                    <a:pt x="38361" y="201238"/>
                  </a:lnTo>
                  <a:lnTo>
                    <a:pt x="78668" y="203568"/>
                  </a:lnTo>
                  <a:lnTo>
                    <a:pt x="118709" y="197891"/>
                  </a:lnTo>
                  <a:lnTo>
                    <a:pt x="152211" y="196005"/>
                  </a:lnTo>
                  <a:lnTo>
                    <a:pt x="187274" y="196439"/>
                  </a:lnTo>
                  <a:lnTo>
                    <a:pt x="221806" y="203402"/>
                  </a:lnTo>
                  <a:lnTo>
                    <a:pt x="260644" y="223031"/>
                  </a:lnTo>
                  <a:lnTo>
                    <a:pt x="292238" y="246016"/>
                  </a:lnTo>
                  <a:lnTo>
                    <a:pt x="306705" y="268473"/>
                  </a:lnTo>
                  <a:lnTo>
                    <a:pt x="312535" y="312941"/>
                  </a:lnTo>
                  <a:lnTo>
                    <a:pt x="304781" y="355881"/>
                  </a:lnTo>
                  <a:lnTo>
                    <a:pt x="289917" y="393740"/>
                  </a:lnTo>
                  <a:lnTo>
                    <a:pt x="263463" y="430092"/>
                  </a:lnTo>
                  <a:lnTo>
                    <a:pt x="235231" y="470740"/>
                  </a:lnTo>
                  <a:lnTo>
                    <a:pt x="198031" y="514662"/>
                  </a:lnTo>
                  <a:lnTo>
                    <a:pt x="156141" y="546708"/>
                  </a:lnTo>
                  <a:lnTo>
                    <a:pt x="118909" y="563181"/>
                  </a:lnTo>
                  <a:lnTo>
                    <a:pt x="91858" y="568161"/>
                  </a:lnTo>
                  <a:lnTo>
                    <a:pt x="69731" y="564896"/>
                  </a:lnTo>
                  <a:lnTo>
                    <a:pt x="29240" y="53454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Shape-52">
              <a:extLst>
                <a:ext uri="{FF2B5EF4-FFF2-40B4-BE49-F238E27FC236}">
                  <a16:creationId xmlns:a16="http://schemas.microsoft.com/office/drawing/2014/main" id="{91BAC140-DEE7-43FB-8A4F-A76A42D509FE}"/>
                </a:ext>
              </a:extLst>
            </p:cNvPr>
            <p:cNvSpPr/>
            <p:nvPr>
              <p:custDataLst>
                <p:tags r:id="rId92"/>
              </p:custDataLst>
            </p:nvPr>
          </p:nvSpPr>
          <p:spPr>
            <a:xfrm>
              <a:off x="5732859" y="4639950"/>
              <a:ext cx="276821" cy="223188"/>
            </a:xfrm>
            <a:custGeom>
              <a:avLst/>
              <a:gdLst/>
              <a:ahLst/>
              <a:cxnLst/>
              <a:rect l="0" t="0" r="0" b="0"/>
              <a:pathLst>
                <a:path w="276821" h="223188">
                  <a:moveTo>
                    <a:pt x="0" y="137432"/>
                  </a:moveTo>
                  <a:lnTo>
                    <a:pt x="0" y="137432"/>
                  </a:lnTo>
                  <a:lnTo>
                    <a:pt x="0" y="142172"/>
                  </a:lnTo>
                  <a:lnTo>
                    <a:pt x="14258" y="165930"/>
                  </a:lnTo>
                  <a:lnTo>
                    <a:pt x="51070" y="208796"/>
                  </a:lnTo>
                  <a:lnTo>
                    <a:pt x="54883" y="214774"/>
                  </a:lnTo>
                  <a:lnTo>
                    <a:pt x="62386" y="218759"/>
                  </a:lnTo>
                  <a:lnTo>
                    <a:pt x="83951" y="223187"/>
                  </a:lnTo>
                  <a:lnTo>
                    <a:pt x="94663" y="219407"/>
                  </a:lnTo>
                  <a:lnTo>
                    <a:pt x="122968" y="192369"/>
                  </a:lnTo>
                  <a:lnTo>
                    <a:pt x="150813" y="155560"/>
                  </a:lnTo>
                  <a:lnTo>
                    <a:pt x="166725" y="125936"/>
                  </a:lnTo>
                  <a:lnTo>
                    <a:pt x="177723" y="92023"/>
                  </a:lnTo>
                  <a:lnTo>
                    <a:pt x="190328" y="49749"/>
                  </a:lnTo>
                  <a:lnTo>
                    <a:pt x="201380" y="9576"/>
                  </a:lnTo>
                  <a:lnTo>
                    <a:pt x="204197" y="0"/>
                  </a:lnTo>
                  <a:lnTo>
                    <a:pt x="204592" y="170"/>
                  </a:lnTo>
                  <a:lnTo>
                    <a:pt x="205149" y="13087"/>
                  </a:lnTo>
                  <a:lnTo>
                    <a:pt x="205337" y="53009"/>
                  </a:lnTo>
                  <a:lnTo>
                    <a:pt x="210110" y="96874"/>
                  </a:lnTo>
                  <a:lnTo>
                    <a:pt x="217808" y="133352"/>
                  </a:lnTo>
                  <a:lnTo>
                    <a:pt x="226373" y="153532"/>
                  </a:lnTo>
                  <a:lnTo>
                    <a:pt x="230290" y="157096"/>
                  </a:lnTo>
                  <a:lnTo>
                    <a:pt x="239934" y="161055"/>
                  </a:lnTo>
                  <a:lnTo>
                    <a:pt x="244292" y="160126"/>
                  </a:lnTo>
                  <a:lnTo>
                    <a:pt x="251780" y="153802"/>
                  </a:lnTo>
                  <a:lnTo>
                    <a:pt x="261574" y="120124"/>
                  </a:lnTo>
                  <a:lnTo>
                    <a:pt x="272779" y="78782"/>
                  </a:lnTo>
                  <a:lnTo>
                    <a:pt x="276820" y="5706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Shape-53">
              <a:extLst>
                <a:ext uri="{FF2B5EF4-FFF2-40B4-BE49-F238E27FC236}">
                  <a16:creationId xmlns:a16="http://schemas.microsoft.com/office/drawing/2014/main" id="{82E7A7DF-8A03-4661-A7BF-A93EB55BC0D6}"/>
                </a:ext>
              </a:extLst>
            </p:cNvPr>
            <p:cNvSpPr/>
            <p:nvPr>
              <p:custDataLst>
                <p:tags r:id="rId93"/>
              </p:custDataLst>
            </p:nvPr>
          </p:nvSpPr>
          <p:spPr>
            <a:xfrm>
              <a:off x="6023745" y="4463449"/>
              <a:ext cx="130499" cy="601381"/>
            </a:xfrm>
            <a:custGeom>
              <a:avLst/>
              <a:gdLst/>
              <a:ahLst/>
              <a:cxnLst/>
              <a:rect l="0" t="0" r="0" b="0"/>
              <a:pathLst>
                <a:path w="130499" h="601381">
                  <a:moveTo>
                    <a:pt x="3794" y="153199"/>
                  </a:moveTo>
                  <a:lnTo>
                    <a:pt x="3794" y="153199"/>
                  </a:lnTo>
                  <a:lnTo>
                    <a:pt x="8534" y="162681"/>
                  </a:lnTo>
                  <a:lnTo>
                    <a:pt x="12888" y="195751"/>
                  </a:lnTo>
                  <a:lnTo>
                    <a:pt x="17096" y="231312"/>
                  </a:lnTo>
                  <a:lnTo>
                    <a:pt x="22273" y="265638"/>
                  </a:lnTo>
                  <a:lnTo>
                    <a:pt x="27881" y="298422"/>
                  </a:lnTo>
                  <a:lnTo>
                    <a:pt x="33682" y="332837"/>
                  </a:lnTo>
                  <a:lnTo>
                    <a:pt x="39567" y="370622"/>
                  </a:lnTo>
                  <a:lnTo>
                    <a:pt x="46481" y="409574"/>
                  </a:lnTo>
                  <a:lnTo>
                    <a:pt x="56171" y="446729"/>
                  </a:lnTo>
                  <a:lnTo>
                    <a:pt x="67091" y="483086"/>
                  </a:lnTo>
                  <a:lnTo>
                    <a:pt x="77566" y="517104"/>
                  </a:lnTo>
                  <a:lnTo>
                    <a:pt x="90034" y="557576"/>
                  </a:lnTo>
                  <a:lnTo>
                    <a:pt x="112544" y="598290"/>
                  </a:lnTo>
                  <a:lnTo>
                    <a:pt x="114989" y="600739"/>
                  </a:lnTo>
                  <a:lnTo>
                    <a:pt x="116620" y="601380"/>
                  </a:lnTo>
                  <a:lnTo>
                    <a:pt x="117707" y="600814"/>
                  </a:lnTo>
                  <a:lnTo>
                    <a:pt x="105193" y="558124"/>
                  </a:lnTo>
                  <a:lnTo>
                    <a:pt x="89290" y="514499"/>
                  </a:lnTo>
                  <a:lnTo>
                    <a:pt x="77841" y="481457"/>
                  </a:lnTo>
                  <a:lnTo>
                    <a:pt x="66138" y="444281"/>
                  </a:lnTo>
                  <a:lnTo>
                    <a:pt x="53331" y="404609"/>
                  </a:lnTo>
                  <a:lnTo>
                    <a:pt x="37716" y="363825"/>
                  </a:lnTo>
                  <a:lnTo>
                    <a:pt x="26146" y="322547"/>
                  </a:lnTo>
                  <a:lnTo>
                    <a:pt x="17697" y="282043"/>
                  </a:lnTo>
                  <a:lnTo>
                    <a:pt x="10634" y="244197"/>
                  </a:lnTo>
                  <a:lnTo>
                    <a:pt x="4188" y="207534"/>
                  </a:lnTo>
                  <a:lnTo>
                    <a:pt x="0" y="173378"/>
                  </a:lnTo>
                  <a:lnTo>
                    <a:pt x="3221" y="130846"/>
                  </a:lnTo>
                  <a:lnTo>
                    <a:pt x="11451" y="89249"/>
                  </a:lnTo>
                  <a:lnTo>
                    <a:pt x="28862" y="47522"/>
                  </a:lnTo>
                  <a:lnTo>
                    <a:pt x="41649" y="22338"/>
                  </a:lnTo>
                  <a:lnTo>
                    <a:pt x="52368" y="9711"/>
                  </a:lnTo>
                  <a:lnTo>
                    <a:pt x="63747" y="791"/>
                  </a:lnTo>
                  <a:lnTo>
                    <a:pt x="71543" y="0"/>
                  </a:lnTo>
                  <a:lnTo>
                    <a:pt x="90789" y="4413"/>
                  </a:lnTo>
                  <a:lnTo>
                    <a:pt x="107281" y="20926"/>
                  </a:lnTo>
                  <a:lnTo>
                    <a:pt x="120233" y="46786"/>
                  </a:lnTo>
                  <a:lnTo>
                    <a:pt x="129298" y="81431"/>
                  </a:lnTo>
                  <a:lnTo>
                    <a:pt x="130498" y="121020"/>
                  </a:lnTo>
                  <a:lnTo>
                    <a:pt x="129309" y="156343"/>
                  </a:lnTo>
                  <a:lnTo>
                    <a:pt x="124216" y="182463"/>
                  </a:lnTo>
                  <a:lnTo>
                    <a:pt x="103669" y="222317"/>
                  </a:lnTo>
                  <a:lnTo>
                    <a:pt x="95808" y="234520"/>
                  </a:lnTo>
                  <a:lnTo>
                    <a:pt x="57372" y="26035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54">
              <a:extLst>
                <a:ext uri="{FF2B5EF4-FFF2-40B4-BE49-F238E27FC236}">
                  <a16:creationId xmlns:a16="http://schemas.microsoft.com/office/drawing/2014/main" id="{D57B6760-16A2-4A3A-9090-2D7DCA1F24E6}"/>
                </a:ext>
              </a:extLst>
            </p:cNvPr>
            <p:cNvSpPr/>
            <p:nvPr>
              <p:custDataLst>
                <p:tags r:id="rId94"/>
              </p:custDataLst>
            </p:nvPr>
          </p:nvSpPr>
          <p:spPr>
            <a:xfrm>
              <a:off x="6223992" y="4364457"/>
              <a:ext cx="217617" cy="600324"/>
            </a:xfrm>
            <a:custGeom>
              <a:avLst/>
              <a:gdLst/>
              <a:ahLst/>
              <a:cxnLst/>
              <a:rect l="0" t="0" r="0" b="0"/>
              <a:pathLst>
                <a:path w="217617" h="600324">
                  <a:moveTo>
                    <a:pt x="0" y="64668"/>
                  </a:moveTo>
                  <a:lnTo>
                    <a:pt x="0" y="64668"/>
                  </a:lnTo>
                  <a:lnTo>
                    <a:pt x="15231" y="103251"/>
                  </a:lnTo>
                  <a:lnTo>
                    <a:pt x="23915" y="135852"/>
                  </a:lnTo>
                  <a:lnTo>
                    <a:pt x="33765" y="177482"/>
                  </a:lnTo>
                  <a:lnTo>
                    <a:pt x="43449" y="210057"/>
                  </a:lnTo>
                  <a:lnTo>
                    <a:pt x="51722" y="244379"/>
                  </a:lnTo>
                  <a:lnTo>
                    <a:pt x="59698" y="281461"/>
                  </a:lnTo>
                  <a:lnTo>
                    <a:pt x="69858" y="324401"/>
                  </a:lnTo>
                  <a:lnTo>
                    <a:pt x="80989" y="367297"/>
                  </a:lnTo>
                  <a:lnTo>
                    <a:pt x="93542" y="409513"/>
                  </a:lnTo>
                  <a:lnTo>
                    <a:pt x="109043" y="451427"/>
                  </a:lnTo>
                  <a:lnTo>
                    <a:pt x="123208" y="490561"/>
                  </a:lnTo>
                  <a:lnTo>
                    <a:pt x="136118" y="525812"/>
                  </a:lnTo>
                  <a:lnTo>
                    <a:pt x="153551" y="565987"/>
                  </a:lnTo>
                  <a:lnTo>
                    <a:pt x="172086" y="600259"/>
                  </a:lnTo>
                  <a:lnTo>
                    <a:pt x="173264" y="600323"/>
                  </a:lnTo>
                  <a:lnTo>
                    <a:pt x="168023" y="579037"/>
                  </a:lnTo>
                  <a:lnTo>
                    <a:pt x="152693" y="541428"/>
                  </a:lnTo>
                  <a:lnTo>
                    <a:pt x="136303" y="502704"/>
                  </a:lnTo>
                  <a:lnTo>
                    <a:pt x="122095" y="471679"/>
                  </a:lnTo>
                  <a:lnTo>
                    <a:pt x="106850" y="438046"/>
                  </a:lnTo>
                  <a:lnTo>
                    <a:pt x="93461" y="403254"/>
                  </a:lnTo>
                  <a:lnTo>
                    <a:pt x="80894" y="367948"/>
                  </a:lnTo>
                  <a:lnTo>
                    <a:pt x="68695" y="332412"/>
                  </a:lnTo>
                  <a:lnTo>
                    <a:pt x="56658" y="296775"/>
                  </a:lnTo>
                  <a:lnTo>
                    <a:pt x="49986" y="261093"/>
                  </a:lnTo>
                  <a:lnTo>
                    <a:pt x="47020" y="226382"/>
                  </a:lnTo>
                  <a:lnTo>
                    <a:pt x="45703" y="194418"/>
                  </a:lnTo>
                  <a:lnTo>
                    <a:pt x="47763" y="161030"/>
                  </a:lnTo>
                  <a:lnTo>
                    <a:pt x="51986" y="128331"/>
                  </a:lnTo>
                  <a:lnTo>
                    <a:pt x="61925" y="87610"/>
                  </a:lnTo>
                  <a:lnTo>
                    <a:pt x="81848" y="51402"/>
                  </a:lnTo>
                  <a:lnTo>
                    <a:pt x="101753" y="23365"/>
                  </a:lnTo>
                  <a:lnTo>
                    <a:pt x="138598" y="408"/>
                  </a:lnTo>
                  <a:lnTo>
                    <a:pt x="146969" y="0"/>
                  </a:lnTo>
                  <a:lnTo>
                    <a:pt x="166854" y="4838"/>
                  </a:lnTo>
                  <a:lnTo>
                    <a:pt x="190880" y="18718"/>
                  </a:lnTo>
                  <a:lnTo>
                    <a:pt x="201583" y="32340"/>
                  </a:lnTo>
                  <a:lnTo>
                    <a:pt x="216538" y="65338"/>
                  </a:lnTo>
                  <a:lnTo>
                    <a:pt x="217616" y="85471"/>
                  </a:lnTo>
                  <a:lnTo>
                    <a:pt x="214965" y="125993"/>
                  </a:lnTo>
                  <a:lnTo>
                    <a:pt x="201175" y="169790"/>
                  </a:lnTo>
                  <a:lnTo>
                    <a:pt x="189032" y="203853"/>
                  </a:lnTo>
                  <a:lnTo>
                    <a:pt x="155568" y="246965"/>
                  </a:lnTo>
                  <a:lnTo>
                    <a:pt x="123994" y="277728"/>
                  </a:lnTo>
                  <a:lnTo>
                    <a:pt x="98916" y="290736"/>
                  </a:lnTo>
                  <a:lnTo>
                    <a:pt x="84972" y="294127"/>
                  </a:lnTo>
                  <a:lnTo>
                    <a:pt x="44648" y="28791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55">
              <a:extLst>
                <a:ext uri="{FF2B5EF4-FFF2-40B4-BE49-F238E27FC236}">
                  <a16:creationId xmlns:a16="http://schemas.microsoft.com/office/drawing/2014/main" id="{AD85AFAA-AD8F-4676-9397-2C7D1D32A736}"/>
                </a:ext>
              </a:extLst>
            </p:cNvPr>
            <p:cNvSpPr/>
            <p:nvPr>
              <p:custDataLst>
                <p:tags r:id="rId95"/>
              </p:custDataLst>
            </p:nvPr>
          </p:nvSpPr>
          <p:spPr>
            <a:xfrm>
              <a:off x="6478831" y="4241601"/>
              <a:ext cx="233986" cy="282862"/>
            </a:xfrm>
            <a:custGeom>
              <a:avLst/>
              <a:gdLst/>
              <a:ahLst/>
              <a:cxnLst/>
              <a:rect l="0" t="0" r="0" b="0"/>
              <a:pathLst>
                <a:path w="233986" h="282862">
                  <a:moveTo>
                    <a:pt x="39840" y="0"/>
                  </a:moveTo>
                  <a:lnTo>
                    <a:pt x="39840" y="0"/>
                  </a:lnTo>
                  <a:lnTo>
                    <a:pt x="22671" y="43820"/>
                  </a:lnTo>
                  <a:lnTo>
                    <a:pt x="11162" y="77476"/>
                  </a:lnTo>
                  <a:lnTo>
                    <a:pt x="6207" y="115781"/>
                  </a:lnTo>
                  <a:lnTo>
                    <a:pt x="0" y="153809"/>
                  </a:lnTo>
                  <a:lnTo>
                    <a:pt x="1356" y="194953"/>
                  </a:lnTo>
                  <a:lnTo>
                    <a:pt x="12783" y="229082"/>
                  </a:lnTo>
                  <a:lnTo>
                    <a:pt x="28737" y="258046"/>
                  </a:lnTo>
                  <a:lnTo>
                    <a:pt x="42842" y="271122"/>
                  </a:lnTo>
                  <a:lnTo>
                    <a:pt x="59034" y="279248"/>
                  </a:lnTo>
                  <a:lnTo>
                    <a:pt x="76152" y="282861"/>
                  </a:lnTo>
                  <a:lnTo>
                    <a:pt x="116745" y="275413"/>
                  </a:lnTo>
                  <a:lnTo>
                    <a:pt x="152254" y="255899"/>
                  </a:lnTo>
                  <a:lnTo>
                    <a:pt x="190377" y="213910"/>
                  </a:lnTo>
                  <a:lnTo>
                    <a:pt x="220252" y="169611"/>
                  </a:lnTo>
                  <a:lnTo>
                    <a:pt x="228502" y="151782"/>
                  </a:lnTo>
                  <a:lnTo>
                    <a:pt x="233985" y="110788"/>
                  </a:lnTo>
                  <a:lnTo>
                    <a:pt x="230869" y="79900"/>
                  </a:lnTo>
                  <a:lnTo>
                    <a:pt x="220984" y="64946"/>
                  </a:lnTo>
                  <a:lnTo>
                    <a:pt x="214181" y="58180"/>
                  </a:lnTo>
                  <a:lnTo>
                    <a:pt x="198685" y="50663"/>
                  </a:lnTo>
                  <a:lnTo>
                    <a:pt x="180883" y="48314"/>
                  </a:lnTo>
                  <a:lnTo>
                    <a:pt x="159742" y="50577"/>
                  </a:lnTo>
                  <a:lnTo>
                    <a:pt x="120207" y="7143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56">
              <a:extLst>
                <a:ext uri="{FF2B5EF4-FFF2-40B4-BE49-F238E27FC236}">
                  <a16:creationId xmlns:a16="http://schemas.microsoft.com/office/drawing/2014/main" id="{6B222C47-5D70-458F-B6AD-D32E4ADAAEA7}"/>
                </a:ext>
              </a:extLst>
            </p:cNvPr>
            <p:cNvSpPr/>
            <p:nvPr>
              <p:custDataLst>
                <p:tags r:id="rId96"/>
              </p:custDataLst>
            </p:nvPr>
          </p:nvSpPr>
          <p:spPr>
            <a:xfrm>
              <a:off x="6759773" y="4104277"/>
              <a:ext cx="133946" cy="321220"/>
            </a:xfrm>
            <a:custGeom>
              <a:avLst/>
              <a:gdLst/>
              <a:ahLst/>
              <a:cxnLst/>
              <a:rect l="0" t="0" r="0" b="0"/>
              <a:pathLst>
                <a:path w="133946" h="321220">
                  <a:moveTo>
                    <a:pt x="0" y="226621"/>
                  </a:moveTo>
                  <a:lnTo>
                    <a:pt x="0" y="226621"/>
                  </a:lnTo>
                  <a:lnTo>
                    <a:pt x="18092" y="265450"/>
                  </a:lnTo>
                  <a:lnTo>
                    <a:pt x="33093" y="306477"/>
                  </a:lnTo>
                  <a:lnTo>
                    <a:pt x="35200" y="321219"/>
                  </a:lnTo>
                  <a:lnTo>
                    <a:pt x="23245" y="279554"/>
                  </a:lnTo>
                  <a:lnTo>
                    <a:pt x="11794" y="237224"/>
                  </a:lnTo>
                  <a:lnTo>
                    <a:pt x="3936" y="201431"/>
                  </a:lnTo>
                  <a:lnTo>
                    <a:pt x="1167" y="160839"/>
                  </a:lnTo>
                  <a:lnTo>
                    <a:pt x="1338" y="123235"/>
                  </a:lnTo>
                  <a:lnTo>
                    <a:pt x="7232" y="87950"/>
                  </a:lnTo>
                  <a:lnTo>
                    <a:pt x="21004" y="44391"/>
                  </a:lnTo>
                  <a:lnTo>
                    <a:pt x="34556" y="24902"/>
                  </a:lnTo>
                  <a:lnTo>
                    <a:pt x="56913" y="7667"/>
                  </a:lnTo>
                  <a:lnTo>
                    <a:pt x="68620" y="986"/>
                  </a:lnTo>
                  <a:lnTo>
                    <a:pt x="83084" y="0"/>
                  </a:lnTo>
                  <a:lnTo>
                    <a:pt x="133945" y="2123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InkShape-57">
              <a:extLst>
                <a:ext uri="{FF2B5EF4-FFF2-40B4-BE49-F238E27FC236}">
                  <a16:creationId xmlns:a16="http://schemas.microsoft.com/office/drawing/2014/main" id="{7F62BCC2-67A3-49A9-A187-F999725F37E4}"/>
                </a:ext>
              </a:extLst>
            </p:cNvPr>
            <p:cNvSpPr/>
            <p:nvPr>
              <p:custDataLst>
                <p:tags r:id="rId97"/>
              </p:custDataLst>
            </p:nvPr>
          </p:nvSpPr>
          <p:spPr>
            <a:xfrm>
              <a:off x="6920507" y="3839765"/>
              <a:ext cx="62509" cy="455415"/>
            </a:xfrm>
            <a:custGeom>
              <a:avLst/>
              <a:gdLst/>
              <a:ahLst/>
              <a:cxnLst/>
              <a:rect l="0" t="0" r="0" b="0"/>
              <a:pathLst>
                <a:path w="62509" h="455415">
                  <a:moveTo>
                    <a:pt x="0" y="0"/>
                  </a:moveTo>
                  <a:lnTo>
                    <a:pt x="0" y="0"/>
                  </a:lnTo>
                  <a:lnTo>
                    <a:pt x="4741" y="39080"/>
                  </a:lnTo>
                  <a:lnTo>
                    <a:pt x="7689" y="74528"/>
                  </a:lnTo>
                  <a:lnTo>
                    <a:pt x="13303" y="114908"/>
                  </a:lnTo>
                  <a:lnTo>
                    <a:pt x="15835" y="146320"/>
                  </a:lnTo>
                  <a:lnTo>
                    <a:pt x="17952" y="181117"/>
                  </a:lnTo>
                  <a:lnTo>
                    <a:pt x="22200" y="219734"/>
                  </a:lnTo>
                  <a:lnTo>
                    <a:pt x="27396" y="260048"/>
                  </a:lnTo>
                  <a:lnTo>
                    <a:pt x="33012" y="301116"/>
                  </a:lnTo>
                  <a:lnTo>
                    <a:pt x="38816" y="342520"/>
                  </a:lnTo>
                  <a:lnTo>
                    <a:pt x="44702" y="376135"/>
                  </a:lnTo>
                  <a:lnTo>
                    <a:pt x="50949" y="414726"/>
                  </a:lnTo>
                  <a:lnTo>
                    <a:pt x="53402" y="433362"/>
                  </a:lnTo>
                  <a:lnTo>
                    <a:pt x="62508" y="45541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InkShape-58">
              <a:extLst>
                <a:ext uri="{FF2B5EF4-FFF2-40B4-BE49-F238E27FC236}">
                  <a16:creationId xmlns:a16="http://schemas.microsoft.com/office/drawing/2014/main" id="{5C54C358-519C-4CEB-90B8-957C75322A42}"/>
                </a:ext>
              </a:extLst>
            </p:cNvPr>
            <p:cNvSpPr/>
            <p:nvPr>
              <p:custDataLst>
                <p:tags r:id="rId98"/>
              </p:custDataLst>
            </p:nvPr>
          </p:nvSpPr>
          <p:spPr>
            <a:xfrm>
              <a:off x="6877100" y="4045148"/>
              <a:ext cx="177353" cy="133946"/>
            </a:xfrm>
            <a:custGeom>
              <a:avLst/>
              <a:gdLst/>
              <a:ahLst/>
              <a:cxnLst/>
              <a:rect l="0" t="0" r="0" b="0"/>
              <a:pathLst>
                <a:path w="177353" h="133946">
                  <a:moveTo>
                    <a:pt x="7688" y="133945"/>
                  </a:moveTo>
                  <a:lnTo>
                    <a:pt x="7688" y="133945"/>
                  </a:lnTo>
                  <a:lnTo>
                    <a:pt x="0" y="133945"/>
                  </a:lnTo>
                  <a:lnTo>
                    <a:pt x="3867" y="129205"/>
                  </a:lnTo>
                  <a:lnTo>
                    <a:pt x="26613" y="108786"/>
                  </a:lnTo>
                  <a:lnTo>
                    <a:pt x="64007" y="82373"/>
                  </a:lnTo>
                  <a:lnTo>
                    <a:pt x="107268" y="57627"/>
                  </a:lnTo>
                  <a:lnTo>
                    <a:pt x="177352"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SMARTInkShape-59">
              <a:extLst>
                <a:ext uri="{FF2B5EF4-FFF2-40B4-BE49-F238E27FC236}">
                  <a16:creationId xmlns:a16="http://schemas.microsoft.com/office/drawing/2014/main" id="{10D5B0BA-6E02-4EFA-BAFB-62FFA81FA3FC}"/>
                </a:ext>
              </a:extLst>
            </p:cNvPr>
            <p:cNvSpPr/>
            <p:nvPr>
              <p:custDataLst>
                <p:tags r:id="rId99"/>
              </p:custDataLst>
            </p:nvPr>
          </p:nvSpPr>
          <p:spPr>
            <a:xfrm>
              <a:off x="7092371" y="3935033"/>
              <a:ext cx="120932" cy="316007"/>
            </a:xfrm>
            <a:custGeom>
              <a:avLst/>
              <a:gdLst/>
              <a:ahLst/>
              <a:cxnLst/>
              <a:rect l="0" t="0" r="0" b="0"/>
              <a:pathLst>
                <a:path w="120932" h="316007">
                  <a:moveTo>
                    <a:pt x="15659" y="154763"/>
                  </a:moveTo>
                  <a:lnTo>
                    <a:pt x="15659" y="154763"/>
                  </a:lnTo>
                  <a:lnTo>
                    <a:pt x="15659" y="150023"/>
                  </a:lnTo>
                  <a:lnTo>
                    <a:pt x="17645" y="148627"/>
                  </a:lnTo>
                  <a:lnTo>
                    <a:pt x="28926" y="145669"/>
                  </a:lnTo>
                  <a:lnTo>
                    <a:pt x="39985" y="137958"/>
                  </a:lnTo>
                  <a:lnTo>
                    <a:pt x="71529" y="105716"/>
                  </a:lnTo>
                  <a:lnTo>
                    <a:pt x="98865" y="62288"/>
                  </a:lnTo>
                  <a:lnTo>
                    <a:pt x="119988" y="19554"/>
                  </a:lnTo>
                  <a:lnTo>
                    <a:pt x="120931" y="14023"/>
                  </a:lnTo>
                  <a:lnTo>
                    <a:pt x="119332" y="5230"/>
                  </a:lnTo>
                  <a:lnTo>
                    <a:pt x="117517" y="1496"/>
                  </a:lnTo>
                  <a:lnTo>
                    <a:pt x="112338" y="0"/>
                  </a:lnTo>
                  <a:lnTo>
                    <a:pt x="96000" y="983"/>
                  </a:lnTo>
                  <a:lnTo>
                    <a:pt x="80801" y="10018"/>
                  </a:lnTo>
                  <a:lnTo>
                    <a:pt x="48750" y="48537"/>
                  </a:lnTo>
                  <a:lnTo>
                    <a:pt x="31638" y="76657"/>
                  </a:lnTo>
                  <a:lnTo>
                    <a:pt x="19843" y="115525"/>
                  </a:lnTo>
                  <a:lnTo>
                    <a:pt x="10064" y="158461"/>
                  </a:lnTo>
                  <a:lnTo>
                    <a:pt x="1875" y="201610"/>
                  </a:lnTo>
                  <a:lnTo>
                    <a:pt x="0" y="239971"/>
                  </a:lnTo>
                  <a:lnTo>
                    <a:pt x="6280" y="274489"/>
                  </a:lnTo>
                  <a:lnTo>
                    <a:pt x="20267" y="298166"/>
                  </a:lnTo>
                  <a:lnTo>
                    <a:pt x="31268" y="311433"/>
                  </a:lnTo>
                  <a:lnTo>
                    <a:pt x="36979" y="314772"/>
                  </a:lnTo>
                  <a:lnTo>
                    <a:pt x="42771" y="316006"/>
                  </a:lnTo>
                  <a:lnTo>
                    <a:pt x="96027" y="30656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InkShape-60">
              <a:extLst>
                <a:ext uri="{FF2B5EF4-FFF2-40B4-BE49-F238E27FC236}">
                  <a16:creationId xmlns:a16="http://schemas.microsoft.com/office/drawing/2014/main" id="{98E0E492-2D54-4ECC-A257-4210CCE0F307}"/>
                </a:ext>
              </a:extLst>
            </p:cNvPr>
            <p:cNvSpPr/>
            <p:nvPr>
              <p:custDataLst>
                <p:tags r:id="rId100"/>
              </p:custDataLst>
            </p:nvPr>
          </p:nvSpPr>
          <p:spPr>
            <a:xfrm>
              <a:off x="7259835" y="3830836"/>
              <a:ext cx="62509" cy="326721"/>
            </a:xfrm>
            <a:custGeom>
              <a:avLst/>
              <a:gdLst/>
              <a:ahLst/>
              <a:cxnLst/>
              <a:rect l="0" t="0" r="0" b="0"/>
              <a:pathLst>
                <a:path w="62509" h="326721">
                  <a:moveTo>
                    <a:pt x="0" y="169664"/>
                  </a:moveTo>
                  <a:lnTo>
                    <a:pt x="0" y="169664"/>
                  </a:lnTo>
                  <a:lnTo>
                    <a:pt x="9094" y="209220"/>
                  </a:lnTo>
                  <a:lnTo>
                    <a:pt x="16510" y="250536"/>
                  </a:lnTo>
                  <a:lnTo>
                    <a:pt x="27396" y="292100"/>
                  </a:lnTo>
                  <a:lnTo>
                    <a:pt x="33254" y="311775"/>
                  </a:lnTo>
                  <a:lnTo>
                    <a:pt x="34076" y="317982"/>
                  </a:lnTo>
                  <a:lnTo>
                    <a:pt x="35616" y="322122"/>
                  </a:lnTo>
                  <a:lnTo>
                    <a:pt x="37635" y="324880"/>
                  </a:lnTo>
                  <a:lnTo>
                    <a:pt x="39973" y="326720"/>
                  </a:lnTo>
                  <a:lnTo>
                    <a:pt x="41532" y="324969"/>
                  </a:lnTo>
                  <a:lnTo>
                    <a:pt x="43263" y="315087"/>
                  </a:lnTo>
                  <a:lnTo>
                    <a:pt x="39498" y="297529"/>
                  </a:lnTo>
                  <a:lnTo>
                    <a:pt x="26503" y="258161"/>
                  </a:lnTo>
                  <a:lnTo>
                    <a:pt x="14826" y="218343"/>
                  </a:lnTo>
                  <a:lnTo>
                    <a:pt x="5937" y="183977"/>
                  </a:lnTo>
                  <a:lnTo>
                    <a:pt x="1760" y="148659"/>
                  </a:lnTo>
                  <a:lnTo>
                    <a:pt x="1341" y="108298"/>
                  </a:lnTo>
                  <a:lnTo>
                    <a:pt x="12429" y="69017"/>
                  </a:lnTo>
                  <a:lnTo>
                    <a:pt x="62508"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Shape-61">
              <a:extLst>
                <a:ext uri="{FF2B5EF4-FFF2-40B4-BE49-F238E27FC236}">
                  <a16:creationId xmlns:a16="http://schemas.microsoft.com/office/drawing/2014/main" id="{598E4831-0E22-41C6-9672-E4A4D1BE6A0E}"/>
                </a:ext>
              </a:extLst>
            </p:cNvPr>
            <p:cNvSpPr/>
            <p:nvPr>
              <p:custDataLst>
                <p:tags r:id="rId101"/>
              </p:custDataLst>
            </p:nvPr>
          </p:nvSpPr>
          <p:spPr>
            <a:xfrm>
              <a:off x="7394822" y="3750468"/>
              <a:ext cx="161270" cy="446486"/>
            </a:xfrm>
            <a:custGeom>
              <a:avLst/>
              <a:gdLst/>
              <a:ahLst/>
              <a:cxnLst/>
              <a:rect l="0" t="0" r="0" b="0"/>
              <a:pathLst>
                <a:path w="161270" h="446486">
                  <a:moveTo>
                    <a:pt x="88255" y="0"/>
                  </a:moveTo>
                  <a:lnTo>
                    <a:pt x="88255" y="0"/>
                  </a:lnTo>
                  <a:lnTo>
                    <a:pt x="92996" y="0"/>
                  </a:lnTo>
                  <a:lnTo>
                    <a:pt x="94392" y="1985"/>
                  </a:lnTo>
                  <a:lnTo>
                    <a:pt x="95944" y="9481"/>
                  </a:lnTo>
                  <a:lnTo>
                    <a:pt x="91341" y="19428"/>
                  </a:lnTo>
                  <a:lnTo>
                    <a:pt x="80240" y="38829"/>
                  </a:lnTo>
                  <a:lnTo>
                    <a:pt x="68022" y="60784"/>
                  </a:lnTo>
                  <a:lnTo>
                    <a:pt x="34469" y="105144"/>
                  </a:lnTo>
                  <a:lnTo>
                    <a:pt x="4233" y="140053"/>
                  </a:lnTo>
                  <a:lnTo>
                    <a:pt x="521" y="150969"/>
                  </a:lnTo>
                  <a:lnTo>
                    <a:pt x="0" y="154224"/>
                  </a:lnTo>
                  <a:lnTo>
                    <a:pt x="645" y="156395"/>
                  </a:lnTo>
                  <a:lnTo>
                    <a:pt x="2068" y="157842"/>
                  </a:lnTo>
                  <a:lnTo>
                    <a:pt x="4007" y="158806"/>
                  </a:lnTo>
                  <a:lnTo>
                    <a:pt x="37623" y="160354"/>
                  </a:lnTo>
                  <a:lnTo>
                    <a:pt x="78876" y="161615"/>
                  </a:lnTo>
                  <a:lnTo>
                    <a:pt x="117895" y="173072"/>
                  </a:lnTo>
                  <a:lnTo>
                    <a:pt x="128851" y="177890"/>
                  </a:lnTo>
                  <a:lnTo>
                    <a:pt x="143671" y="191179"/>
                  </a:lnTo>
                  <a:lnTo>
                    <a:pt x="153565" y="208993"/>
                  </a:lnTo>
                  <a:lnTo>
                    <a:pt x="161269" y="233445"/>
                  </a:lnTo>
                  <a:lnTo>
                    <a:pt x="160063" y="258204"/>
                  </a:lnTo>
                  <a:lnTo>
                    <a:pt x="148228" y="294456"/>
                  </a:lnTo>
                  <a:lnTo>
                    <a:pt x="132153" y="330333"/>
                  </a:lnTo>
                  <a:lnTo>
                    <a:pt x="109530" y="366099"/>
                  </a:lnTo>
                  <a:lnTo>
                    <a:pt x="75811" y="408999"/>
                  </a:lnTo>
                  <a:lnTo>
                    <a:pt x="43607" y="44648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MARTInkShape-62">
              <a:extLst>
                <a:ext uri="{FF2B5EF4-FFF2-40B4-BE49-F238E27FC236}">
                  <a16:creationId xmlns:a16="http://schemas.microsoft.com/office/drawing/2014/main" id="{3DE87C89-EC8A-48C9-A63C-2B3A49864848}"/>
                </a:ext>
              </a:extLst>
            </p:cNvPr>
            <p:cNvSpPr/>
            <p:nvPr>
              <p:custDataLst>
                <p:tags r:id="rId102"/>
              </p:custDataLst>
            </p:nvPr>
          </p:nvSpPr>
          <p:spPr>
            <a:xfrm>
              <a:off x="4860959" y="5982890"/>
              <a:ext cx="317194" cy="429955"/>
            </a:xfrm>
            <a:custGeom>
              <a:avLst/>
              <a:gdLst/>
              <a:ahLst/>
              <a:cxnLst/>
              <a:rect l="0" t="0" r="0" b="0"/>
              <a:pathLst>
                <a:path w="317194" h="429955">
                  <a:moveTo>
                    <a:pt x="59299" y="151805"/>
                  </a:moveTo>
                  <a:lnTo>
                    <a:pt x="59299" y="151805"/>
                  </a:lnTo>
                  <a:lnTo>
                    <a:pt x="18186" y="152797"/>
                  </a:lnTo>
                  <a:lnTo>
                    <a:pt x="7623" y="156545"/>
                  </a:lnTo>
                  <a:lnTo>
                    <a:pt x="4012" y="161911"/>
                  </a:lnTo>
                  <a:lnTo>
                    <a:pt x="0" y="178455"/>
                  </a:lnTo>
                  <a:lnTo>
                    <a:pt x="4554" y="221414"/>
                  </a:lnTo>
                  <a:lnTo>
                    <a:pt x="13202" y="256325"/>
                  </a:lnTo>
                  <a:lnTo>
                    <a:pt x="28883" y="292796"/>
                  </a:lnTo>
                  <a:lnTo>
                    <a:pt x="50948" y="333589"/>
                  </a:lnTo>
                  <a:lnTo>
                    <a:pt x="70495" y="370259"/>
                  </a:lnTo>
                  <a:lnTo>
                    <a:pt x="100877" y="414325"/>
                  </a:lnTo>
                  <a:lnTo>
                    <a:pt x="118802" y="429129"/>
                  </a:lnTo>
                  <a:lnTo>
                    <a:pt x="124765" y="429954"/>
                  </a:lnTo>
                  <a:lnTo>
                    <a:pt x="136681" y="425578"/>
                  </a:lnTo>
                  <a:lnTo>
                    <a:pt x="145946" y="411726"/>
                  </a:lnTo>
                  <a:lnTo>
                    <a:pt x="159978" y="375237"/>
                  </a:lnTo>
                  <a:lnTo>
                    <a:pt x="173297" y="338374"/>
                  </a:lnTo>
                  <a:lnTo>
                    <a:pt x="194965" y="296477"/>
                  </a:lnTo>
                  <a:lnTo>
                    <a:pt x="200345" y="292902"/>
                  </a:lnTo>
                  <a:lnTo>
                    <a:pt x="214260" y="288929"/>
                  </a:lnTo>
                  <a:lnTo>
                    <a:pt x="233011" y="292454"/>
                  </a:lnTo>
                  <a:lnTo>
                    <a:pt x="267906" y="301406"/>
                  </a:lnTo>
                  <a:lnTo>
                    <a:pt x="274769" y="300156"/>
                  </a:lnTo>
                  <a:lnTo>
                    <a:pt x="287685" y="293476"/>
                  </a:lnTo>
                  <a:lnTo>
                    <a:pt x="306113" y="264337"/>
                  </a:lnTo>
                  <a:lnTo>
                    <a:pt x="314660" y="229024"/>
                  </a:lnTo>
                  <a:lnTo>
                    <a:pt x="317193" y="193426"/>
                  </a:lnTo>
                  <a:lnTo>
                    <a:pt x="313203" y="157743"/>
                  </a:lnTo>
                  <a:lnTo>
                    <a:pt x="310477" y="122035"/>
                  </a:lnTo>
                  <a:lnTo>
                    <a:pt x="304929" y="86319"/>
                  </a:lnTo>
                  <a:lnTo>
                    <a:pt x="294165" y="45825"/>
                  </a:lnTo>
                  <a:lnTo>
                    <a:pt x="282541"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SMARTInkShape-63">
              <a:extLst>
                <a:ext uri="{FF2B5EF4-FFF2-40B4-BE49-F238E27FC236}">
                  <a16:creationId xmlns:a16="http://schemas.microsoft.com/office/drawing/2014/main" id="{49E4FAD2-BABB-4B2B-A543-E44809AD18E4}"/>
                </a:ext>
              </a:extLst>
            </p:cNvPr>
            <p:cNvSpPr/>
            <p:nvPr>
              <p:custDataLst>
                <p:tags r:id="rId103"/>
              </p:custDataLst>
            </p:nvPr>
          </p:nvSpPr>
          <p:spPr>
            <a:xfrm>
              <a:off x="5027555" y="5781301"/>
              <a:ext cx="330259" cy="621286"/>
            </a:xfrm>
            <a:custGeom>
              <a:avLst/>
              <a:gdLst/>
              <a:ahLst/>
              <a:cxnLst/>
              <a:rect l="0" t="0" r="0" b="0"/>
              <a:pathLst>
                <a:path w="330259" h="621286">
                  <a:moveTo>
                    <a:pt x="17718" y="40855"/>
                  </a:moveTo>
                  <a:lnTo>
                    <a:pt x="17718" y="40855"/>
                  </a:lnTo>
                  <a:lnTo>
                    <a:pt x="5290" y="28427"/>
                  </a:lnTo>
                  <a:lnTo>
                    <a:pt x="2273" y="17472"/>
                  </a:lnTo>
                  <a:lnTo>
                    <a:pt x="335" y="407"/>
                  </a:lnTo>
                  <a:lnTo>
                    <a:pt x="176" y="0"/>
                  </a:lnTo>
                  <a:lnTo>
                    <a:pt x="0" y="2192"/>
                  </a:lnTo>
                  <a:lnTo>
                    <a:pt x="32417" y="42165"/>
                  </a:lnTo>
                  <a:lnTo>
                    <a:pt x="56377" y="84954"/>
                  </a:lnTo>
                  <a:lnTo>
                    <a:pt x="75254" y="125800"/>
                  </a:lnTo>
                  <a:lnTo>
                    <a:pt x="90915" y="154676"/>
                  </a:lnTo>
                  <a:lnTo>
                    <a:pt x="107797" y="189338"/>
                  </a:lnTo>
                  <a:lnTo>
                    <a:pt x="125222" y="227895"/>
                  </a:lnTo>
                  <a:lnTo>
                    <a:pt x="142889" y="268181"/>
                  </a:lnTo>
                  <a:lnTo>
                    <a:pt x="160662" y="311884"/>
                  </a:lnTo>
                  <a:lnTo>
                    <a:pt x="169568" y="334650"/>
                  </a:lnTo>
                  <a:lnTo>
                    <a:pt x="187403" y="378467"/>
                  </a:lnTo>
                  <a:lnTo>
                    <a:pt x="205251" y="420101"/>
                  </a:lnTo>
                  <a:lnTo>
                    <a:pt x="223106" y="458448"/>
                  </a:lnTo>
                  <a:lnTo>
                    <a:pt x="240962" y="495334"/>
                  </a:lnTo>
                  <a:lnTo>
                    <a:pt x="259813" y="529588"/>
                  </a:lnTo>
                  <a:lnTo>
                    <a:pt x="290754" y="570192"/>
                  </a:lnTo>
                  <a:lnTo>
                    <a:pt x="330258" y="62128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SMARTInkShape-64">
              <a:extLst>
                <a:ext uri="{FF2B5EF4-FFF2-40B4-BE49-F238E27FC236}">
                  <a16:creationId xmlns:a16="http://schemas.microsoft.com/office/drawing/2014/main" id="{9FF4A41D-A956-4A05-A61C-A500E245B62F}"/>
                </a:ext>
              </a:extLst>
            </p:cNvPr>
            <p:cNvSpPr/>
            <p:nvPr>
              <p:custDataLst>
                <p:tags r:id="rId104"/>
              </p:custDataLst>
            </p:nvPr>
          </p:nvSpPr>
          <p:spPr>
            <a:xfrm>
              <a:off x="5322094" y="5607843"/>
              <a:ext cx="366118" cy="366119"/>
            </a:xfrm>
            <a:custGeom>
              <a:avLst/>
              <a:gdLst/>
              <a:ahLst/>
              <a:cxnLst/>
              <a:rect l="0" t="0" r="0" b="0"/>
              <a:pathLst>
                <a:path w="366118" h="366119">
                  <a:moveTo>
                    <a:pt x="0" y="366118"/>
                  </a:moveTo>
                  <a:lnTo>
                    <a:pt x="0" y="366118"/>
                  </a:lnTo>
                  <a:lnTo>
                    <a:pt x="19427" y="329909"/>
                  </a:lnTo>
                  <a:lnTo>
                    <a:pt x="41981" y="289843"/>
                  </a:lnTo>
                  <a:lnTo>
                    <a:pt x="64363" y="255433"/>
                  </a:lnTo>
                  <a:lnTo>
                    <a:pt x="99585" y="215380"/>
                  </a:lnTo>
                  <a:lnTo>
                    <a:pt x="141085" y="176159"/>
                  </a:lnTo>
                  <a:lnTo>
                    <a:pt x="182980" y="135229"/>
                  </a:lnTo>
                  <a:lnTo>
                    <a:pt x="223337" y="98480"/>
                  </a:lnTo>
                  <a:lnTo>
                    <a:pt x="265850" y="65204"/>
                  </a:lnTo>
                  <a:lnTo>
                    <a:pt x="303206" y="39228"/>
                  </a:lnTo>
                  <a:lnTo>
                    <a:pt x="366117"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SMARTInkShape-65">
              <a:extLst>
                <a:ext uri="{FF2B5EF4-FFF2-40B4-BE49-F238E27FC236}">
                  <a16:creationId xmlns:a16="http://schemas.microsoft.com/office/drawing/2014/main" id="{81900E50-B581-45BB-AF3B-ED113EE96FD8}"/>
                </a:ext>
              </a:extLst>
            </p:cNvPr>
            <p:cNvSpPr/>
            <p:nvPr>
              <p:custDataLst>
                <p:tags r:id="rId105"/>
              </p:custDataLst>
            </p:nvPr>
          </p:nvSpPr>
          <p:spPr>
            <a:xfrm>
              <a:off x="5432100" y="5750718"/>
              <a:ext cx="360935" cy="352199"/>
            </a:xfrm>
            <a:custGeom>
              <a:avLst/>
              <a:gdLst/>
              <a:ahLst/>
              <a:cxnLst/>
              <a:rect l="0" t="0" r="0" b="0"/>
              <a:pathLst>
                <a:path w="360935" h="352199">
                  <a:moveTo>
                    <a:pt x="23939" y="0"/>
                  </a:moveTo>
                  <a:lnTo>
                    <a:pt x="23939" y="0"/>
                  </a:lnTo>
                  <a:lnTo>
                    <a:pt x="19199" y="0"/>
                  </a:lnTo>
                  <a:lnTo>
                    <a:pt x="0" y="7689"/>
                  </a:lnTo>
                  <a:lnTo>
                    <a:pt x="42" y="8102"/>
                  </a:lnTo>
                  <a:lnTo>
                    <a:pt x="2735" y="8562"/>
                  </a:lnTo>
                  <a:lnTo>
                    <a:pt x="21661" y="7865"/>
                  </a:lnTo>
                  <a:lnTo>
                    <a:pt x="52588" y="2772"/>
                  </a:lnTo>
                  <a:lnTo>
                    <a:pt x="95597" y="821"/>
                  </a:lnTo>
                  <a:lnTo>
                    <a:pt x="129507" y="1237"/>
                  </a:lnTo>
                  <a:lnTo>
                    <a:pt x="164249" y="7201"/>
                  </a:lnTo>
                  <a:lnTo>
                    <a:pt x="198687" y="15253"/>
                  </a:lnTo>
                  <a:lnTo>
                    <a:pt x="237492" y="26863"/>
                  </a:lnTo>
                  <a:lnTo>
                    <a:pt x="273820" y="43450"/>
                  </a:lnTo>
                  <a:lnTo>
                    <a:pt x="315953" y="71672"/>
                  </a:lnTo>
                  <a:lnTo>
                    <a:pt x="347040" y="102227"/>
                  </a:lnTo>
                  <a:lnTo>
                    <a:pt x="355394" y="117864"/>
                  </a:lnTo>
                  <a:lnTo>
                    <a:pt x="360934" y="148142"/>
                  </a:lnTo>
                  <a:lnTo>
                    <a:pt x="357835" y="177509"/>
                  </a:lnTo>
                  <a:lnTo>
                    <a:pt x="334633" y="219243"/>
                  </a:lnTo>
                  <a:lnTo>
                    <a:pt x="299144" y="259807"/>
                  </a:lnTo>
                  <a:lnTo>
                    <a:pt x="254728" y="292496"/>
                  </a:lnTo>
                  <a:lnTo>
                    <a:pt x="211280" y="318928"/>
                  </a:lnTo>
                  <a:lnTo>
                    <a:pt x="167582" y="339105"/>
                  </a:lnTo>
                  <a:lnTo>
                    <a:pt x="143152" y="351191"/>
                  </a:lnTo>
                  <a:lnTo>
                    <a:pt x="138141" y="352198"/>
                  </a:lnTo>
                  <a:lnTo>
                    <a:pt x="133808" y="351877"/>
                  </a:lnTo>
                  <a:lnTo>
                    <a:pt x="129927" y="350670"/>
                  </a:lnTo>
                  <a:lnTo>
                    <a:pt x="127339" y="347882"/>
                  </a:lnTo>
                  <a:lnTo>
                    <a:pt x="131095" y="32146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MARTInkShape-66">
              <a:extLst>
                <a:ext uri="{FF2B5EF4-FFF2-40B4-BE49-F238E27FC236}">
                  <a16:creationId xmlns:a16="http://schemas.microsoft.com/office/drawing/2014/main" id="{467C62F3-2227-4C3E-AC86-C8A377DD317A}"/>
                </a:ext>
              </a:extLst>
            </p:cNvPr>
            <p:cNvSpPr/>
            <p:nvPr>
              <p:custDataLst>
                <p:tags r:id="rId106"/>
              </p:custDataLst>
            </p:nvPr>
          </p:nvSpPr>
          <p:spPr>
            <a:xfrm>
              <a:off x="5786437" y="5664658"/>
              <a:ext cx="131579" cy="242897"/>
            </a:xfrm>
            <a:custGeom>
              <a:avLst/>
              <a:gdLst/>
              <a:ahLst/>
              <a:cxnLst/>
              <a:rect l="0" t="0" r="0" b="0"/>
              <a:pathLst>
                <a:path w="131579" h="242897">
                  <a:moveTo>
                    <a:pt x="8930" y="193217"/>
                  </a:moveTo>
                  <a:lnTo>
                    <a:pt x="8930" y="193217"/>
                  </a:lnTo>
                  <a:lnTo>
                    <a:pt x="17051" y="186088"/>
                  </a:lnTo>
                  <a:lnTo>
                    <a:pt x="61518" y="158276"/>
                  </a:lnTo>
                  <a:lnTo>
                    <a:pt x="61848" y="158017"/>
                  </a:lnTo>
                  <a:lnTo>
                    <a:pt x="63461" y="197085"/>
                  </a:lnTo>
                  <a:lnTo>
                    <a:pt x="70618" y="220160"/>
                  </a:lnTo>
                  <a:lnTo>
                    <a:pt x="79672" y="233634"/>
                  </a:lnTo>
                  <a:lnTo>
                    <a:pt x="90311" y="240945"/>
                  </a:lnTo>
                  <a:lnTo>
                    <a:pt x="95925" y="242896"/>
                  </a:lnTo>
                  <a:lnTo>
                    <a:pt x="99669" y="242211"/>
                  </a:lnTo>
                  <a:lnTo>
                    <a:pt x="102165" y="239770"/>
                  </a:lnTo>
                  <a:lnTo>
                    <a:pt x="119765" y="200854"/>
                  </a:lnTo>
                  <a:lnTo>
                    <a:pt x="129303" y="163288"/>
                  </a:lnTo>
                  <a:lnTo>
                    <a:pt x="131578" y="129448"/>
                  </a:lnTo>
                  <a:lnTo>
                    <a:pt x="126409" y="86017"/>
                  </a:lnTo>
                  <a:lnTo>
                    <a:pt x="115774" y="45813"/>
                  </a:lnTo>
                  <a:lnTo>
                    <a:pt x="107064" y="27503"/>
                  </a:lnTo>
                  <a:lnTo>
                    <a:pt x="99177" y="18363"/>
                  </a:lnTo>
                  <a:lnTo>
                    <a:pt x="85750" y="7686"/>
                  </a:lnTo>
                  <a:lnTo>
                    <a:pt x="67215" y="1618"/>
                  </a:lnTo>
                  <a:lnTo>
                    <a:pt x="56717" y="0"/>
                  </a:lnTo>
                  <a:lnTo>
                    <a:pt x="0" y="2355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SMARTInkShape-67">
              <a:extLst>
                <a:ext uri="{FF2B5EF4-FFF2-40B4-BE49-F238E27FC236}">
                  <a16:creationId xmlns:a16="http://schemas.microsoft.com/office/drawing/2014/main" id="{637CA37C-7FAF-49AE-8ED0-5B2FF1EC7EF0}"/>
                </a:ext>
              </a:extLst>
            </p:cNvPr>
            <p:cNvSpPr/>
            <p:nvPr>
              <p:custDataLst>
                <p:tags r:id="rId107"/>
              </p:custDataLst>
            </p:nvPr>
          </p:nvSpPr>
          <p:spPr>
            <a:xfrm>
              <a:off x="5848945" y="5304234"/>
              <a:ext cx="427339" cy="616149"/>
            </a:xfrm>
            <a:custGeom>
              <a:avLst/>
              <a:gdLst/>
              <a:ahLst/>
              <a:cxnLst/>
              <a:rect l="0" t="0" r="0" b="0"/>
              <a:pathLst>
                <a:path w="427339" h="616149">
                  <a:moveTo>
                    <a:pt x="0" y="0"/>
                  </a:moveTo>
                  <a:lnTo>
                    <a:pt x="0" y="0"/>
                  </a:lnTo>
                  <a:lnTo>
                    <a:pt x="13266" y="15251"/>
                  </a:lnTo>
                  <a:lnTo>
                    <a:pt x="33592" y="57918"/>
                  </a:lnTo>
                  <a:lnTo>
                    <a:pt x="54334" y="99672"/>
                  </a:lnTo>
                  <a:lnTo>
                    <a:pt x="71661" y="134374"/>
                  </a:lnTo>
                  <a:lnTo>
                    <a:pt x="89363" y="172437"/>
                  </a:lnTo>
                  <a:lnTo>
                    <a:pt x="107176" y="215135"/>
                  </a:lnTo>
                  <a:lnTo>
                    <a:pt x="125022" y="259205"/>
                  </a:lnTo>
                  <a:lnTo>
                    <a:pt x="142877" y="303681"/>
                  </a:lnTo>
                  <a:lnTo>
                    <a:pt x="160735" y="348279"/>
                  </a:lnTo>
                  <a:lnTo>
                    <a:pt x="175948" y="390266"/>
                  </a:lnTo>
                  <a:lnTo>
                    <a:pt x="186739" y="425197"/>
                  </a:lnTo>
                  <a:lnTo>
                    <a:pt x="200318" y="465693"/>
                  </a:lnTo>
                  <a:lnTo>
                    <a:pt x="198833" y="478503"/>
                  </a:lnTo>
                  <a:lnTo>
                    <a:pt x="197047" y="482714"/>
                  </a:lnTo>
                  <a:lnTo>
                    <a:pt x="194865" y="485520"/>
                  </a:lnTo>
                  <a:lnTo>
                    <a:pt x="189794" y="488639"/>
                  </a:lnTo>
                  <a:lnTo>
                    <a:pt x="184233" y="490025"/>
                  </a:lnTo>
                  <a:lnTo>
                    <a:pt x="181361" y="489402"/>
                  </a:lnTo>
                  <a:lnTo>
                    <a:pt x="175524" y="486064"/>
                  </a:lnTo>
                  <a:lnTo>
                    <a:pt x="151419" y="455442"/>
                  </a:lnTo>
                  <a:lnTo>
                    <a:pt x="135045" y="419702"/>
                  </a:lnTo>
                  <a:lnTo>
                    <a:pt x="122256" y="383977"/>
                  </a:lnTo>
                  <a:lnTo>
                    <a:pt x="117914" y="357187"/>
                  </a:lnTo>
                  <a:lnTo>
                    <a:pt x="121368" y="335138"/>
                  </a:lnTo>
                  <a:lnTo>
                    <a:pt x="134248" y="296773"/>
                  </a:lnTo>
                  <a:lnTo>
                    <a:pt x="145610" y="277440"/>
                  </a:lnTo>
                  <a:lnTo>
                    <a:pt x="161545" y="261791"/>
                  </a:lnTo>
                  <a:lnTo>
                    <a:pt x="167227" y="257871"/>
                  </a:lnTo>
                  <a:lnTo>
                    <a:pt x="206238" y="248418"/>
                  </a:lnTo>
                  <a:lnTo>
                    <a:pt x="224614" y="245345"/>
                  </a:lnTo>
                  <a:lnTo>
                    <a:pt x="266104" y="251458"/>
                  </a:lnTo>
                  <a:lnTo>
                    <a:pt x="307997" y="262219"/>
                  </a:lnTo>
                  <a:lnTo>
                    <a:pt x="349522" y="283926"/>
                  </a:lnTo>
                  <a:lnTo>
                    <a:pt x="365687" y="292876"/>
                  </a:lnTo>
                  <a:lnTo>
                    <a:pt x="403521" y="333817"/>
                  </a:lnTo>
                  <a:lnTo>
                    <a:pt x="422110" y="370756"/>
                  </a:lnTo>
                  <a:lnTo>
                    <a:pt x="427338" y="403745"/>
                  </a:lnTo>
                  <a:lnTo>
                    <a:pt x="425725" y="444803"/>
                  </a:lnTo>
                  <a:lnTo>
                    <a:pt x="411406" y="486611"/>
                  </a:lnTo>
                  <a:lnTo>
                    <a:pt x="389468" y="525959"/>
                  </a:lnTo>
                  <a:lnTo>
                    <a:pt x="363380" y="562394"/>
                  </a:lnTo>
                  <a:lnTo>
                    <a:pt x="321469" y="61614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SMARTInkShape-68">
              <a:extLst>
                <a:ext uri="{FF2B5EF4-FFF2-40B4-BE49-F238E27FC236}">
                  <a16:creationId xmlns:a16="http://schemas.microsoft.com/office/drawing/2014/main" id="{6656F975-C526-412F-9DF6-27DA2F6296CC}"/>
                </a:ext>
              </a:extLst>
            </p:cNvPr>
            <p:cNvSpPr/>
            <p:nvPr>
              <p:custDataLst>
                <p:tags r:id="rId108"/>
              </p:custDataLst>
            </p:nvPr>
          </p:nvSpPr>
          <p:spPr>
            <a:xfrm>
              <a:off x="6217334" y="5313164"/>
              <a:ext cx="218433" cy="455415"/>
            </a:xfrm>
            <a:custGeom>
              <a:avLst/>
              <a:gdLst/>
              <a:ahLst/>
              <a:cxnLst/>
              <a:rect l="0" t="0" r="0" b="0"/>
              <a:pathLst>
                <a:path w="218433" h="455415">
                  <a:moveTo>
                    <a:pt x="104884" y="0"/>
                  </a:moveTo>
                  <a:lnTo>
                    <a:pt x="104884" y="0"/>
                  </a:lnTo>
                  <a:lnTo>
                    <a:pt x="63776" y="41108"/>
                  </a:lnTo>
                  <a:lnTo>
                    <a:pt x="33521" y="81076"/>
                  </a:lnTo>
                  <a:lnTo>
                    <a:pt x="10820" y="125109"/>
                  </a:lnTo>
                  <a:lnTo>
                    <a:pt x="2049" y="152824"/>
                  </a:lnTo>
                  <a:lnTo>
                    <a:pt x="0" y="184739"/>
                  </a:lnTo>
                  <a:lnTo>
                    <a:pt x="3038" y="204145"/>
                  </a:lnTo>
                  <a:lnTo>
                    <a:pt x="6229" y="210510"/>
                  </a:lnTo>
                  <a:lnTo>
                    <a:pt x="10341" y="214755"/>
                  </a:lnTo>
                  <a:lnTo>
                    <a:pt x="23178" y="220461"/>
                  </a:lnTo>
                  <a:lnTo>
                    <a:pt x="66549" y="229564"/>
                  </a:lnTo>
                  <a:lnTo>
                    <a:pt x="100471" y="231400"/>
                  </a:lnTo>
                  <a:lnTo>
                    <a:pt x="134004" y="234589"/>
                  </a:lnTo>
                  <a:lnTo>
                    <a:pt x="172593" y="244556"/>
                  </a:lnTo>
                  <a:lnTo>
                    <a:pt x="197266" y="257890"/>
                  </a:lnTo>
                  <a:lnTo>
                    <a:pt x="208120" y="271383"/>
                  </a:lnTo>
                  <a:lnTo>
                    <a:pt x="215259" y="286309"/>
                  </a:lnTo>
                  <a:lnTo>
                    <a:pt x="218432" y="299559"/>
                  </a:lnTo>
                  <a:lnTo>
                    <a:pt x="210737" y="327654"/>
                  </a:lnTo>
                  <a:lnTo>
                    <a:pt x="190359" y="358445"/>
                  </a:lnTo>
                  <a:lnTo>
                    <a:pt x="154420" y="401869"/>
                  </a:lnTo>
                  <a:lnTo>
                    <a:pt x="130475" y="420807"/>
                  </a:lnTo>
                  <a:lnTo>
                    <a:pt x="93072" y="439244"/>
                  </a:lnTo>
                  <a:lnTo>
                    <a:pt x="60236" y="45541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SMARTInkShape-69">
              <a:extLst>
                <a:ext uri="{FF2B5EF4-FFF2-40B4-BE49-F238E27FC236}">
                  <a16:creationId xmlns:a16="http://schemas.microsoft.com/office/drawing/2014/main" id="{1FFBF02D-466D-41BE-8C6F-2938C986598E}"/>
                </a:ext>
              </a:extLst>
            </p:cNvPr>
            <p:cNvSpPr/>
            <p:nvPr>
              <p:custDataLst>
                <p:tags r:id="rId109"/>
              </p:custDataLst>
            </p:nvPr>
          </p:nvSpPr>
          <p:spPr>
            <a:xfrm>
              <a:off x="6527601" y="5116711"/>
              <a:ext cx="133946" cy="410767"/>
            </a:xfrm>
            <a:custGeom>
              <a:avLst/>
              <a:gdLst/>
              <a:ahLst/>
              <a:cxnLst/>
              <a:rect l="0" t="0" r="0" b="0"/>
              <a:pathLst>
                <a:path w="133946" h="410767">
                  <a:moveTo>
                    <a:pt x="0" y="0"/>
                  </a:moveTo>
                  <a:lnTo>
                    <a:pt x="0" y="0"/>
                  </a:lnTo>
                  <a:lnTo>
                    <a:pt x="2646" y="17650"/>
                  </a:lnTo>
                  <a:lnTo>
                    <a:pt x="12428" y="58277"/>
                  </a:lnTo>
                  <a:lnTo>
                    <a:pt x="20991" y="92784"/>
                  </a:lnTo>
                  <a:lnTo>
                    <a:pt x="29812" y="132883"/>
                  </a:lnTo>
                  <a:lnTo>
                    <a:pt x="43450" y="176184"/>
                  </a:lnTo>
                  <a:lnTo>
                    <a:pt x="54369" y="208280"/>
                  </a:lnTo>
                  <a:lnTo>
                    <a:pt x="65836" y="241398"/>
                  </a:lnTo>
                  <a:lnTo>
                    <a:pt x="77547" y="272652"/>
                  </a:lnTo>
                  <a:lnTo>
                    <a:pt x="89366" y="303079"/>
                  </a:lnTo>
                  <a:lnTo>
                    <a:pt x="104531" y="345455"/>
                  </a:lnTo>
                  <a:lnTo>
                    <a:pt x="133945" y="41076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InkShape-70">
              <a:extLst>
                <a:ext uri="{FF2B5EF4-FFF2-40B4-BE49-F238E27FC236}">
                  <a16:creationId xmlns:a16="http://schemas.microsoft.com/office/drawing/2014/main" id="{91DC52CA-A3A1-4C58-A1FC-E04F81E6DE62}"/>
                </a:ext>
              </a:extLst>
            </p:cNvPr>
            <p:cNvSpPr/>
            <p:nvPr>
              <p:custDataLst>
                <p:tags r:id="rId110"/>
              </p:custDataLst>
            </p:nvPr>
          </p:nvSpPr>
          <p:spPr>
            <a:xfrm>
              <a:off x="6434232" y="5322094"/>
              <a:ext cx="227315" cy="138845"/>
            </a:xfrm>
            <a:custGeom>
              <a:avLst/>
              <a:gdLst/>
              <a:ahLst/>
              <a:cxnLst/>
              <a:rect l="0" t="0" r="0" b="0"/>
              <a:pathLst>
                <a:path w="227315" h="138845">
                  <a:moveTo>
                    <a:pt x="21932" y="125015"/>
                  </a:moveTo>
                  <a:lnTo>
                    <a:pt x="21932" y="125015"/>
                  </a:lnTo>
                  <a:lnTo>
                    <a:pt x="17192" y="129755"/>
                  </a:lnTo>
                  <a:lnTo>
                    <a:pt x="12218" y="132083"/>
                  </a:lnTo>
                  <a:lnTo>
                    <a:pt x="9503" y="132703"/>
                  </a:lnTo>
                  <a:lnTo>
                    <a:pt x="0" y="138844"/>
                  </a:lnTo>
                  <a:lnTo>
                    <a:pt x="1600" y="136783"/>
                  </a:lnTo>
                  <a:lnTo>
                    <a:pt x="44476" y="109785"/>
                  </a:lnTo>
                  <a:lnTo>
                    <a:pt x="83307" y="88640"/>
                  </a:lnTo>
                  <a:lnTo>
                    <a:pt x="124675" y="65354"/>
                  </a:lnTo>
                  <a:lnTo>
                    <a:pt x="159310" y="47586"/>
                  </a:lnTo>
                  <a:lnTo>
                    <a:pt x="198448" y="23804"/>
                  </a:lnTo>
                  <a:lnTo>
                    <a:pt x="227314"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MARTInkShape-71">
              <a:extLst>
                <a:ext uri="{FF2B5EF4-FFF2-40B4-BE49-F238E27FC236}">
                  <a16:creationId xmlns:a16="http://schemas.microsoft.com/office/drawing/2014/main" id="{9774CD4C-FD77-481C-AD66-FAB2D685FB14}"/>
                </a:ext>
              </a:extLst>
            </p:cNvPr>
            <p:cNvSpPr/>
            <p:nvPr>
              <p:custDataLst>
                <p:tags r:id="rId111"/>
              </p:custDataLst>
            </p:nvPr>
          </p:nvSpPr>
          <p:spPr>
            <a:xfrm>
              <a:off x="6744846" y="4705945"/>
              <a:ext cx="273889" cy="639962"/>
            </a:xfrm>
            <a:custGeom>
              <a:avLst/>
              <a:gdLst/>
              <a:ahLst/>
              <a:cxnLst/>
              <a:rect l="0" t="0" r="0" b="0"/>
              <a:pathLst>
                <a:path w="273889" h="639962">
                  <a:moveTo>
                    <a:pt x="32786" y="258961"/>
                  </a:moveTo>
                  <a:lnTo>
                    <a:pt x="32786" y="258961"/>
                  </a:lnTo>
                  <a:lnTo>
                    <a:pt x="39854" y="295170"/>
                  </a:lnTo>
                  <a:lnTo>
                    <a:pt x="46089" y="335236"/>
                  </a:lnTo>
                  <a:lnTo>
                    <a:pt x="58776" y="374385"/>
                  </a:lnTo>
                  <a:lnTo>
                    <a:pt x="70363" y="417404"/>
                  </a:lnTo>
                  <a:lnTo>
                    <a:pt x="84820" y="461571"/>
                  </a:lnTo>
                  <a:lnTo>
                    <a:pt x="101672" y="506076"/>
                  </a:lnTo>
                  <a:lnTo>
                    <a:pt x="119232" y="545941"/>
                  </a:lnTo>
                  <a:lnTo>
                    <a:pt x="137003" y="582889"/>
                  </a:lnTo>
                  <a:lnTo>
                    <a:pt x="159794" y="621815"/>
                  </a:lnTo>
                  <a:lnTo>
                    <a:pt x="173376" y="639960"/>
                  </a:lnTo>
                  <a:lnTo>
                    <a:pt x="174138" y="639961"/>
                  </a:lnTo>
                  <a:lnTo>
                    <a:pt x="174646" y="638969"/>
                  </a:lnTo>
                  <a:lnTo>
                    <a:pt x="174984" y="637315"/>
                  </a:lnTo>
                  <a:lnTo>
                    <a:pt x="149077" y="592943"/>
                  </a:lnTo>
                  <a:lnTo>
                    <a:pt x="128428" y="554703"/>
                  </a:lnTo>
                  <a:lnTo>
                    <a:pt x="103458" y="515591"/>
                  </a:lnTo>
                  <a:lnTo>
                    <a:pt x="79854" y="472582"/>
                  </a:lnTo>
                  <a:lnTo>
                    <a:pt x="57647" y="428421"/>
                  </a:lnTo>
                  <a:lnTo>
                    <a:pt x="34860" y="383916"/>
                  </a:lnTo>
                  <a:lnTo>
                    <a:pt x="18187" y="339310"/>
                  </a:lnTo>
                  <a:lnTo>
                    <a:pt x="6964" y="297320"/>
                  </a:lnTo>
                  <a:lnTo>
                    <a:pt x="0" y="254451"/>
                  </a:lnTo>
                  <a:lnTo>
                    <a:pt x="355" y="222230"/>
                  </a:lnTo>
                  <a:lnTo>
                    <a:pt x="11712" y="179176"/>
                  </a:lnTo>
                  <a:lnTo>
                    <a:pt x="30682" y="142695"/>
                  </a:lnTo>
                  <a:lnTo>
                    <a:pt x="39788" y="125928"/>
                  </a:lnTo>
                  <a:lnTo>
                    <a:pt x="78357" y="92786"/>
                  </a:lnTo>
                  <a:lnTo>
                    <a:pt x="122205" y="65222"/>
                  </a:lnTo>
                  <a:lnTo>
                    <a:pt x="166748" y="41845"/>
                  </a:lnTo>
                  <a:lnTo>
                    <a:pt x="205100" y="24765"/>
                  </a:lnTo>
                  <a:lnTo>
                    <a:pt x="245858" y="7318"/>
                  </a:lnTo>
                  <a:lnTo>
                    <a:pt x="273888"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SMARTInkShape-72">
              <a:extLst>
                <a:ext uri="{FF2B5EF4-FFF2-40B4-BE49-F238E27FC236}">
                  <a16:creationId xmlns:a16="http://schemas.microsoft.com/office/drawing/2014/main" id="{4A6F6445-0EA0-4572-934A-C6CFD5741D30}"/>
                </a:ext>
              </a:extLst>
            </p:cNvPr>
            <p:cNvSpPr/>
            <p:nvPr>
              <p:custDataLst>
                <p:tags r:id="rId112"/>
              </p:custDataLst>
            </p:nvPr>
          </p:nvSpPr>
          <p:spPr>
            <a:xfrm>
              <a:off x="6795491" y="4865536"/>
              <a:ext cx="347982" cy="284408"/>
            </a:xfrm>
            <a:custGeom>
              <a:avLst/>
              <a:gdLst/>
              <a:ahLst/>
              <a:cxnLst/>
              <a:rect l="0" t="0" r="0" b="0"/>
              <a:pathLst>
                <a:path w="347982" h="284408">
                  <a:moveTo>
                    <a:pt x="0" y="135089"/>
                  </a:moveTo>
                  <a:lnTo>
                    <a:pt x="0" y="135089"/>
                  </a:lnTo>
                  <a:lnTo>
                    <a:pt x="0" y="143651"/>
                  </a:lnTo>
                  <a:lnTo>
                    <a:pt x="42028" y="126817"/>
                  </a:lnTo>
                  <a:lnTo>
                    <a:pt x="79851" y="111994"/>
                  </a:lnTo>
                  <a:lnTo>
                    <a:pt x="115984" y="96866"/>
                  </a:lnTo>
                  <a:lnTo>
                    <a:pt x="156526" y="79804"/>
                  </a:lnTo>
                  <a:lnTo>
                    <a:pt x="198599" y="66878"/>
                  </a:lnTo>
                  <a:lnTo>
                    <a:pt x="241407" y="57772"/>
                  </a:lnTo>
                  <a:lnTo>
                    <a:pt x="275258" y="48791"/>
                  </a:lnTo>
                  <a:lnTo>
                    <a:pt x="307997" y="38853"/>
                  </a:lnTo>
                  <a:lnTo>
                    <a:pt x="341462" y="21007"/>
                  </a:lnTo>
                  <a:lnTo>
                    <a:pt x="341743" y="20339"/>
                  </a:lnTo>
                  <a:lnTo>
                    <a:pt x="340939" y="19893"/>
                  </a:lnTo>
                  <a:lnTo>
                    <a:pt x="330325" y="28748"/>
                  </a:lnTo>
                  <a:lnTo>
                    <a:pt x="305854" y="72003"/>
                  </a:lnTo>
                  <a:lnTo>
                    <a:pt x="287407" y="108185"/>
                  </a:lnTo>
                  <a:lnTo>
                    <a:pt x="277920" y="151125"/>
                  </a:lnTo>
                  <a:lnTo>
                    <a:pt x="271304" y="186033"/>
                  </a:lnTo>
                  <a:lnTo>
                    <a:pt x="269896" y="220518"/>
                  </a:lnTo>
                  <a:lnTo>
                    <a:pt x="275712" y="263785"/>
                  </a:lnTo>
                  <a:lnTo>
                    <a:pt x="278974" y="274308"/>
                  </a:lnTo>
                  <a:lnTo>
                    <a:pt x="281233" y="278503"/>
                  </a:lnTo>
                  <a:lnTo>
                    <a:pt x="284723" y="281299"/>
                  </a:lnTo>
                  <a:lnTo>
                    <a:pt x="293893" y="284407"/>
                  </a:lnTo>
                  <a:lnTo>
                    <a:pt x="299117" y="281267"/>
                  </a:lnTo>
                  <a:lnTo>
                    <a:pt x="314956" y="258878"/>
                  </a:lnTo>
                  <a:lnTo>
                    <a:pt x="332910" y="215295"/>
                  </a:lnTo>
                  <a:lnTo>
                    <a:pt x="341130" y="170786"/>
                  </a:lnTo>
                  <a:lnTo>
                    <a:pt x="346851" y="135084"/>
                  </a:lnTo>
                  <a:lnTo>
                    <a:pt x="347981" y="91248"/>
                  </a:lnTo>
                  <a:lnTo>
                    <a:pt x="346191" y="51213"/>
                  </a:lnTo>
                  <a:lnTo>
                    <a:pt x="331461" y="9564"/>
                  </a:lnTo>
                  <a:lnTo>
                    <a:pt x="328131" y="3781"/>
                  </a:lnTo>
                  <a:lnTo>
                    <a:pt x="324918" y="917"/>
                  </a:lnTo>
                  <a:lnTo>
                    <a:pt x="321784" y="0"/>
                  </a:lnTo>
                  <a:lnTo>
                    <a:pt x="318703" y="381"/>
                  </a:lnTo>
                  <a:lnTo>
                    <a:pt x="312633" y="6096"/>
                  </a:lnTo>
                  <a:lnTo>
                    <a:pt x="294680" y="3686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SMARTInkShape-73">
              <a:extLst>
                <a:ext uri="{FF2B5EF4-FFF2-40B4-BE49-F238E27FC236}">
                  <a16:creationId xmlns:a16="http://schemas.microsoft.com/office/drawing/2014/main" id="{81026629-85E7-44C0-9618-781C51EFBC56}"/>
                </a:ext>
              </a:extLst>
            </p:cNvPr>
            <p:cNvSpPr/>
            <p:nvPr>
              <p:custDataLst>
                <p:tags r:id="rId113"/>
              </p:custDataLst>
            </p:nvPr>
          </p:nvSpPr>
          <p:spPr>
            <a:xfrm>
              <a:off x="7152679" y="4750593"/>
              <a:ext cx="198688" cy="257897"/>
            </a:xfrm>
            <a:custGeom>
              <a:avLst/>
              <a:gdLst/>
              <a:ahLst/>
              <a:cxnLst/>
              <a:rect l="0" t="0" r="0" b="0"/>
              <a:pathLst>
                <a:path w="198688" h="257897">
                  <a:moveTo>
                    <a:pt x="0" y="107157"/>
                  </a:moveTo>
                  <a:lnTo>
                    <a:pt x="0" y="107157"/>
                  </a:lnTo>
                  <a:lnTo>
                    <a:pt x="43639" y="150796"/>
                  </a:lnTo>
                  <a:lnTo>
                    <a:pt x="75857" y="190081"/>
                  </a:lnTo>
                  <a:lnTo>
                    <a:pt x="115691" y="231613"/>
                  </a:lnTo>
                  <a:lnTo>
                    <a:pt x="139120" y="249866"/>
                  </a:lnTo>
                  <a:lnTo>
                    <a:pt x="149301" y="255875"/>
                  </a:lnTo>
                  <a:lnTo>
                    <a:pt x="158074" y="257896"/>
                  </a:lnTo>
                  <a:lnTo>
                    <a:pt x="165906" y="257259"/>
                  </a:lnTo>
                  <a:lnTo>
                    <a:pt x="173112" y="254850"/>
                  </a:lnTo>
                  <a:lnTo>
                    <a:pt x="183764" y="246882"/>
                  </a:lnTo>
                  <a:lnTo>
                    <a:pt x="187994" y="241978"/>
                  </a:lnTo>
                  <a:lnTo>
                    <a:pt x="198687" y="206635"/>
                  </a:lnTo>
                  <a:lnTo>
                    <a:pt x="198658" y="167940"/>
                  </a:lnTo>
                  <a:lnTo>
                    <a:pt x="197106" y="126600"/>
                  </a:lnTo>
                  <a:lnTo>
                    <a:pt x="196648" y="87672"/>
                  </a:lnTo>
                  <a:lnTo>
                    <a:pt x="187523"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SMARTInkShape-74">
              <a:extLst>
                <a:ext uri="{FF2B5EF4-FFF2-40B4-BE49-F238E27FC236}">
                  <a16:creationId xmlns:a16="http://schemas.microsoft.com/office/drawing/2014/main" id="{0CB00B41-9F91-475E-B293-F227B8F2ED04}"/>
                </a:ext>
              </a:extLst>
            </p:cNvPr>
            <p:cNvSpPr/>
            <p:nvPr>
              <p:custDataLst>
                <p:tags r:id="rId114"/>
              </p:custDataLst>
            </p:nvPr>
          </p:nvSpPr>
          <p:spPr>
            <a:xfrm>
              <a:off x="7402710" y="4482703"/>
              <a:ext cx="168698" cy="362886"/>
            </a:xfrm>
            <a:custGeom>
              <a:avLst/>
              <a:gdLst/>
              <a:ahLst/>
              <a:cxnLst/>
              <a:rect l="0" t="0" r="0" b="0"/>
              <a:pathLst>
                <a:path w="168698" h="362886">
                  <a:moveTo>
                    <a:pt x="0" y="71437"/>
                  </a:moveTo>
                  <a:lnTo>
                    <a:pt x="0" y="71437"/>
                  </a:lnTo>
                  <a:lnTo>
                    <a:pt x="6137" y="85696"/>
                  </a:lnTo>
                  <a:lnTo>
                    <a:pt x="13303" y="127640"/>
                  </a:lnTo>
                  <a:lnTo>
                    <a:pt x="24089" y="168419"/>
                  </a:lnTo>
                  <a:lnTo>
                    <a:pt x="33128" y="207782"/>
                  </a:lnTo>
                  <a:lnTo>
                    <a:pt x="36552" y="230262"/>
                  </a:lnTo>
                  <a:lnTo>
                    <a:pt x="48644" y="265230"/>
                  </a:lnTo>
                  <a:lnTo>
                    <a:pt x="59943" y="299734"/>
                  </a:lnTo>
                  <a:lnTo>
                    <a:pt x="75419" y="327266"/>
                  </a:lnTo>
                  <a:lnTo>
                    <a:pt x="104312" y="354778"/>
                  </a:lnTo>
                  <a:lnTo>
                    <a:pt x="116146" y="361078"/>
                  </a:lnTo>
                  <a:lnTo>
                    <a:pt x="122078" y="362758"/>
                  </a:lnTo>
                  <a:lnTo>
                    <a:pt x="127027" y="362885"/>
                  </a:lnTo>
                  <a:lnTo>
                    <a:pt x="135170" y="360381"/>
                  </a:lnTo>
                  <a:lnTo>
                    <a:pt x="150074" y="339172"/>
                  </a:lnTo>
                  <a:lnTo>
                    <a:pt x="164766" y="297442"/>
                  </a:lnTo>
                  <a:lnTo>
                    <a:pt x="168697" y="256861"/>
                  </a:lnTo>
                  <a:lnTo>
                    <a:pt x="166733" y="222619"/>
                  </a:lnTo>
                  <a:lnTo>
                    <a:pt x="162512" y="187339"/>
                  </a:lnTo>
                  <a:lnTo>
                    <a:pt x="156345" y="144603"/>
                  </a:lnTo>
                  <a:lnTo>
                    <a:pt x="144581" y="101361"/>
                  </a:lnTo>
                  <a:lnTo>
                    <a:pt x="124177" y="63127"/>
                  </a:lnTo>
                  <a:lnTo>
                    <a:pt x="100284" y="25070"/>
                  </a:lnTo>
                  <a:lnTo>
                    <a:pt x="86243" y="12465"/>
                  </a:lnTo>
                  <a:lnTo>
                    <a:pt x="53578"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InkShape-75">
              <a:extLst>
                <a:ext uri="{FF2B5EF4-FFF2-40B4-BE49-F238E27FC236}">
                  <a16:creationId xmlns:a16="http://schemas.microsoft.com/office/drawing/2014/main" id="{2594948B-E6F9-4C45-9B0F-52D77F4A41E1}"/>
                </a:ext>
              </a:extLst>
            </p:cNvPr>
            <p:cNvSpPr/>
            <p:nvPr>
              <p:custDataLst>
                <p:tags r:id="rId115"/>
              </p:custDataLst>
            </p:nvPr>
          </p:nvSpPr>
          <p:spPr>
            <a:xfrm>
              <a:off x="7063382" y="4902398"/>
              <a:ext cx="125017" cy="142876"/>
            </a:xfrm>
            <a:custGeom>
              <a:avLst/>
              <a:gdLst/>
              <a:ahLst/>
              <a:cxnLst/>
              <a:rect l="0" t="0" r="0" b="0"/>
              <a:pathLst>
                <a:path w="125017" h="142876">
                  <a:moveTo>
                    <a:pt x="0" y="0"/>
                  </a:moveTo>
                  <a:lnTo>
                    <a:pt x="0" y="0"/>
                  </a:lnTo>
                  <a:lnTo>
                    <a:pt x="992" y="17216"/>
                  </a:lnTo>
                  <a:lnTo>
                    <a:pt x="17170" y="59410"/>
                  </a:lnTo>
                  <a:lnTo>
                    <a:pt x="47595" y="99681"/>
                  </a:lnTo>
                  <a:lnTo>
                    <a:pt x="64810" y="114747"/>
                  </a:lnTo>
                  <a:lnTo>
                    <a:pt x="125016" y="14287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SMARTInkShape-76">
              <a:extLst>
                <a:ext uri="{FF2B5EF4-FFF2-40B4-BE49-F238E27FC236}">
                  <a16:creationId xmlns:a16="http://schemas.microsoft.com/office/drawing/2014/main" id="{231CAE3D-4EDF-43DC-85AC-BC4D97B0E56D}"/>
                </a:ext>
              </a:extLst>
            </p:cNvPr>
            <p:cNvSpPr/>
            <p:nvPr>
              <p:custDataLst>
                <p:tags r:id="rId116"/>
              </p:custDataLst>
            </p:nvPr>
          </p:nvSpPr>
          <p:spPr>
            <a:xfrm>
              <a:off x="7563445" y="4473773"/>
              <a:ext cx="8930" cy="26790"/>
            </a:xfrm>
            <a:custGeom>
              <a:avLst/>
              <a:gdLst/>
              <a:ahLst/>
              <a:cxnLst/>
              <a:rect l="0" t="0" r="0" b="0"/>
              <a:pathLst>
                <a:path w="8930" h="26790">
                  <a:moveTo>
                    <a:pt x="0" y="0"/>
                  </a:moveTo>
                  <a:lnTo>
                    <a:pt x="0" y="0"/>
                  </a:lnTo>
                  <a:lnTo>
                    <a:pt x="0" y="4741"/>
                  </a:lnTo>
                  <a:lnTo>
                    <a:pt x="8929" y="2678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SMARTInkShape-77">
              <a:extLst>
                <a:ext uri="{FF2B5EF4-FFF2-40B4-BE49-F238E27FC236}">
                  <a16:creationId xmlns:a16="http://schemas.microsoft.com/office/drawing/2014/main" id="{046AF34A-3405-4A09-BFCF-FA3C7A9F18A6}"/>
                </a:ext>
              </a:extLst>
            </p:cNvPr>
            <p:cNvSpPr/>
            <p:nvPr>
              <p:custDataLst>
                <p:tags r:id="rId117"/>
              </p:custDataLst>
            </p:nvPr>
          </p:nvSpPr>
          <p:spPr>
            <a:xfrm>
              <a:off x="7564725" y="4304109"/>
              <a:ext cx="114806" cy="329158"/>
            </a:xfrm>
            <a:custGeom>
              <a:avLst/>
              <a:gdLst/>
              <a:ahLst/>
              <a:cxnLst/>
              <a:rect l="0" t="0" r="0" b="0"/>
              <a:pathLst>
                <a:path w="114806" h="329158">
                  <a:moveTo>
                    <a:pt x="114805" y="321469"/>
                  </a:moveTo>
                  <a:lnTo>
                    <a:pt x="114805" y="321469"/>
                  </a:lnTo>
                  <a:lnTo>
                    <a:pt x="114805" y="326209"/>
                  </a:lnTo>
                  <a:lnTo>
                    <a:pt x="113814" y="327605"/>
                  </a:lnTo>
                  <a:lnTo>
                    <a:pt x="112161" y="328537"/>
                  </a:lnTo>
                  <a:lnTo>
                    <a:pt x="110066" y="329157"/>
                  </a:lnTo>
                  <a:lnTo>
                    <a:pt x="107677" y="328579"/>
                  </a:lnTo>
                  <a:lnTo>
                    <a:pt x="102378" y="325291"/>
                  </a:lnTo>
                  <a:lnTo>
                    <a:pt x="58700" y="281144"/>
                  </a:lnTo>
                  <a:lnTo>
                    <a:pt x="34527" y="242250"/>
                  </a:lnTo>
                  <a:lnTo>
                    <a:pt x="19252" y="212006"/>
                  </a:lnTo>
                  <a:lnTo>
                    <a:pt x="5201" y="170972"/>
                  </a:lnTo>
                  <a:lnTo>
                    <a:pt x="0" y="128067"/>
                  </a:lnTo>
                  <a:lnTo>
                    <a:pt x="92" y="100123"/>
                  </a:lnTo>
                  <a:lnTo>
                    <a:pt x="3629" y="85510"/>
                  </a:lnTo>
                  <a:lnTo>
                    <a:pt x="27250" y="47685"/>
                  </a:lnTo>
                  <a:lnTo>
                    <a:pt x="52053" y="21693"/>
                  </a:lnTo>
                  <a:lnTo>
                    <a:pt x="96946"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SMARTInkShape-78">
              <a:extLst>
                <a:ext uri="{FF2B5EF4-FFF2-40B4-BE49-F238E27FC236}">
                  <a16:creationId xmlns:a16="http://schemas.microsoft.com/office/drawing/2014/main" id="{B86081E4-292E-450C-80EC-D4399D6C0AC8}"/>
                </a:ext>
              </a:extLst>
            </p:cNvPr>
            <p:cNvSpPr/>
            <p:nvPr>
              <p:custDataLst>
                <p:tags r:id="rId118"/>
              </p:custDataLst>
            </p:nvPr>
          </p:nvSpPr>
          <p:spPr>
            <a:xfrm>
              <a:off x="7765341" y="4107656"/>
              <a:ext cx="196390" cy="607220"/>
            </a:xfrm>
            <a:custGeom>
              <a:avLst/>
              <a:gdLst/>
              <a:ahLst/>
              <a:cxnLst/>
              <a:rect l="0" t="0" r="0" b="0"/>
              <a:pathLst>
                <a:path w="196390" h="607220">
                  <a:moveTo>
                    <a:pt x="57064" y="0"/>
                  </a:moveTo>
                  <a:lnTo>
                    <a:pt x="57064" y="0"/>
                  </a:lnTo>
                  <a:lnTo>
                    <a:pt x="52325" y="0"/>
                  </a:lnTo>
                  <a:lnTo>
                    <a:pt x="47351" y="7937"/>
                  </a:lnTo>
                  <a:lnTo>
                    <a:pt x="26593" y="46768"/>
                  </a:lnTo>
                  <a:lnTo>
                    <a:pt x="8088" y="90928"/>
                  </a:lnTo>
                  <a:lnTo>
                    <a:pt x="0" y="135090"/>
                  </a:lnTo>
                  <a:lnTo>
                    <a:pt x="2503" y="178636"/>
                  </a:lnTo>
                  <a:lnTo>
                    <a:pt x="2831" y="184575"/>
                  </a:lnTo>
                  <a:lnTo>
                    <a:pt x="7019" y="189527"/>
                  </a:lnTo>
                  <a:lnTo>
                    <a:pt x="28896" y="200243"/>
                  </a:lnTo>
                  <a:lnTo>
                    <a:pt x="46955" y="203860"/>
                  </a:lnTo>
                  <a:lnTo>
                    <a:pt x="80968" y="205924"/>
                  </a:lnTo>
                  <a:lnTo>
                    <a:pt x="116624" y="212378"/>
                  </a:lnTo>
                  <a:lnTo>
                    <a:pt x="150339" y="221567"/>
                  </a:lnTo>
                  <a:lnTo>
                    <a:pt x="166650" y="231096"/>
                  </a:lnTo>
                  <a:lnTo>
                    <a:pt x="186989" y="257099"/>
                  </a:lnTo>
                  <a:lnTo>
                    <a:pt x="194184" y="286576"/>
                  </a:lnTo>
                  <a:lnTo>
                    <a:pt x="196389" y="319852"/>
                  </a:lnTo>
                  <a:lnTo>
                    <a:pt x="192053" y="361890"/>
                  </a:lnTo>
                  <a:lnTo>
                    <a:pt x="183492" y="404332"/>
                  </a:lnTo>
                  <a:lnTo>
                    <a:pt x="168829" y="443476"/>
                  </a:lnTo>
                  <a:lnTo>
                    <a:pt x="151916" y="485060"/>
                  </a:lnTo>
                  <a:lnTo>
                    <a:pt x="133345" y="522958"/>
                  </a:lnTo>
                  <a:lnTo>
                    <a:pt x="110424" y="558330"/>
                  </a:lnTo>
                  <a:lnTo>
                    <a:pt x="65994" y="60721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SMARTInkShape-79">
              <a:extLst>
                <a:ext uri="{FF2B5EF4-FFF2-40B4-BE49-F238E27FC236}">
                  <a16:creationId xmlns:a16="http://schemas.microsoft.com/office/drawing/2014/main" id="{893C2D2E-EAC5-4F75-8AA6-CC5380A83CA3}"/>
                </a:ext>
              </a:extLst>
            </p:cNvPr>
            <p:cNvSpPr/>
            <p:nvPr>
              <p:custDataLst>
                <p:tags r:id="rId119"/>
              </p:custDataLst>
            </p:nvPr>
          </p:nvSpPr>
          <p:spPr>
            <a:xfrm>
              <a:off x="3920132" y="3527226"/>
              <a:ext cx="428626" cy="473275"/>
            </a:xfrm>
            <a:custGeom>
              <a:avLst/>
              <a:gdLst/>
              <a:ahLst/>
              <a:cxnLst/>
              <a:rect l="0" t="0" r="0" b="0"/>
              <a:pathLst>
                <a:path w="428626" h="473275">
                  <a:moveTo>
                    <a:pt x="0" y="473274"/>
                  </a:moveTo>
                  <a:lnTo>
                    <a:pt x="0" y="473274"/>
                  </a:lnTo>
                  <a:lnTo>
                    <a:pt x="15006" y="452977"/>
                  </a:lnTo>
                  <a:lnTo>
                    <a:pt x="37519" y="418973"/>
                  </a:lnTo>
                  <a:lnTo>
                    <a:pt x="65688" y="381117"/>
                  </a:lnTo>
                  <a:lnTo>
                    <a:pt x="87734" y="351948"/>
                  </a:lnTo>
                  <a:lnTo>
                    <a:pt x="110761" y="319140"/>
                  </a:lnTo>
                  <a:lnTo>
                    <a:pt x="136871" y="287361"/>
                  </a:lnTo>
                  <a:lnTo>
                    <a:pt x="165011" y="256701"/>
                  </a:lnTo>
                  <a:lnTo>
                    <a:pt x="194055" y="226538"/>
                  </a:lnTo>
                  <a:lnTo>
                    <a:pt x="223499" y="193949"/>
                  </a:lnTo>
                  <a:lnTo>
                    <a:pt x="254115" y="160614"/>
                  </a:lnTo>
                  <a:lnTo>
                    <a:pt x="287565" y="129262"/>
                  </a:lnTo>
                  <a:lnTo>
                    <a:pt x="319630" y="98791"/>
                  </a:lnTo>
                  <a:lnTo>
                    <a:pt x="352402" y="67720"/>
                  </a:lnTo>
                  <a:lnTo>
                    <a:pt x="4286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0" name="SMARTInkShape-Group27">
            <a:extLst>
              <a:ext uri="{FF2B5EF4-FFF2-40B4-BE49-F238E27FC236}">
                <a16:creationId xmlns:a16="http://schemas.microsoft.com/office/drawing/2014/main" id="{13296823-7D6B-4672-8803-E11BB96F936A}"/>
              </a:ext>
            </a:extLst>
          </p:cNvPr>
          <p:cNvGrpSpPr/>
          <p:nvPr/>
        </p:nvGrpSpPr>
        <p:grpSpPr>
          <a:xfrm>
            <a:off x="4233913" y="1574084"/>
            <a:ext cx="3671631" cy="2155839"/>
            <a:chOff x="4233913" y="1574084"/>
            <a:chExt cx="3671631" cy="2155839"/>
          </a:xfrm>
        </p:grpSpPr>
        <p:sp>
          <p:nvSpPr>
            <p:cNvPr id="56" name="SMARTInkShape-80">
              <a:extLst>
                <a:ext uri="{FF2B5EF4-FFF2-40B4-BE49-F238E27FC236}">
                  <a16:creationId xmlns:a16="http://schemas.microsoft.com/office/drawing/2014/main" id="{B30A97B3-1890-43F9-8F3E-8EAC2D691729}"/>
                </a:ext>
              </a:extLst>
            </p:cNvPr>
            <p:cNvSpPr/>
            <p:nvPr>
              <p:custDataLst>
                <p:tags r:id="rId54"/>
              </p:custDataLst>
            </p:nvPr>
          </p:nvSpPr>
          <p:spPr>
            <a:xfrm>
              <a:off x="4233913" y="3250406"/>
              <a:ext cx="257720" cy="446485"/>
            </a:xfrm>
            <a:custGeom>
              <a:avLst/>
              <a:gdLst/>
              <a:ahLst/>
              <a:cxnLst/>
              <a:rect l="0" t="0" r="0" b="0"/>
              <a:pathLst>
                <a:path w="257720" h="446485">
                  <a:moveTo>
                    <a:pt x="7688" y="0"/>
                  </a:moveTo>
                  <a:lnTo>
                    <a:pt x="7688" y="0"/>
                  </a:lnTo>
                  <a:lnTo>
                    <a:pt x="0" y="0"/>
                  </a:lnTo>
                  <a:lnTo>
                    <a:pt x="3867" y="9481"/>
                  </a:lnTo>
                  <a:lnTo>
                    <a:pt x="37927" y="49816"/>
                  </a:lnTo>
                  <a:lnTo>
                    <a:pt x="64006" y="90906"/>
                  </a:lnTo>
                  <a:lnTo>
                    <a:pt x="88868" y="128138"/>
                  </a:lnTo>
                  <a:lnTo>
                    <a:pt x="112439" y="170589"/>
                  </a:lnTo>
                  <a:lnTo>
                    <a:pt x="126674" y="200833"/>
                  </a:lnTo>
                  <a:lnTo>
                    <a:pt x="142923" y="234119"/>
                  </a:lnTo>
                  <a:lnTo>
                    <a:pt x="160066" y="266110"/>
                  </a:lnTo>
                  <a:lnTo>
                    <a:pt x="183806" y="309365"/>
                  </a:lnTo>
                  <a:lnTo>
                    <a:pt x="206054" y="347318"/>
                  </a:lnTo>
                  <a:lnTo>
                    <a:pt x="235498" y="390957"/>
                  </a:lnTo>
                  <a:lnTo>
                    <a:pt x="252301" y="421111"/>
                  </a:lnTo>
                  <a:lnTo>
                    <a:pt x="257719" y="44648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SMARTInkShape-81">
              <a:extLst>
                <a:ext uri="{FF2B5EF4-FFF2-40B4-BE49-F238E27FC236}">
                  <a16:creationId xmlns:a16="http://schemas.microsoft.com/office/drawing/2014/main" id="{52DBE63C-ADB5-4111-A527-49B26A3A061E}"/>
                </a:ext>
              </a:extLst>
            </p:cNvPr>
            <p:cNvSpPr/>
            <p:nvPr>
              <p:custDataLst>
                <p:tags r:id="rId55"/>
              </p:custDataLst>
            </p:nvPr>
          </p:nvSpPr>
          <p:spPr>
            <a:xfrm>
              <a:off x="4277320" y="3009304"/>
              <a:ext cx="487753" cy="535048"/>
            </a:xfrm>
            <a:custGeom>
              <a:avLst/>
              <a:gdLst/>
              <a:ahLst/>
              <a:cxnLst/>
              <a:rect l="0" t="0" r="0" b="0"/>
              <a:pathLst>
                <a:path w="487753" h="535048">
                  <a:moveTo>
                    <a:pt x="0" y="214313"/>
                  </a:moveTo>
                  <a:lnTo>
                    <a:pt x="0" y="214313"/>
                  </a:lnTo>
                  <a:lnTo>
                    <a:pt x="37287" y="239171"/>
                  </a:lnTo>
                  <a:lnTo>
                    <a:pt x="80574" y="273321"/>
                  </a:lnTo>
                  <a:lnTo>
                    <a:pt x="112509" y="305219"/>
                  </a:lnTo>
                  <a:lnTo>
                    <a:pt x="153391" y="339805"/>
                  </a:lnTo>
                  <a:lnTo>
                    <a:pt x="196923" y="377835"/>
                  </a:lnTo>
                  <a:lnTo>
                    <a:pt x="227419" y="404067"/>
                  </a:lnTo>
                  <a:lnTo>
                    <a:pt x="260817" y="425648"/>
                  </a:lnTo>
                  <a:lnTo>
                    <a:pt x="292859" y="447807"/>
                  </a:lnTo>
                  <a:lnTo>
                    <a:pt x="323636" y="469893"/>
                  </a:lnTo>
                  <a:lnTo>
                    <a:pt x="366870" y="498069"/>
                  </a:lnTo>
                  <a:lnTo>
                    <a:pt x="409151" y="523224"/>
                  </a:lnTo>
                  <a:lnTo>
                    <a:pt x="434431" y="532061"/>
                  </a:lnTo>
                  <a:lnTo>
                    <a:pt x="460750" y="535047"/>
                  </a:lnTo>
                  <a:lnTo>
                    <a:pt x="466909" y="532315"/>
                  </a:lnTo>
                  <a:lnTo>
                    <a:pt x="479044" y="521343"/>
                  </a:lnTo>
                  <a:lnTo>
                    <a:pt x="485760" y="495961"/>
                  </a:lnTo>
                  <a:lnTo>
                    <a:pt x="487752" y="463513"/>
                  </a:lnTo>
                  <a:lnTo>
                    <a:pt x="485331" y="432555"/>
                  </a:lnTo>
                  <a:lnTo>
                    <a:pt x="480947" y="402260"/>
                  </a:lnTo>
                  <a:lnTo>
                    <a:pt x="474700" y="370275"/>
                  </a:lnTo>
                  <a:lnTo>
                    <a:pt x="465308" y="332908"/>
                  </a:lnTo>
                  <a:lnTo>
                    <a:pt x="451874" y="293149"/>
                  </a:lnTo>
                  <a:lnTo>
                    <a:pt x="436973" y="253320"/>
                  </a:lnTo>
                  <a:lnTo>
                    <a:pt x="423737" y="215774"/>
                  </a:lnTo>
                  <a:lnTo>
                    <a:pt x="408593" y="181890"/>
                  </a:lnTo>
                  <a:lnTo>
                    <a:pt x="385979" y="137568"/>
                  </a:lnTo>
                  <a:lnTo>
                    <a:pt x="366710" y="99300"/>
                  </a:lnTo>
                  <a:lnTo>
                    <a:pt x="342422" y="55555"/>
                  </a:lnTo>
                  <a:lnTo>
                    <a:pt x="308761" y="13547"/>
                  </a:lnTo>
                  <a:lnTo>
                    <a:pt x="303609"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SMARTInkShape-82">
              <a:extLst>
                <a:ext uri="{FF2B5EF4-FFF2-40B4-BE49-F238E27FC236}">
                  <a16:creationId xmlns:a16="http://schemas.microsoft.com/office/drawing/2014/main" id="{907AACED-E56D-421A-89A0-75173A7C5A11}"/>
                </a:ext>
              </a:extLst>
            </p:cNvPr>
            <p:cNvSpPr/>
            <p:nvPr>
              <p:custDataLst>
                <p:tags r:id="rId56"/>
              </p:custDataLst>
            </p:nvPr>
          </p:nvSpPr>
          <p:spPr>
            <a:xfrm>
              <a:off x="4705945" y="3018234"/>
              <a:ext cx="293321" cy="360120"/>
            </a:xfrm>
            <a:custGeom>
              <a:avLst/>
              <a:gdLst/>
              <a:ahLst/>
              <a:cxnLst/>
              <a:rect l="0" t="0" r="0" b="0"/>
              <a:pathLst>
                <a:path w="293321" h="360120">
                  <a:moveTo>
                    <a:pt x="0" y="53578"/>
                  </a:moveTo>
                  <a:lnTo>
                    <a:pt x="0" y="53578"/>
                  </a:lnTo>
                  <a:lnTo>
                    <a:pt x="1985" y="71805"/>
                  </a:lnTo>
                  <a:lnTo>
                    <a:pt x="14258" y="110573"/>
                  </a:lnTo>
                  <a:lnTo>
                    <a:pt x="30462" y="149069"/>
                  </a:lnTo>
                  <a:lnTo>
                    <a:pt x="48824" y="192445"/>
                  </a:lnTo>
                  <a:lnTo>
                    <a:pt x="64364" y="225429"/>
                  </a:lnTo>
                  <a:lnTo>
                    <a:pt x="83838" y="257287"/>
                  </a:lnTo>
                  <a:lnTo>
                    <a:pt x="117114" y="300468"/>
                  </a:lnTo>
                  <a:lnTo>
                    <a:pt x="149464" y="335752"/>
                  </a:lnTo>
                  <a:lnTo>
                    <a:pt x="159174" y="345873"/>
                  </a:lnTo>
                  <a:lnTo>
                    <a:pt x="180546" y="357120"/>
                  </a:lnTo>
                  <a:lnTo>
                    <a:pt x="191801" y="360119"/>
                  </a:lnTo>
                  <a:lnTo>
                    <a:pt x="217537" y="358160"/>
                  </a:lnTo>
                  <a:lnTo>
                    <a:pt x="242535" y="350674"/>
                  </a:lnTo>
                  <a:lnTo>
                    <a:pt x="260259" y="340733"/>
                  </a:lnTo>
                  <a:lnTo>
                    <a:pt x="272105" y="327054"/>
                  </a:lnTo>
                  <a:lnTo>
                    <a:pt x="287795" y="294019"/>
                  </a:lnTo>
                  <a:lnTo>
                    <a:pt x="293320" y="251701"/>
                  </a:lnTo>
                  <a:lnTo>
                    <a:pt x="293285" y="216902"/>
                  </a:lnTo>
                  <a:lnTo>
                    <a:pt x="286439" y="181456"/>
                  </a:lnTo>
                  <a:lnTo>
                    <a:pt x="272284" y="145818"/>
                  </a:lnTo>
                  <a:lnTo>
                    <a:pt x="254530" y="110123"/>
                  </a:lnTo>
                  <a:lnTo>
                    <a:pt x="229867" y="75403"/>
                  </a:lnTo>
                  <a:lnTo>
                    <a:pt x="189126" y="39148"/>
                  </a:lnTo>
                  <a:lnTo>
                    <a:pt x="152122" y="17324"/>
                  </a:lnTo>
                  <a:lnTo>
                    <a:pt x="115156" y="4451"/>
                  </a:lnTo>
                  <a:lnTo>
                    <a:pt x="53578"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SMARTInkShape-83">
              <a:extLst>
                <a:ext uri="{FF2B5EF4-FFF2-40B4-BE49-F238E27FC236}">
                  <a16:creationId xmlns:a16="http://schemas.microsoft.com/office/drawing/2014/main" id="{015F7A28-40DF-4760-81A6-17EC69FB7A3D}"/>
                </a:ext>
              </a:extLst>
            </p:cNvPr>
            <p:cNvSpPr/>
            <p:nvPr>
              <p:custDataLst>
                <p:tags r:id="rId57"/>
              </p:custDataLst>
            </p:nvPr>
          </p:nvSpPr>
          <p:spPr>
            <a:xfrm>
              <a:off x="4830961" y="2902148"/>
              <a:ext cx="261236" cy="331576"/>
            </a:xfrm>
            <a:custGeom>
              <a:avLst/>
              <a:gdLst/>
              <a:ahLst/>
              <a:cxnLst/>
              <a:rect l="0" t="0" r="0" b="0"/>
              <a:pathLst>
                <a:path w="261236" h="331576">
                  <a:moveTo>
                    <a:pt x="0" y="0"/>
                  </a:moveTo>
                  <a:lnTo>
                    <a:pt x="0" y="0"/>
                  </a:lnTo>
                  <a:lnTo>
                    <a:pt x="7129" y="8122"/>
                  </a:lnTo>
                  <a:lnTo>
                    <a:pt x="36571" y="50242"/>
                  </a:lnTo>
                  <a:lnTo>
                    <a:pt x="64439" y="93378"/>
                  </a:lnTo>
                  <a:lnTo>
                    <a:pt x="89869" y="128320"/>
                  </a:lnTo>
                  <a:lnTo>
                    <a:pt x="116255" y="168548"/>
                  </a:lnTo>
                  <a:lnTo>
                    <a:pt x="147665" y="211888"/>
                  </a:lnTo>
                  <a:lnTo>
                    <a:pt x="177367" y="256148"/>
                  </a:lnTo>
                  <a:lnTo>
                    <a:pt x="214070" y="299306"/>
                  </a:lnTo>
                  <a:lnTo>
                    <a:pt x="244692" y="322089"/>
                  </a:lnTo>
                  <a:lnTo>
                    <a:pt x="249447" y="327835"/>
                  </a:lnTo>
                  <a:lnTo>
                    <a:pt x="253611" y="330674"/>
                  </a:lnTo>
                  <a:lnTo>
                    <a:pt x="257379" y="331575"/>
                  </a:lnTo>
                  <a:lnTo>
                    <a:pt x="260883" y="331183"/>
                  </a:lnTo>
                  <a:lnTo>
                    <a:pt x="261235" y="326953"/>
                  </a:lnTo>
                  <a:lnTo>
                    <a:pt x="247540" y="291648"/>
                  </a:lnTo>
                  <a:lnTo>
                    <a:pt x="214312" y="22324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SMARTInkShape-84">
              <a:extLst>
                <a:ext uri="{FF2B5EF4-FFF2-40B4-BE49-F238E27FC236}">
                  <a16:creationId xmlns:a16="http://schemas.microsoft.com/office/drawing/2014/main" id="{3B98A084-271C-4213-BFB0-681D1AA8C97A}"/>
                </a:ext>
              </a:extLst>
            </p:cNvPr>
            <p:cNvSpPr/>
            <p:nvPr>
              <p:custDataLst>
                <p:tags r:id="rId58"/>
              </p:custDataLst>
            </p:nvPr>
          </p:nvSpPr>
          <p:spPr>
            <a:xfrm>
              <a:off x="4893469" y="2687836"/>
              <a:ext cx="424525" cy="453329"/>
            </a:xfrm>
            <a:custGeom>
              <a:avLst/>
              <a:gdLst/>
              <a:ahLst/>
              <a:cxnLst/>
              <a:rect l="0" t="0" r="0" b="0"/>
              <a:pathLst>
                <a:path w="424525" h="453329">
                  <a:moveTo>
                    <a:pt x="0" y="214312"/>
                  </a:moveTo>
                  <a:lnTo>
                    <a:pt x="0" y="214312"/>
                  </a:lnTo>
                  <a:lnTo>
                    <a:pt x="14258" y="215305"/>
                  </a:lnTo>
                  <a:lnTo>
                    <a:pt x="38829" y="226672"/>
                  </a:lnTo>
                  <a:lnTo>
                    <a:pt x="80776" y="254452"/>
                  </a:lnTo>
                  <a:lnTo>
                    <a:pt x="118812" y="286623"/>
                  </a:lnTo>
                  <a:lnTo>
                    <a:pt x="155257" y="315443"/>
                  </a:lnTo>
                  <a:lnTo>
                    <a:pt x="197476" y="349118"/>
                  </a:lnTo>
                  <a:lnTo>
                    <a:pt x="241404" y="381586"/>
                  </a:lnTo>
                  <a:lnTo>
                    <a:pt x="283193" y="410057"/>
                  </a:lnTo>
                  <a:lnTo>
                    <a:pt x="320711" y="432053"/>
                  </a:lnTo>
                  <a:lnTo>
                    <a:pt x="364203" y="448374"/>
                  </a:lnTo>
                  <a:lnTo>
                    <a:pt x="392339" y="453328"/>
                  </a:lnTo>
                  <a:lnTo>
                    <a:pt x="407867" y="449195"/>
                  </a:lnTo>
                  <a:lnTo>
                    <a:pt x="414786" y="445315"/>
                  </a:lnTo>
                  <a:lnTo>
                    <a:pt x="419399" y="437768"/>
                  </a:lnTo>
                  <a:lnTo>
                    <a:pt x="424524" y="416151"/>
                  </a:lnTo>
                  <a:lnTo>
                    <a:pt x="422669" y="376091"/>
                  </a:lnTo>
                  <a:lnTo>
                    <a:pt x="411096" y="332803"/>
                  </a:lnTo>
                  <a:lnTo>
                    <a:pt x="400659" y="300709"/>
                  </a:lnTo>
                  <a:lnTo>
                    <a:pt x="388414" y="266601"/>
                  </a:lnTo>
                  <a:lnTo>
                    <a:pt x="373050" y="231599"/>
                  </a:lnTo>
                  <a:lnTo>
                    <a:pt x="353654" y="196198"/>
                  </a:lnTo>
                  <a:lnTo>
                    <a:pt x="332796" y="161613"/>
                  </a:lnTo>
                  <a:lnTo>
                    <a:pt x="313604" y="129706"/>
                  </a:lnTo>
                  <a:lnTo>
                    <a:pt x="290806" y="88592"/>
                  </a:lnTo>
                  <a:lnTo>
                    <a:pt x="265324" y="47265"/>
                  </a:lnTo>
                  <a:lnTo>
                    <a:pt x="230223" y="8428"/>
                  </a:lnTo>
                  <a:lnTo>
                    <a:pt x="214312"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SMARTInkShape-85">
              <a:extLst>
                <a:ext uri="{FF2B5EF4-FFF2-40B4-BE49-F238E27FC236}">
                  <a16:creationId xmlns:a16="http://schemas.microsoft.com/office/drawing/2014/main" id="{E8107874-3C77-4D06-BEAD-21C4E56538FD}"/>
                </a:ext>
              </a:extLst>
            </p:cNvPr>
            <p:cNvSpPr/>
            <p:nvPr>
              <p:custDataLst>
                <p:tags r:id="rId59"/>
              </p:custDataLst>
            </p:nvPr>
          </p:nvSpPr>
          <p:spPr>
            <a:xfrm>
              <a:off x="5440516" y="2596897"/>
              <a:ext cx="363781" cy="406011"/>
            </a:xfrm>
            <a:custGeom>
              <a:avLst/>
              <a:gdLst/>
              <a:ahLst/>
              <a:cxnLst/>
              <a:rect l="0" t="0" r="0" b="0"/>
              <a:pathLst>
                <a:path w="363781" h="406011">
                  <a:moveTo>
                    <a:pt x="69101" y="207025"/>
                  </a:moveTo>
                  <a:lnTo>
                    <a:pt x="69101" y="207025"/>
                  </a:lnTo>
                  <a:lnTo>
                    <a:pt x="108179" y="189855"/>
                  </a:lnTo>
                  <a:lnTo>
                    <a:pt x="148369" y="174015"/>
                  </a:lnTo>
                  <a:lnTo>
                    <a:pt x="174940" y="157446"/>
                  </a:lnTo>
                  <a:lnTo>
                    <a:pt x="213583" y="114502"/>
                  </a:lnTo>
                  <a:lnTo>
                    <a:pt x="232240" y="72655"/>
                  </a:lnTo>
                  <a:lnTo>
                    <a:pt x="236832" y="41424"/>
                  </a:lnTo>
                  <a:lnTo>
                    <a:pt x="234500" y="32132"/>
                  </a:lnTo>
                  <a:lnTo>
                    <a:pt x="223971" y="16516"/>
                  </a:lnTo>
                  <a:lnTo>
                    <a:pt x="201309" y="1308"/>
                  </a:lnTo>
                  <a:lnTo>
                    <a:pt x="161520" y="0"/>
                  </a:lnTo>
                  <a:lnTo>
                    <a:pt x="121510" y="15377"/>
                  </a:lnTo>
                  <a:lnTo>
                    <a:pt x="79564" y="48232"/>
                  </a:lnTo>
                  <a:lnTo>
                    <a:pt x="52688" y="81482"/>
                  </a:lnTo>
                  <a:lnTo>
                    <a:pt x="31717" y="123304"/>
                  </a:lnTo>
                  <a:lnTo>
                    <a:pt x="19081" y="155925"/>
                  </a:lnTo>
                  <a:lnTo>
                    <a:pt x="9497" y="187621"/>
                  </a:lnTo>
                  <a:lnTo>
                    <a:pt x="2923" y="218245"/>
                  </a:lnTo>
                  <a:lnTo>
                    <a:pt x="0" y="248392"/>
                  </a:lnTo>
                  <a:lnTo>
                    <a:pt x="1349" y="278327"/>
                  </a:lnTo>
                  <a:lnTo>
                    <a:pt x="10332" y="320425"/>
                  </a:lnTo>
                  <a:lnTo>
                    <a:pt x="21153" y="344737"/>
                  </a:lnTo>
                  <a:lnTo>
                    <a:pt x="44972" y="374167"/>
                  </a:lnTo>
                  <a:lnTo>
                    <a:pt x="76724" y="394904"/>
                  </a:lnTo>
                  <a:lnTo>
                    <a:pt x="99609" y="403966"/>
                  </a:lnTo>
                  <a:lnTo>
                    <a:pt x="123008" y="406010"/>
                  </a:lnTo>
                  <a:lnTo>
                    <a:pt x="146638" y="402619"/>
                  </a:lnTo>
                  <a:lnTo>
                    <a:pt x="182254" y="389553"/>
                  </a:lnTo>
                  <a:lnTo>
                    <a:pt x="217942" y="371130"/>
                  </a:lnTo>
                  <a:lnTo>
                    <a:pt x="253652" y="341417"/>
                  </a:lnTo>
                  <a:lnTo>
                    <a:pt x="288375" y="308471"/>
                  </a:lnTo>
                  <a:lnTo>
                    <a:pt x="363780" y="22488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SMARTInkShape-86">
              <a:extLst>
                <a:ext uri="{FF2B5EF4-FFF2-40B4-BE49-F238E27FC236}">
                  <a16:creationId xmlns:a16="http://schemas.microsoft.com/office/drawing/2014/main" id="{7704C1A6-B5A8-473B-BAD4-208651F1D035}"/>
                </a:ext>
              </a:extLst>
            </p:cNvPr>
            <p:cNvSpPr/>
            <p:nvPr>
              <p:custDataLst>
                <p:tags r:id="rId60"/>
              </p:custDataLst>
            </p:nvPr>
          </p:nvSpPr>
          <p:spPr>
            <a:xfrm>
              <a:off x="5589984" y="2312789"/>
              <a:ext cx="285751" cy="437556"/>
            </a:xfrm>
            <a:custGeom>
              <a:avLst/>
              <a:gdLst/>
              <a:ahLst/>
              <a:cxnLst/>
              <a:rect l="0" t="0" r="0" b="0"/>
              <a:pathLst>
                <a:path w="285751" h="437556">
                  <a:moveTo>
                    <a:pt x="0" y="0"/>
                  </a:moveTo>
                  <a:lnTo>
                    <a:pt x="0" y="0"/>
                  </a:lnTo>
                  <a:lnTo>
                    <a:pt x="4740" y="0"/>
                  </a:lnTo>
                  <a:lnTo>
                    <a:pt x="17170" y="9481"/>
                  </a:lnTo>
                  <a:lnTo>
                    <a:pt x="44950" y="45897"/>
                  </a:lnTo>
                  <a:lnTo>
                    <a:pt x="73261" y="85354"/>
                  </a:lnTo>
                  <a:lnTo>
                    <a:pt x="94027" y="124399"/>
                  </a:lnTo>
                  <a:lnTo>
                    <a:pt x="117488" y="167387"/>
                  </a:lnTo>
                  <a:lnTo>
                    <a:pt x="143290" y="211543"/>
                  </a:lnTo>
                  <a:lnTo>
                    <a:pt x="169787" y="256045"/>
                  </a:lnTo>
                  <a:lnTo>
                    <a:pt x="191749" y="300651"/>
                  </a:lnTo>
                  <a:lnTo>
                    <a:pt x="215564" y="340546"/>
                  </a:lnTo>
                  <a:lnTo>
                    <a:pt x="243150" y="382453"/>
                  </a:lnTo>
                  <a:lnTo>
                    <a:pt x="273721" y="423684"/>
                  </a:lnTo>
                  <a:lnTo>
                    <a:pt x="285750" y="43755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SMARTInkShape-87">
              <a:extLst>
                <a:ext uri="{FF2B5EF4-FFF2-40B4-BE49-F238E27FC236}">
                  <a16:creationId xmlns:a16="http://schemas.microsoft.com/office/drawing/2014/main" id="{F959F5D1-E0AF-41CC-A71D-996BFDB46AA0}"/>
                </a:ext>
              </a:extLst>
            </p:cNvPr>
            <p:cNvSpPr/>
            <p:nvPr>
              <p:custDataLst>
                <p:tags r:id="rId61"/>
              </p:custDataLst>
            </p:nvPr>
          </p:nvSpPr>
          <p:spPr>
            <a:xfrm>
              <a:off x="5888158" y="2298170"/>
              <a:ext cx="335835" cy="357047"/>
            </a:xfrm>
            <a:custGeom>
              <a:avLst/>
              <a:gdLst/>
              <a:ahLst/>
              <a:cxnLst/>
              <a:rect l="0" t="0" r="0" b="0"/>
              <a:pathLst>
                <a:path w="335835" h="357047">
                  <a:moveTo>
                    <a:pt x="23295" y="255721"/>
                  </a:moveTo>
                  <a:lnTo>
                    <a:pt x="23295" y="255721"/>
                  </a:lnTo>
                  <a:lnTo>
                    <a:pt x="62373" y="250980"/>
                  </a:lnTo>
                  <a:lnTo>
                    <a:pt x="102563" y="238551"/>
                  </a:lnTo>
                  <a:lnTo>
                    <a:pt x="131669" y="222300"/>
                  </a:lnTo>
                  <a:lnTo>
                    <a:pt x="171707" y="179512"/>
                  </a:lnTo>
                  <a:lnTo>
                    <a:pt x="194861" y="147622"/>
                  </a:lnTo>
                  <a:lnTo>
                    <a:pt x="210018" y="107368"/>
                  </a:lnTo>
                  <a:lnTo>
                    <a:pt x="214431" y="82630"/>
                  </a:lnTo>
                  <a:lnTo>
                    <a:pt x="213085" y="61713"/>
                  </a:lnTo>
                  <a:lnTo>
                    <a:pt x="197269" y="28462"/>
                  </a:lnTo>
                  <a:lnTo>
                    <a:pt x="181976" y="13165"/>
                  </a:lnTo>
                  <a:lnTo>
                    <a:pt x="166249" y="4051"/>
                  </a:lnTo>
                  <a:lnTo>
                    <a:pt x="152645" y="0"/>
                  </a:lnTo>
                  <a:lnTo>
                    <a:pt x="129090" y="2460"/>
                  </a:lnTo>
                  <a:lnTo>
                    <a:pt x="114632" y="9546"/>
                  </a:lnTo>
                  <a:lnTo>
                    <a:pt x="75966" y="43092"/>
                  </a:lnTo>
                  <a:lnTo>
                    <a:pt x="43621" y="80105"/>
                  </a:lnTo>
                  <a:lnTo>
                    <a:pt x="24026" y="116374"/>
                  </a:lnTo>
                  <a:lnTo>
                    <a:pt x="8298" y="158540"/>
                  </a:lnTo>
                  <a:lnTo>
                    <a:pt x="0" y="202452"/>
                  </a:lnTo>
                  <a:lnTo>
                    <a:pt x="186" y="244237"/>
                  </a:lnTo>
                  <a:lnTo>
                    <a:pt x="9172" y="281753"/>
                  </a:lnTo>
                  <a:lnTo>
                    <a:pt x="19994" y="304994"/>
                  </a:lnTo>
                  <a:lnTo>
                    <a:pt x="42821" y="332828"/>
                  </a:lnTo>
                  <a:lnTo>
                    <a:pt x="77202" y="352127"/>
                  </a:lnTo>
                  <a:lnTo>
                    <a:pt x="86022" y="355710"/>
                  </a:lnTo>
                  <a:lnTo>
                    <a:pt x="106406" y="357046"/>
                  </a:lnTo>
                  <a:lnTo>
                    <a:pt x="147089" y="354559"/>
                  </a:lnTo>
                  <a:lnTo>
                    <a:pt x="190917" y="339810"/>
                  </a:lnTo>
                  <a:lnTo>
                    <a:pt x="235146" y="317788"/>
                  </a:lnTo>
                  <a:lnTo>
                    <a:pt x="272841" y="299069"/>
                  </a:lnTo>
                  <a:lnTo>
                    <a:pt x="308197" y="273017"/>
                  </a:lnTo>
                  <a:lnTo>
                    <a:pt x="335834" y="24679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SMARTInkShape-88">
              <a:extLst>
                <a:ext uri="{FF2B5EF4-FFF2-40B4-BE49-F238E27FC236}">
                  <a16:creationId xmlns:a16="http://schemas.microsoft.com/office/drawing/2014/main" id="{13CF1E0F-DC88-46ED-8A15-D6947F35CA40}"/>
                </a:ext>
              </a:extLst>
            </p:cNvPr>
            <p:cNvSpPr/>
            <p:nvPr>
              <p:custDataLst>
                <p:tags r:id="rId62"/>
              </p:custDataLst>
            </p:nvPr>
          </p:nvSpPr>
          <p:spPr>
            <a:xfrm>
              <a:off x="6212289" y="2118313"/>
              <a:ext cx="324242" cy="326843"/>
            </a:xfrm>
            <a:custGeom>
              <a:avLst/>
              <a:gdLst/>
              <a:ahLst/>
              <a:cxnLst/>
              <a:rect l="0" t="0" r="0" b="0"/>
              <a:pathLst>
                <a:path w="324242" h="326843">
                  <a:moveTo>
                    <a:pt x="127789" y="24812"/>
                  </a:moveTo>
                  <a:lnTo>
                    <a:pt x="127789" y="24812"/>
                  </a:lnTo>
                  <a:lnTo>
                    <a:pt x="107671" y="4695"/>
                  </a:lnTo>
                  <a:lnTo>
                    <a:pt x="93382" y="988"/>
                  </a:lnTo>
                  <a:lnTo>
                    <a:pt x="84015" y="0"/>
                  </a:lnTo>
                  <a:lnTo>
                    <a:pt x="65670" y="6839"/>
                  </a:lnTo>
                  <a:lnTo>
                    <a:pt x="41253" y="27424"/>
                  </a:lnTo>
                  <a:lnTo>
                    <a:pt x="24096" y="52375"/>
                  </a:lnTo>
                  <a:lnTo>
                    <a:pt x="9410" y="92213"/>
                  </a:lnTo>
                  <a:lnTo>
                    <a:pt x="0" y="126583"/>
                  </a:lnTo>
                  <a:lnTo>
                    <a:pt x="408" y="161902"/>
                  </a:lnTo>
                  <a:lnTo>
                    <a:pt x="6812" y="197502"/>
                  </a:lnTo>
                  <a:lnTo>
                    <a:pt x="24995" y="238951"/>
                  </a:lnTo>
                  <a:lnTo>
                    <a:pt x="42872" y="270712"/>
                  </a:lnTo>
                  <a:lnTo>
                    <a:pt x="83717" y="306650"/>
                  </a:lnTo>
                  <a:lnTo>
                    <a:pt x="110100" y="320427"/>
                  </a:lnTo>
                  <a:lnTo>
                    <a:pt x="150826" y="326842"/>
                  </a:lnTo>
                  <a:lnTo>
                    <a:pt x="185329" y="325464"/>
                  </a:lnTo>
                  <a:lnTo>
                    <a:pt x="205949" y="319169"/>
                  </a:lnTo>
                  <a:lnTo>
                    <a:pt x="247773" y="287295"/>
                  </a:lnTo>
                  <a:lnTo>
                    <a:pt x="278380" y="254923"/>
                  </a:lnTo>
                  <a:lnTo>
                    <a:pt x="298683" y="213986"/>
                  </a:lnTo>
                  <a:lnTo>
                    <a:pt x="324241" y="17661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SMARTInkShape-89">
              <a:extLst>
                <a:ext uri="{FF2B5EF4-FFF2-40B4-BE49-F238E27FC236}">
                  <a16:creationId xmlns:a16="http://schemas.microsoft.com/office/drawing/2014/main" id="{0ADC3907-A24F-4695-9FDB-58DD8EA9B832}"/>
                </a:ext>
              </a:extLst>
            </p:cNvPr>
            <p:cNvSpPr/>
            <p:nvPr>
              <p:custDataLst>
                <p:tags r:id="rId63"/>
              </p:custDataLst>
            </p:nvPr>
          </p:nvSpPr>
          <p:spPr>
            <a:xfrm>
              <a:off x="6349007" y="1777008"/>
              <a:ext cx="285751" cy="508993"/>
            </a:xfrm>
            <a:custGeom>
              <a:avLst/>
              <a:gdLst/>
              <a:ahLst/>
              <a:cxnLst/>
              <a:rect l="0" t="0" r="0" b="0"/>
              <a:pathLst>
                <a:path w="285751" h="508993">
                  <a:moveTo>
                    <a:pt x="0" y="0"/>
                  </a:moveTo>
                  <a:lnTo>
                    <a:pt x="0" y="0"/>
                  </a:lnTo>
                  <a:lnTo>
                    <a:pt x="0" y="4740"/>
                  </a:lnTo>
                  <a:lnTo>
                    <a:pt x="16782" y="47232"/>
                  </a:lnTo>
                  <a:lnTo>
                    <a:pt x="29116" y="81133"/>
                  </a:lnTo>
                  <a:lnTo>
                    <a:pt x="45338" y="118958"/>
                  </a:lnTo>
                  <a:lnTo>
                    <a:pt x="65358" y="161585"/>
                  </a:lnTo>
                  <a:lnTo>
                    <a:pt x="90142" y="205635"/>
                  </a:lnTo>
                  <a:lnTo>
                    <a:pt x="107532" y="236252"/>
                  </a:lnTo>
                  <a:lnTo>
                    <a:pt x="125183" y="269704"/>
                  </a:lnTo>
                  <a:lnTo>
                    <a:pt x="140304" y="301769"/>
                  </a:lnTo>
                  <a:lnTo>
                    <a:pt x="154631" y="332557"/>
                  </a:lnTo>
                  <a:lnTo>
                    <a:pt x="170920" y="362777"/>
                  </a:lnTo>
                  <a:lnTo>
                    <a:pt x="188082" y="392744"/>
                  </a:lnTo>
                  <a:lnTo>
                    <a:pt x="211833" y="432215"/>
                  </a:lnTo>
                  <a:lnTo>
                    <a:pt x="242760" y="474371"/>
                  </a:lnTo>
                  <a:lnTo>
                    <a:pt x="255705" y="492560"/>
                  </a:lnTo>
                  <a:lnTo>
                    <a:pt x="270674" y="503682"/>
                  </a:lnTo>
                  <a:lnTo>
                    <a:pt x="285750" y="50899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SMARTInkShape-90">
              <a:extLst>
                <a:ext uri="{FF2B5EF4-FFF2-40B4-BE49-F238E27FC236}">
                  <a16:creationId xmlns:a16="http://schemas.microsoft.com/office/drawing/2014/main" id="{78AEF0EE-B5C5-4D0A-84C3-0C75CEADB050}"/>
                </a:ext>
              </a:extLst>
            </p:cNvPr>
            <p:cNvSpPr/>
            <p:nvPr>
              <p:custDataLst>
                <p:tags r:id="rId64"/>
              </p:custDataLst>
            </p:nvPr>
          </p:nvSpPr>
          <p:spPr>
            <a:xfrm>
              <a:off x="6420445" y="1964531"/>
              <a:ext cx="267891" cy="125017"/>
            </a:xfrm>
            <a:custGeom>
              <a:avLst/>
              <a:gdLst/>
              <a:ahLst/>
              <a:cxnLst/>
              <a:rect l="0" t="0" r="0" b="0"/>
              <a:pathLst>
                <a:path w="267891" h="125017">
                  <a:moveTo>
                    <a:pt x="0" y="125016"/>
                  </a:moveTo>
                  <a:lnTo>
                    <a:pt x="0" y="125016"/>
                  </a:lnTo>
                  <a:lnTo>
                    <a:pt x="4740" y="120275"/>
                  </a:lnTo>
                  <a:lnTo>
                    <a:pt x="45849" y="104025"/>
                  </a:lnTo>
                  <a:lnTo>
                    <a:pt x="81596" y="86106"/>
                  </a:lnTo>
                  <a:lnTo>
                    <a:pt x="125846" y="66692"/>
                  </a:lnTo>
                  <a:lnTo>
                    <a:pt x="160980" y="48534"/>
                  </a:lnTo>
                  <a:lnTo>
                    <a:pt x="196526" y="34224"/>
                  </a:lnTo>
                  <a:lnTo>
                    <a:pt x="232194" y="17417"/>
                  </a:lnTo>
                  <a:lnTo>
                    <a:pt x="26789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SMARTInkShape-91">
              <a:extLst>
                <a:ext uri="{FF2B5EF4-FFF2-40B4-BE49-F238E27FC236}">
                  <a16:creationId xmlns:a16="http://schemas.microsoft.com/office/drawing/2014/main" id="{D59CFA42-4EEB-46A5-B4B6-60A37F6F06EC}"/>
                </a:ext>
              </a:extLst>
            </p:cNvPr>
            <p:cNvSpPr/>
            <p:nvPr>
              <p:custDataLst>
                <p:tags r:id="rId65"/>
              </p:custDataLst>
            </p:nvPr>
          </p:nvSpPr>
          <p:spPr>
            <a:xfrm>
              <a:off x="6695979" y="1879172"/>
              <a:ext cx="224529" cy="288188"/>
            </a:xfrm>
            <a:custGeom>
              <a:avLst/>
              <a:gdLst/>
              <a:ahLst/>
              <a:cxnLst/>
              <a:rect l="0" t="0" r="0" b="0"/>
              <a:pathLst>
                <a:path w="224529" h="288188">
                  <a:moveTo>
                    <a:pt x="1286" y="183586"/>
                  </a:moveTo>
                  <a:lnTo>
                    <a:pt x="1286" y="183586"/>
                  </a:lnTo>
                  <a:lnTo>
                    <a:pt x="6027" y="183586"/>
                  </a:lnTo>
                  <a:lnTo>
                    <a:pt x="45873" y="164159"/>
                  </a:lnTo>
                  <a:lnTo>
                    <a:pt x="81641" y="141604"/>
                  </a:lnTo>
                  <a:lnTo>
                    <a:pt x="123506" y="117048"/>
                  </a:lnTo>
                  <a:lnTo>
                    <a:pt x="158822" y="84563"/>
                  </a:lnTo>
                  <a:lnTo>
                    <a:pt x="190373" y="46743"/>
                  </a:lnTo>
                  <a:lnTo>
                    <a:pt x="198765" y="30493"/>
                  </a:lnTo>
                  <a:lnTo>
                    <a:pt x="198423" y="22985"/>
                  </a:lnTo>
                  <a:lnTo>
                    <a:pt x="195218" y="15995"/>
                  </a:lnTo>
                  <a:lnTo>
                    <a:pt x="190105" y="9351"/>
                  </a:lnTo>
                  <a:lnTo>
                    <a:pt x="179132" y="1968"/>
                  </a:lnTo>
                  <a:lnTo>
                    <a:pt x="173429" y="0"/>
                  </a:lnTo>
                  <a:lnTo>
                    <a:pt x="136957" y="1969"/>
                  </a:lnTo>
                  <a:lnTo>
                    <a:pt x="97930" y="13577"/>
                  </a:lnTo>
                  <a:lnTo>
                    <a:pt x="56316" y="42406"/>
                  </a:lnTo>
                  <a:lnTo>
                    <a:pt x="30489" y="68002"/>
                  </a:lnTo>
                  <a:lnTo>
                    <a:pt x="3601" y="112214"/>
                  </a:lnTo>
                  <a:lnTo>
                    <a:pt x="0" y="140620"/>
                  </a:lnTo>
                  <a:lnTo>
                    <a:pt x="2699" y="172427"/>
                  </a:lnTo>
                  <a:lnTo>
                    <a:pt x="15375" y="207069"/>
                  </a:lnTo>
                  <a:lnTo>
                    <a:pt x="26069" y="226765"/>
                  </a:lnTo>
                  <a:lnTo>
                    <a:pt x="52726" y="249847"/>
                  </a:lnTo>
                  <a:lnTo>
                    <a:pt x="97289" y="274432"/>
                  </a:lnTo>
                  <a:lnTo>
                    <a:pt x="132478" y="285468"/>
                  </a:lnTo>
                  <a:lnTo>
                    <a:pt x="167048" y="288187"/>
                  </a:lnTo>
                  <a:lnTo>
                    <a:pt x="224528" y="28181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SMARTInkShape-92">
              <a:extLst>
                <a:ext uri="{FF2B5EF4-FFF2-40B4-BE49-F238E27FC236}">
                  <a16:creationId xmlns:a16="http://schemas.microsoft.com/office/drawing/2014/main" id="{09AF3548-95ED-4871-A154-F081C9B9B8BC}"/>
                </a:ext>
              </a:extLst>
            </p:cNvPr>
            <p:cNvSpPr/>
            <p:nvPr>
              <p:custDataLst>
                <p:tags r:id="rId66"/>
              </p:custDataLst>
            </p:nvPr>
          </p:nvSpPr>
          <p:spPr>
            <a:xfrm>
              <a:off x="6966169" y="1574084"/>
              <a:ext cx="454402" cy="507429"/>
            </a:xfrm>
            <a:custGeom>
              <a:avLst/>
              <a:gdLst/>
              <a:ahLst/>
              <a:cxnLst/>
              <a:rect l="0" t="0" r="0" b="0"/>
              <a:pathLst>
                <a:path w="454402" h="507429">
                  <a:moveTo>
                    <a:pt x="79354" y="274361"/>
                  </a:moveTo>
                  <a:lnTo>
                    <a:pt x="79354" y="274361"/>
                  </a:lnTo>
                  <a:lnTo>
                    <a:pt x="79354" y="269621"/>
                  </a:lnTo>
                  <a:lnTo>
                    <a:pt x="77369" y="269216"/>
                  </a:lnTo>
                  <a:lnTo>
                    <a:pt x="69873" y="271413"/>
                  </a:lnTo>
                  <a:lnTo>
                    <a:pt x="54496" y="282969"/>
                  </a:lnTo>
                  <a:lnTo>
                    <a:pt x="25638" y="322789"/>
                  </a:lnTo>
                  <a:lnTo>
                    <a:pt x="10522" y="358494"/>
                  </a:lnTo>
                  <a:lnTo>
                    <a:pt x="2404" y="397847"/>
                  </a:lnTo>
                  <a:lnTo>
                    <a:pt x="0" y="434642"/>
                  </a:lnTo>
                  <a:lnTo>
                    <a:pt x="1933" y="465388"/>
                  </a:lnTo>
                  <a:lnTo>
                    <a:pt x="7242" y="480309"/>
                  </a:lnTo>
                  <a:lnTo>
                    <a:pt x="21387" y="498873"/>
                  </a:lnTo>
                  <a:lnTo>
                    <a:pt x="32424" y="507428"/>
                  </a:lnTo>
                  <a:lnTo>
                    <a:pt x="41123" y="507130"/>
                  </a:lnTo>
                  <a:lnTo>
                    <a:pt x="74090" y="493481"/>
                  </a:lnTo>
                  <a:lnTo>
                    <a:pt x="97748" y="475436"/>
                  </a:lnTo>
                  <a:lnTo>
                    <a:pt x="123520" y="440528"/>
                  </a:lnTo>
                  <a:lnTo>
                    <a:pt x="142979" y="400450"/>
                  </a:lnTo>
                  <a:lnTo>
                    <a:pt x="157958" y="363425"/>
                  </a:lnTo>
                  <a:lnTo>
                    <a:pt x="165483" y="325776"/>
                  </a:lnTo>
                  <a:lnTo>
                    <a:pt x="167243" y="296220"/>
                  </a:lnTo>
                  <a:lnTo>
                    <a:pt x="168025" y="264232"/>
                  </a:lnTo>
                  <a:lnTo>
                    <a:pt x="168373" y="233479"/>
                  </a:lnTo>
                  <a:lnTo>
                    <a:pt x="163236" y="203275"/>
                  </a:lnTo>
                  <a:lnTo>
                    <a:pt x="154338" y="173314"/>
                  </a:lnTo>
                  <a:lnTo>
                    <a:pt x="138172" y="129548"/>
                  </a:lnTo>
                  <a:lnTo>
                    <a:pt x="120815" y="91996"/>
                  </a:lnTo>
                  <a:lnTo>
                    <a:pt x="94526" y="52138"/>
                  </a:lnTo>
                  <a:lnTo>
                    <a:pt x="60180" y="9990"/>
                  </a:lnTo>
                  <a:lnTo>
                    <a:pt x="45892" y="1229"/>
                  </a:lnTo>
                  <a:lnTo>
                    <a:pt x="42163" y="0"/>
                  </a:lnTo>
                  <a:lnTo>
                    <a:pt x="38686" y="173"/>
                  </a:lnTo>
                  <a:lnTo>
                    <a:pt x="32175" y="3010"/>
                  </a:lnTo>
                  <a:lnTo>
                    <a:pt x="30042" y="7140"/>
                  </a:lnTo>
                  <a:lnTo>
                    <a:pt x="27672" y="19666"/>
                  </a:lnTo>
                  <a:lnTo>
                    <a:pt x="31078" y="43454"/>
                  </a:lnTo>
                  <a:lnTo>
                    <a:pt x="48247" y="86279"/>
                  </a:lnTo>
                  <a:lnTo>
                    <a:pt x="65948" y="127132"/>
                  </a:lnTo>
                  <a:lnTo>
                    <a:pt x="89603" y="171647"/>
                  </a:lnTo>
                  <a:lnTo>
                    <a:pt x="106730" y="204898"/>
                  </a:lnTo>
                  <a:lnTo>
                    <a:pt x="124263" y="236874"/>
                  </a:lnTo>
                  <a:lnTo>
                    <a:pt x="150869" y="280121"/>
                  </a:lnTo>
                  <a:lnTo>
                    <a:pt x="177603" y="315425"/>
                  </a:lnTo>
                  <a:lnTo>
                    <a:pt x="213304" y="354020"/>
                  </a:lnTo>
                  <a:lnTo>
                    <a:pt x="240090" y="376567"/>
                  </a:lnTo>
                  <a:lnTo>
                    <a:pt x="263240" y="384278"/>
                  </a:lnTo>
                  <a:lnTo>
                    <a:pt x="298872" y="385973"/>
                  </a:lnTo>
                  <a:lnTo>
                    <a:pt x="319792" y="380521"/>
                  </a:lnTo>
                  <a:lnTo>
                    <a:pt x="353883" y="360717"/>
                  </a:lnTo>
                  <a:lnTo>
                    <a:pt x="391104" y="335005"/>
                  </a:lnTo>
                  <a:lnTo>
                    <a:pt x="454401" y="29222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SMARTInkShape-93">
              <a:extLst>
                <a:ext uri="{FF2B5EF4-FFF2-40B4-BE49-F238E27FC236}">
                  <a16:creationId xmlns:a16="http://schemas.microsoft.com/office/drawing/2014/main" id="{55FE0E13-336A-4524-8A59-4EDD776812A9}"/>
                </a:ext>
              </a:extLst>
            </p:cNvPr>
            <p:cNvSpPr/>
            <p:nvPr>
              <p:custDataLst>
                <p:tags r:id="rId67"/>
              </p:custDataLst>
            </p:nvPr>
          </p:nvSpPr>
          <p:spPr>
            <a:xfrm>
              <a:off x="5195493" y="3295054"/>
              <a:ext cx="349844" cy="434869"/>
            </a:xfrm>
            <a:custGeom>
              <a:avLst/>
              <a:gdLst/>
              <a:ahLst/>
              <a:cxnLst/>
              <a:rect l="0" t="0" r="0" b="0"/>
              <a:pathLst>
                <a:path w="349844" h="434869">
                  <a:moveTo>
                    <a:pt x="55163" y="0"/>
                  </a:moveTo>
                  <a:lnTo>
                    <a:pt x="55163" y="0"/>
                  </a:lnTo>
                  <a:lnTo>
                    <a:pt x="45682" y="9481"/>
                  </a:lnTo>
                  <a:lnTo>
                    <a:pt x="25693" y="51850"/>
                  </a:lnTo>
                  <a:lnTo>
                    <a:pt x="13469" y="94518"/>
                  </a:lnTo>
                  <a:lnTo>
                    <a:pt x="3228" y="127336"/>
                  </a:lnTo>
                  <a:lnTo>
                    <a:pt x="0" y="161766"/>
                  </a:lnTo>
                  <a:lnTo>
                    <a:pt x="1873" y="196912"/>
                  </a:lnTo>
                  <a:lnTo>
                    <a:pt x="6012" y="232376"/>
                  </a:lnTo>
                  <a:lnTo>
                    <a:pt x="13805" y="267982"/>
                  </a:lnTo>
                  <a:lnTo>
                    <a:pt x="25867" y="303650"/>
                  </a:lnTo>
                  <a:lnTo>
                    <a:pt x="44458" y="339346"/>
                  </a:lnTo>
                  <a:lnTo>
                    <a:pt x="72497" y="383431"/>
                  </a:lnTo>
                  <a:lnTo>
                    <a:pt x="104396" y="412148"/>
                  </a:lnTo>
                  <a:lnTo>
                    <a:pt x="142609" y="431507"/>
                  </a:lnTo>
                  <a:lnTo>
                    <a:pt x="157198" y="434868"/>
                  </a:lnTo>
                  <a:lnTo>
                    <a:pt x="164858" y="432787"/>
                  </a:lnTo>
                  <a:lnTo>
                    <a:pt x="181307" y="422537"/>
                  </a:lnTo>
                  <a:lnTo>
                    <a:pt x="197821" y="404773"/>
                  </a:lnTo>
                  <a:lnTo>
                    <a:pt x="208998" y="382201"/>
                  </a:lnTo>
                  <a:lnTo>
                    <a:pt x="213853" y="356662"/>
                  </a:lnTo>
                  <a:lnTo>
                    <a:pt x="210551" y="316022"/>
                  </a:lnTo>
                  <a:lnTo>
                    <a:pt x="208030" y="280498"/>
                  </a:lnTo>
                  <a:lnTo>
                    <a:pt x="198928" y="236889"/>
                  </a:lnTo>
                  <a:lnTo>
                    <a:pt x="198433" y="229969"/>
                  </a:lnTo>
                  <a:lnTo>
                    <a:pt x="200860" y="223587"/>
                  </a:lnTo>
                  <a:lnTo>
                    <a:pt x="232926" y="185986"/>
                  </a:lnTo>
                  <a:lnTo>
                    <a:pt x="265397" y="142673"/>
                  </a:lnTo>
                  <a:lnTo>
                    <a:pt x="298803" y="107117"/>
                  </a:lnTo>
                  <a:lnTo>
                    <a:pt x="325372" y="68640"/>
                  </a:lnTo>
                  <a:lnTo>
                    <a:pt x="349843" y="1786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SMARTInkShape-94">
              <a:extLst>
                <a:ext uri="{FF2B5EF4-FFF2-40B4-BE49-F238E27FC236}">
                  <a16:creationId xmlns:a16="http://schemas.microsoft.com/office/drawing/2014/main" id="{52E946D5-399E-469B-9899-B0F546533BE5}"/>
                </a:ext>
              </a:extLst>
            </p:cNvPr>
            <p:cNvSpPr/>
            <p:nvPr>
              <p:custDataLst>
                <p:tags r:id="rId68"/>
              </p:custDataLst>
            </p:nvPr>
          </p:nvSpPr>
          <p:spPr>
            <a:xfrm>
              <a:off x="5494671" y="3295054"/>
              <a:ext cx="158087" cy="247582"/>
            </a:xfrm>
            <a:custGeom>
              <a:avLst/>
              <a:gdLst/>
              <a:ahLst/>
              <a:cxnLst/>
              <a:rect l="0" t="0" r="0" b="0"/>
              <a:pathLst>
                <a:path w="158087" h="247582">
                  <a:moveTo>
                    <a:pt x="32806" y="35719"/>
                  </a:moveTo>
                  <a:lnTo>
                    <a:pt x="32806" y="35719"/>
                  </a:lnTo>
                  <a:lnTo>
                    <a:pt x="26668" y="49977"/>
                  </a:lnTo>
                  <a:lnTo>
                    <a:pt x="19503" y="87182"/>
                  </a:lnTo>
                  <a:lnTo>
                    <a:pt x="3573" y="125591"/>
                  </a:lnTo>
                  <a:lnTo>
                    <a:pt x="0" y="157818"/>
                  </a:lnTo>
                  <a:lnTo>
                    <a:pt x="7180" y="195877"/>
                  </a:lnTo>
                  <a:lnTo>
                    <a:pt x="13478" y="213065"/>
                  </a:lnTo>
                  <a:lnTo>
                    <a:pt x="22892" y="227318"/>
                  </a:lnTo>
                  <a:lnTo>
                    <a:pt x="36337" y="237621"/>
                  </a:lnTo>
                  <a:lnTo>
                    <a:pt x="51242" y="244516"/>
                  </a:lnTo>
                  <a:lnTo>
                    <a:pt x="64481" y="247581"/>
                  </a:lnTo>
                  <a:lnTo>
                    <a:pt x="76980" y="246297"/>
                  </a:lnTo>
                  <a:lnTo>
                    <a:pt x="89148" y="241426"/>
                  </a:lnTo>
                  <a:lnTo>
                    <a:pt x="124069" y="215987"/>
                  </a:lnTo>
                  <a:lnTo>
                    <a:pt x="132236" y="202159"/>
                  </a:lnTo>
                  <a:lnTo>
                    <a:pt x="141412" y="167044"/>
                  </a:lnTo>
                  <a:lnTo>
                    <a:pt x="156928" y="131405"/>
                  </a:lnTo>
                  <a:lnTo>
                    <a:pt x="158086" y="114296"/>
                  </a:lnTo>
                  <a:lnTo>
                    <a:pt x="148143" y="71202"/>
                  </a:lnTo>
                  <a:lnTo>
                    <a:pt x="141613" y="54466"/>
                  </a:lnTo>
                  <a:lnTo>
                    <a:pt x="115582" y="21346"/>
                  </a:lnTo>
                  <a:lnTo>
                    <a:pt x="98121" y="7868"/>
                  </a:lnTo>
                  <a:lnTo>
                    <a:pt x="75640" y="2332"/>
                  </a:lnTo>
                  <a:lnTo>
                    <a:pt x="5066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SMARTInkShape-95">
              <a:extLst>
                <a:ext uri="{FF2B5EF4-FFF2-40B4-BE49-F238E27FC236}">
                  <a16:creationId xmlns:a16="http://schemas.microsoft.com/office/drawing/2014/main" id="{4396D7D7-BFB7-4DDD-A02E-C165E517FCEC}"/>
                </a:ext>
              </a:extLst>
            </p:cNvPr>
            <p:cNvSpPr/>
            <p:nvPr>
              <p:custDataLst>
                <p:tags r:id="rId69"/>
              </p:custDataLst>
            </p:nvPr>
          </p:nvSpPr>
          <p:spPr>
            <a:xfrm>
              <a:off x="5607843" y="2946797"/>
              <a:ext cx="303077" cy="427949"/>
            </a:xfrm>
            <a:custGeom>
              <a:avLst/>
              <a:gdLst/>
              <a:ahLst/>
              <a:cxnLst/>
              <a:rect l="0" t="0" r="0" b="0"/>
              <a:pathLst>
                <a:path w="303077" h="427949">
                  <a:moveTo>
                    <a:pt x="0" y="303609"/>
                  </a:moveTo>
                  <a:lnTo>
                    <a:pt x="0" y="303609"/>
                  </a:lnTo>
                  <a:lnTo>
                    <a:pt x="4740" y="308350"/>
                  </a:lnTo>
                  <a:lnTo>
                    <a:pt x="49009" y="331415"/>
                  </a:lnTo>
                  <a:lnTo>
                    <a:pt x="90864" y="360298"/>
                  </a:lnTo>
                  <a:lnTo>
                    <a:pt x="132197" y="384002"/>
                  </a:lnTo>
                  <a:lnTo>
                    <a:pt x="174060" y="407794"/>
                  </a:lnTo>
                  <a:lnTo>
                    <a:pt x="213417" y="423481"/>
                  </a:lnTo>
                  <a:lnTo>
                    <a:pt x="254103" y="427948"/>
                  </a:lnTo>
                  <a:lnTo>
                    <a:pt x="269701" y="420386"/>
                  </a:lnTo>
                  <a:lnTo>
                    <a:pt x="284571" y="407104"/>
                  </a:lnTo>
                  <a:lnTo>
                    <a:pt x="294486" y="391279"/>
                  </a:lnTo>
                  <a:lnTo>
                    <a:pt x="300906" y="365635"/>
                  </a:lnTo>
                  <a:lnTo>
                    <a:pt x="303076" y="323174"/>
                  </a:lnTo>
                  <a:lnTo>
                    <a:pt x="302459" y="287357"/>
                  </a:lnTo>
                  <a:lnTo>
                    <a:pt x="297426" y="244775"/>
                  </a:lnTo>
                  <a:lnTo>
                    <a:pt x="295901" y="211976"/>
                  </a:lnTo>
                  <a:lnTo>
                    <a:pt x="292577" y="180201"/>
                  </a:lnTo>
                  <a:lnTo>
                    <a:pt x="287791" y="149542"/>
                  </a:lnTo>
                  <a:lnTo>
                    <a:pt x="279520" y="105383"/>
                  </a:lnTo>
                  <a:lnTo>
                    <a:pt x="270785" y="66723"/>
                  </a:lnTo>
                  <a:lnTo>
                    <a:pt x="258961"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SMARTInkShape-96">
              <a:extLst>
                <a:ext uri="{FF2B5EF4-FFF2-40B4-BE49-F238E27FC236}">
                  <a16:creationId xmlns:a16="http://schemas.microsoft.com/office/drawing/2014/main" id="{897D5D24-A574-4465-89E1-B2A56604C0D5}"/>
                </a:ext>
              </a:extLst>
            </p:cNvPr>
            <p:cNvSpPr/>
            <p:nvPr>
              <p:custDataLst>
                <p:tags r:id="rId70"/>
              </p:custDataLst>
            </p:nvPr>
          </p:nvSpPr>
          <p:spPr>
            <a:xfrm>
              <a:off x="6090046" y="2661047"/>
              <a:ext cx="454204" cy="544729"/>
            </a:xfrm>
            <a:custGeom>
              <a:avLst/>
              <a:gdLst/>
              <a:ahLst/>
              <a:cxnLst/>
              <a:rect l="0" t="0" r="0" b="0"/>
              <a:pathLst>
                <a:path w="454204" h="544729">
                  <a:moveTo>
                    <a:pt x="0" y="258961"/>
                  </a:moveTo>
                  <a:lnTo>
                    <a:pt x="0" y="258961"/>
                  </a:lnTo>
                  <a:lnTo>
                    <a:pt x="2646" y="295169"/>
                  </a:lnTo>
                  <a:lnTo>
                    <a:pt x="12429" y="335235"/>
                  </a:lnTo>
                  <a:lnTo>
                    <a:pt x="25731" y="374385"/>
                  </a:lnTo>
                  <a:lnTo>
                    <a:pt x="46981" y="417405"/>
                  </a:lnTo>
                  <a:lnTo>
                    <a:pt x="72129" y="461570"/>
                  </a:lnTo>
                  <a:lnTo>
                    <a:pt x="103172" y="501335"/>
                  </a:lnTo>
                  <a:lnTo>
                    <a:pt x="142089" y="535077"/>
                  </a:lnTo>
                  <a:lnTo>
                    <a:pt x="160385" y="544728"/>
                  </a:lnTo>
                  <a:lnTo>
                    <a:pt x="170423" y="544722"/>
                  </a:lnTo>
                  <a:lnTo>
                    <a:pt x="192161" y="536779"/>
                  </a:lnTo>
                  <a:lnTo>
                    <a:pt x="217230" y="515571"/>
                  </a:lnTo>
                  <a:lnTo>
                    <a:pt x="232486" y="485696"/>
                  </a:lnTo>
                  <a:lnTo>
                    <a:pt x="243290" y="451709"/>
                  </a:lnTo>
                  <a:lnTo>
                    <a:pt x="248034" y="416503"/>
                  </a:lnTo>
                  <a:lnTo>
                    <a:pt x="254180" y="380936"/>
                  </a:lnTo>
                  <a:lnTo>
                    <a:pt x="257545" y="345262"/>
                  </a:lnTo>
                  <a:lnTo>
                    <a:pt x="258775" y="305174"/>
                  </a:lnTo>
                  <a:lnTo>
                    <a:pt x="258837" y="298700"/>
                  </a:lnTo>
                  <a:lnTo>
                    <a:pt x="259871" y="295375"/>
                  </a:lnTo>
                  <a:lnTo>
                    <a:pt x="261552" y="294151"/>
                  </a:lnTo>
                  <a:lnTo>
                    <a:pt x="263665" y="294327"/>
                  </a:lnTo>
                  <a:lnTo>
                    <a:pt x="307754" y="327194"/>
                  </a:lnTo>
                  <a:lnTo>
                    <a:pt x="336368" y="349954"/>
                  </a:lnTo>
                  <a:lnTo>
                    <a:pt x="358518" y="356288"/>
                  </a:lnTo>
                  <a:lnTo>
                    <a:pt x="379607" y="354803"/>
                  </a:lnTo>
                  <a:lnTo>
                    <a:pt x="395595" y="347529"/>
                  </a:lnTo>
                  <a:lnTo>
                    <a:pt x="415751" y="332277"/>
                  </a:lnTo>
                  <a:lnTo>
                    <a:pt x="429552" y="310450"/>
                  </a:lnTo>
                  <a:lnTo>
                    <a:pt x="443103" y="269278"/>
                  </a:lnTo>
                  <a:lnTo>
                    <a:pt x="451326" y="234678"/>
                  </a:lnTo>
                  <a:lnTo>
                    <a:pt x="454203" y="198298"/>
                  </a:lnTo>
                  <a:lnTo>
                    <a:pt x="454063" y="156540"/>
                  </a:lnTo>
                  <a:lnTo>
                    <a:pt x="448179" y="113740"/>
                  </a:lnTo>
                  <a:lnTo>
                    <a:pt x="439159" y="76475"/>
                  </a:lnTo>
                  <a:lnTo>
                    <a:pt x="418837" y="39359"/>
                  </a:lnTo>
                  <a:lnTo>
                    <a:pt x="375047"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SMARTInkShape-97">
              <a:extLst>
                <a:ext uri="{FF2B5EF4-FFF2-40B4-BE49-F238E27FC236}">
                  <a16:creationId xmlns:a16="http://schemas.microsoft.com/office/drawing/2014/main" id="{532479FE-C724-41D7-B136-08AA30660198}"/>
                </a:ext>
              </a:extLst>
            </p:cNvPr>
            <p:cNvSpPr/>
            <p:nvPr>
              <p:custDataLst>
                <p:tags r:id="rId71"/>
              </p:custDataLst>
            </p:nvPr>
          </p:nvSpPr>
          <p:spPr>
            <a:xfrm>
              <a:off x="6616898" y="2672429"/>
              <a:ext cx="157577" cy="248908"/>
            </a:xfrm>
            <a:custGeom>
              <a:avLst/>
              <a:gdLst/>
              <a:ahLst/>
              <a:cxnLst/>
              <a:rect l="0" t="0" r="0" b="0"/>
              <a:pathLst>
                <a:path w="157577" h="248908">
                  <a:moveTo>
                    <a:pt x="0" y="15407"/>
                  </a:moveTo>
                  <a:lnTo>
                    <a:pt x="0" y="15407"/>
                  </a:lnTo>
                  <a:lnTo>
                    <a:pt x="9714" y="54261"/>
                  </a:lnTo>
                  <a:lnTo>
                    <a:pt x="18092" y="87773"/>
                  </a:lnTo>
                  <a:lnTo>
                    <a:pt x="29504" y="125484"/>
                  </a:lnTo>
                  <a:lnTo>
                    <a:pt x="42807" y="165431"/>
                  </a:lnTo>
                  <a:lnTo>
                    <a:pt x="51768" y="189241"/>
                  </a:lnTo>
                  <a:lnTo>
                    <a:pt x="85494" y="233282"/>
                  </a:lnTo>
                  <a:lnTo>
                    <a:pt x="99194" y="248083"/>
                  </a:lnTo>
                  <a:lnTo>
                    <a:pt x="105817" y="248907"/>
                  </a:lnTo>
                  <a:lnTo>
                    <a:pt x="123760" y="244531"/>
                  </a:lnTo>
                  <a:lnTo>
                    <a:pt x="131123" y="239594"/>
                  </a:lnTo>
                  <a:lnTo>
                    <a:pt x="141951" y="226170"/>
                  </a:lnTo>
                  <a:lnTo>
                    <a:pt x="153626" y="187657"/>
                  </a:lnTo>
                  <a:lnTo>
                    <a:pt x="157576" y="155463"/>
                  </a:lnTo>
                  <a:lnTo>
                    <a:pt x="157153" y="111806"/>
                  </a:lnTo>
                  <a:lnTo>
                    <a:pt x="148121" y="70388"/>
                  </a:lnTo>
                  <a:lnTo>
                    <a:pt x="130208" y="42611"/>
                  </a:lnTo>
                  <a:lnTo>
                    <a:pt x="91451" y="9962"/>
                  </a:lnTo>
                  <a:lnTo>
                    <a:pt x="77356" y="3065"/>
                  </a:lnTo>
                  <a:lnTo>
                    <a:pt x="61170" y="0"/>
                  </a:lnTo>
                  <a:lnTo>
                    <a:pt x="30582" y="3015"/>
                  </a:lnTo>
                  <a:close/>
                </a:path>
              </a:pathLst>
            </a:custGeom>
            <a:noFill/>
            <a:ln w="19050" cap="flat" cmpd="sng" algn="ctr">
              <a:solidFill>
                <a:srgbClr val="009300"/>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SMARTInkShape-98">
              <a:extLst>
                <a:ext uri="{FF2B5EF4-FFF2-40B4-BE49-F238E27FC236}">
                  <a16:creationId xmlns:a16="http://schemas.microsoft.com/office/drawing/2014/main" id="{D3AE46BA-3190-4212-8751-0D92440E4F1C}"/>
                </a:ext>
              </a:extLst>
            </p:cNvPr>
            <p:cNvSpPr/>
            <p:nvPr>
              <p:custDataLst>
                <p:tags r:id="rId72"/>
              </p:custDataLst>
            </p:nvPr>
          </p:nvSpPr>
          <p:spPr>
            <a:xfrm>
              <a:off x="6750843" y="2446734"/>
              <a:ext cx="115409" cy="332943"/>
            </a:xfrm>
            <a:custGeom>
              <a:avLst/>
              <a:gdLst/>
              <a:ahLst/>
              <a:cxnLst/>
              <a:rect l="0" t="0" r="0" b="0"/>
              <a:pathLst>
                <a:path w="115409" h="332943">
                  <a:moveTo>
                    <a:pt x="0" y="187524"/>
                  </a:moveTo>
                  <a:lnTo>
                    <a:pt x="0" y="187524"/>
                  </a:lnTo>
                  <a:lnTo>
                    <a:pt x="36184" y="228999"/>
                  </a:lnTo>
                  <a:lnTo>
                    <a:pt x="65546" y="270266"/>
                  </a:lnTo>
                  <a:lnTo>
                    <a:pt x="100216" y="313556"/>
                  </a:lnTo>
                  <a:lnTo>
                    <a:pt x="110944" y="325960"/>
                  </a:lnTo>
                  <a:lnTo>
                    <a:pt x="113801" y="332725"/>
                  </a:lnTo>
                  <a:lnTo>
                    <a:pt x="114562" y="332942"/>
                  </a:lnTo>
                  <a:lnTo>
                    <a:pt x="115408" y="327891"/>
                  </a:lnTo>
                  <a:lnTo>
                    <a:pt x="102687" y="288085"/>
                  </a:lnTo>
                  <a:lnTo>
                    <a:pt x="91721" y="252818"/>
                  </a:lnTo>
                  <a:lnTo>
                    <a:pt x="77338" y="216241"/>
                  </a:lnTo>
                  <a:lnTo>
                    <a:pt x="66351" y="174425"/>
                  </a:lnTo>
                  <a:lnTo>
                    <a:pt x="56812" y="130615"/>
                  </a:lnTo>
                  <a:lnTo>
                    <a:pt x="48694" y="87208"/>
                  </a:lnTo>
                  <a:lnTo>
                    <a:pt x="45848" y="48770"/>
                  </a:lnTo>
                  <a:lnTo>
                    <a:pt x="44648"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SMARTInkShape-99">
              <a:extLst>
                <a:ext uri="{FF2B5EF4-FFF2-40B4-BE49-F238E27FC236}">
                  <a16:creationId xmlns:a16="http://schemas.microsoft.com/office/drawing/2014/main" id="{FFA95E30-7C28-455A-9A55-EADB13B6571F}"/>
                </a:ext>
              </a:extLst>
            </p:cNvPr>
            <p:cNvSpPr/>
            <p:nvPr>
              <p:custDataLst>
                <p:tags r:id="rId73"/>
              </p:custDataLst>
            </p:nvPr>
          </p:nvSpPr>
          <p:spPr>
            <a:xfrm>
              <a:off x="6893718" y="2223492"/>
              <a:ext cx="294681" cy="475826"/>
            </a:xfrm>
            <a:custGeom>
              <a:avLst/>
              <a:gdLst/>
              <a:ahLst/>
              <a:cxnLst/>
              <a:rect l="0" t="0" r="0" b="0"/>
              <a:pathLst>
                <a:path w="294681" h="475826">
                  <a:moveTo>
                    <a:pt x="0" y="196453"/>
                  </a:moveTo>
                  <a:lnTo>
                    <a:pt x="0" y="196453"/>
                  </a:lnTo>
                  <a:lnTo>
                    <a:pt x="20117" y="233740"/>
                  </a:lnTo>
                  <a:lnTo>
                    <a:pt x="33592" y="270184"/>
                  </a:lnTo>
                  <a:lnTo>
                    <a:pt x="48760" y="308037"/>
                  </a:lnTo>
                  <a:lnTo>
                    <a:pt x="65821" y="344830"/>
                  </a:lnTo>
                  <a:lnTo>
                    <a:pt x="82451" y="380866"/>
                  </a:lnTo>
                  <a:lnTo>
                    <a:pt x="95096" y="415687"/>
                  </a:lnTo>
                  <a:lnTo>
                    <a:pt x="111352" y="451977"/>
                  </a:lnTo>
                  <a:lnTo>
                    <a:pt x="114974" y="464800"/>
                  </a:lnTo>
                  <a:lnTo>
                    <a:pt x="119892" y="473807"/>
                  </a:lnTo>
                  <a:lnTo>
                    <a:pt x="121600" y="475614"/>
                  </a:lnTo>
                  <a:lnTo>
                    <a:pt x="122738" y="475825"/>
                  </a:lnTo>
                  <a:lnTo>
                    <a:pt x="123498" y="474975"/>
                  </a:lnTo>
                  <a:lnTo>
                    <a:pt x="124816" y="431127"/>
                  </a:lnTo>
                  <a:lnTo>
                    <a:pt x="123935" y="395011"/>
                  </a:lnTo>
                  <a:lnTo>
                    <a:pt x="120236" y="362422"/>
                  </a:lnTo>
                  <a:lnTo>
                    <a:pt x="120576" y="328756"/>
                  </a:lnTo>
                  <a:lnTo>
                    <a:pt x="123044" y="294942"/>
                  </a:lnTo>
                  <a:lnTo>
                    <a:pt x="124139" y="263377"/>
                  </a:lnTo>
                  <a:lnTo>
                    <a:pt x="129918" y="230166"/>
                  </a:lnTo>
                  <a:lnTo>
                    <a:pt x="139101" y="196554"/>
                  </a:lnTo>
                  <a:lnTo>
                    <a:pt x="149797" y="165079"/>
                  </a:lnTo>
                  <a:lnTo>
                    <a:pt x="166975" y="124208"/>
                  </a:lnTo>
                  <a:lnTo>
                    <a:pt x="189372" y="86963"/>
                  </a:lnTo>
                  <a:lnTo>
                    <a:pt x="223607" y="53080"/>
                  </a:lnTo>
                  <a:lnTo>
                    <a:pt x="263199" y="21162"/>
                  </a:lnTo>
                  <a:lnTo>
                    <a:pt x="29468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SMARTInkShape-100">
              <a:extLst>
                <a:ext uri="{FF2B5EF4-FFF2-40B4-BE49-F238E27FC236}">
                  <a16:creationId xmlns:a16="http://schemas.microsoft.com/office/drawing/2014/main" id="{10ABFC3D-DEAC-4654-B814-0A2B6D0EB1EB}"/>
                </a:ext>
              </a:extLst>
            </p:cNvPr>
            <p:cNvSpPr/>
            <p:nvPr>
              <p:custDataLst>
                <p:tags r:id="rId74"/>
              </p:custDataLst>
            </p:nvPr>
          </p:nvSpPr>
          <p:spPr>
            <a:xfrm>
              <a:off x="7009804" y="2527102"/>
              <a:ext cx="276821" cy="69270"/>
            </a:xfrm>
            <a:custGeom>
              <a:avLst/>
              <a:gdLst/>
              <a:ahLst/>
              <a:cxnLst/>
              <a:rect l="0" t="0" r="0" b="0"/>
              <a:pathLst>
                <a:path w="276821" h="69270">
                  <a:moveTo>
                    <a:pt x="0" y="0"/>
                  </a:moveTo>
                  <a:lnTo>
                    <a:pt x="0" y="0"/>
                  </a:lnTo>
                  <a:lnTo>
                    <a:pt x="0" y="4740"/>
                  </a:lnTo>
                  <a:lnTo>
                    <a:pt x="5293" y="9713"/>
                  </a:lnTo>
                  <a:lnTo>
                    <a:pt x="29598" y="20990"/>
                  </a:lnTo>
                  <a:lnTo>
                    <a:pt x="71807" y="35739"/>
                  </a:lnTo>
                  <a:lnTo>
                    <a:pt x="111970" y="47628"/>
                  </a:lnTo>
                  <a:lnTo>
                    <a:pt x="151984" y="59531"/>
                  </a:lnTo>
                  <a:lnTo>
                    <a:pt x="186475" y="67468"/>
                  </a:lnTo>
                  <a:lnTo>
                    <a:pt x="225688" y="69269"/>
                  </a:lnTo>
                  <a:lnTo>
                    <a:pt x="276820" y="6250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SMARTInkShape-101">
              <a:extLst>
                <a:ext uri="{FF2B5EF4-FFF2-40B4-BE49-F238E27FC236}">
                  <a16:creationId xmlns:a16="http://schemas.microsoft.com/office/drawing/2014/main" id="{A5294B99-2867-445C-B0A3-852EB3A2AF32}"/>
                </a:ext>
              </a:extLst>
            </p:cNvPr>
            <p:cNvSpPr/>
            <p:nvPr>
              <p:custDataLst>
                <p:tags r:id="rId75"/>
              </p:custDataLst>
            </p:nvPr>
          </p:nvSpPr>
          <p:spPr>
            <a:xfrm>
              <a:off x="7190876" y="2335992"/>
              <a:ext cx="256484" cy="233794"/>
            </a:xfrm>
            <a:custGeom>
              <a:avLst/>
              <a:gdLst/>
              <a:ahLst/>
              <a:cxnLst/>
              <a:rect l="0" t="0" r="0" b="0"/>
              <a:pathLst>
                <a:path w="256484" h="233794">
                  <a:moveTo>
                    <a:pt x="24311" y="146461"/>
                  </a:moveTo>
                  <a:lnTo>
                    <a:pt x="24311" y="146461"/>
                  </a:lnTo>
                  <a:lnTo>
                    <a:pt x="60519" y="134101"/>
                  </a:lnTo>
                  <a:lnTo>
                    <a:pt x="104743" y="107314"/>
                  </a:lnTo>
                  <a:lnTo>
                    <a:pt x="144594" y="77941"/>
                  </a:lnTo>
                  <a:lnTo>
                    <a:pt x="182952" y="45581"/>
                  </a:lnTo>
                  <a:lnTo>
                    <a:pt x="194037" y="30188"/>
                  </a:lnTo>
                  <a:lnTo>
                    <a:pt x="198963" y="16732"/>
                  </a:lnTo>
                  <a:lnTo>
                    <a:pt x="199285" y="12350"/>
                  </a:lnTo>
                  <a:lnTo>
                    <a:pt x="198508" y="9429"/>
                  </a:lnTo>
                  <a:lnTo>
                    <a:pt x="196997" y="7481"/>
                  </a:lnTo>
                  <a:lnTo>
                    <a:pt x="171168" y="0"/>
                  </a:lnTo>
                  <a:lnTo>
                    <a:pt x="136836" y="980"/>
                  </a:lnTo>
                  <a:lnTo>
                    <a:pt x="95817" y="17329"/>
                  </a:lnTo>
                  <a:lnTo>
                    <a:pt x="53172" y="42313"/>
                  </a:lnTo>
                  <a:lnTo>
                    <a:pt x="20531" y="75618"/>
                  </a:lnTo>
                  <a:lnTo>
                    <a:pt x="5884" y="101989"/>
                  </a:lnTo>
                  <a:lnTo>
                    <a:pt x="0" y="128654"/>
                  </a:lnTo>
                  <a:lnTo>
                    <a:pt x="3915" y="146484"/>
                  </a:lnTo>
                  <a:lnTo>
                    <a:pt x="22598" y="182184"/>
                  </a:lnTo>
                  <a:lnTo>
                    <a:pt x="44309" y="204230"/>
                  </a:lnTo>
                  <a:lnTo>
                    <a:pt x="69592" y="218589"/>
                  </a:lnTo>
                  <a:lnTo>
                    <a:pt x="111933" y="231338"/>
                  </a:lnTo>
                  <a:lnTo>
                    <a:pt x="135022" y="233793"/>
                  </a:lnTo>
                  <a:lnTo>
                    <a:pt x="155868" y="229593"/>
                  </a:lnTo>
                  <a:lnTo>
                    <a:pt x="193503" y="215468"/>
                  </a:lnTo>
                  <a:lnTo>
                    <a:pt x="220624" y="201414"/>
                  </a:lnTo>
                  <a:lnTo>
                    <a:pt x="256483" y="16432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SMARTInkShape-102">
              <a:extLst>
                <a:ext uri="{FF2B5EF4-FFF2-40B4-BE49-F238E27FC236}">
                  <a16:creationId xmlns:a16="http://schemas.microsoft.com/office/drawing/2014/main" id="{C169F7B6-A0F4-41B4-9D7C-BEAFB83AE123}"/>
                </a:ext>
              </a:extLst>
            </p:cNvPr>
            <p:cNvSpPr/>
            <p:nvPr>
              <p:custDataLst>
                <p:tags r:id="rId76"/>
              </p:custDataLst>
            </p:nvPr>
          </p:nvSpPr>
          <p:spPr>
            <a:xfrm>
              <a:off x="7420570" y="2152054"/>
              <a:ext cx="123971" cy="344712"/>
            </a:xfrm>
            <a:custGeom>
              <a:avLst/>
              <a:gdLst/>
              <a:ahLst/>
              <a:cxnLst/>
              <a:rect l="0" t="0" r="0" b="0"/>
              <a:pathLst>
                <a:path w="123971" h="344712">
                  <a:moveTo>
                    <a:pt x="0" y="133946"/>
                  </a:moveTo>
                  <a:lnTo>
                    <a:pt x="0" y="133946"/>
                  </a:lnTo>
                  <a:lnTo>
                    <a:pt x="16223" y="173503"/>
                  </a:lnTo>
                  <a:lnTo>
                    <a:pt x="36571" y="208788"/>
                  </a:lnTo>
                  <a:lnTo>
                    <a:pt x="53830" y="242111"/>
                  </a:lnTo>
                  <a:lnTo>
                    <a:pt x="71512" y="277120"/>
                  </a:lnTo>
                  <a:lnTo>
                    <a:pt x="95264" y="315024"/>
                  </a:lnTo>
                  <a:lnTo>
                    <a:pt x="121489" y="344426"/>
                  </a:lnTo>
                  <a:lnTo>
                    <a:pt x="122664" y="344711"/>
                  </a:lnTo>
                  <a:lnTo>
                    <a:pt x="123448" y="343909"/>
                  </a:lnTo>
                  <a:lnTo>
                    <a:pt x="123970" y="342382"/>
                  </a:lnTo>
                  <a:lnTo>
                    <a:pt x="100066" y="302310"/>
                  </a:lnTo>
                  <a:lnTo>
                    <a:pt x="77165" y="266642"/>
                  </a:lnTo>
                  <a:lnTo>
                    <a:pt x="50888" y="222408"/>
                  </a:lnTo>
                  <a:lnTo>
                    <a:pt x="31284" y="187277"/>
                  </a:lnTo>
                  <a:lnTo>
                    <a:pt x="15771" y="144591"/>
                  </a:lnTo>
                  <a:lnTo>
                    <a:pt x="10957" y="116595"/>
                  </a:lnTo>
                  <a:lnTo>
                    <a:pt x="14270" y="89448"/>
                  </a:lnTo>
                  <a:lnTo>
                    <a:pt x="26277" y="62553"/>
                  </a:lnTo>
                  <a:lnTo>
                    <a:pt x="89296"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SMARTInkShape-103">
              <a:extLst>
                <a:ext uri="{FF2B5EF4-FFF2-40B4-BE49-F238E27FC236}">
                  <a16:creationId xmlns:a16="http://schemas.microsoft.com/office/drawing/2014/main" id="{E01A61AD-D894-4371-9E74-E0EFD574367C}"/>
                </a:ext>
              </a:extLst>
            </p:cNvPr>
            <p:cNvSpPr/>
            <p:nvPr>
              <p:custDataLst>
                <p:tags r:id="rId77"/>
              </p:custDataLst>
            </p:nvPr>
          </p:nvSpPr>
          <p:spPr>
            <a:xfrm>
              <a:off x="7695162" y="2018109"/>
              <a:ext cx="210382" cy="473275"/>
            </a:xfrm>
            <a:custGeom>
              <a:avLst/>
              <a:gdLst/>
              <a:ahLst/>
              <a:cxnLst/>
              <a:rect l="0" t="0" r="0" b="0"/>
              <a:pathLst>
                <a:path w="210382" h="473275">
                  <a:moveTo>
                    <a:pt x="136173" y="0"/>
                  </a:moveTo>
                  <a:lnTo>
                    <a:pt x="136173" y="0"/>
                  </a:lnTo>
                  <a:lnTo>
                    <a:pt x="131434" y="4741"/>
                  </a:lnTo>
                  <a:lnTo>
                    <a:pt x="123815" y="7068"/>
                  </a:lnTo>
                  <a:lnTo>
                    <a:pt x="98013" y="13303"/>
                  </a:lnTo>
                  <a:lnTo>
                    <a:pt x="59906" y="34041"/>
                  </a:lnTo>
                  <a:lnTo>
                    <a:pt x="32879" y="46797"/>
                  </a:lnTo>
                  <a:lnTo>
                    <a:pt x="19819" y="57510"/>
                  </a:lnTo>
                  <a:lnTo>
                    <a:pt x="0" y="86446"/>
                  </a:lnTo>
                  <a:lnTo>
                    <a:pt x="744" y="91366"/>
                  </a:lnTo>
                  <a:lnTo>
                    <a:pt x="4215" y="95637"/>
                  </a:lnTo>
                  <a:lnTo>
                    <a:pt x="23321" y="106389"/>
                  </a:lnTo>
                  <a:lnTo>
                    <a:pt x="61185" y="118911"/>
                  </a:lnTo>
                  <a:lnTo>
                    <a:pt x="100746" y="137076"/>
                  </a:lnTo>
                  <a:lnTo>
                    <a:pt x="133173" y="149976"/>
                  </a:lnTo>
                  <a:lnTo>
                    <a:pt x="175687" y="183718"/>
                  </a:lnTo>
                  <a:lnTo>
                    <a:pt x="200240" y="221462"/>
                  </a:lnTo>
                  <a:lnTo>
                    <a:pt x="208634" y="240310"/>
                  </a:lnTo>
                  <a:lnTo>
                    <a:pt x="210381" y="261255"/>
                  </a:lnTo>
                  <a:lnTo>
                    <a:pt x="205786" y="295360"/>
                  </a:lnTo>
                  <a:lnTo>
                    <a:pt x="198141" y="330600"/>
                  </a:lnTo>
                  <a:lnTo>
                    <a:pt x="190504" y="353308"/>
                  </a:lnTo>
                  <a:lnTo>
                    <a:pt x="161348" y="392140"/>
                  </a:lnTo>
                  <a:lnTo>
                    <a:pt x="126925" y="423733"/>
                  </a:lnTo>
                  <a:lnTo>
                    <a:pt x="84334" y="448091"/>
                  </a:lnTo>
                  <a:lnTo>
                    <a:pt x="49486" y="460079"/>
                  </a:lnTo>
                  <a:lnTo>
                    <a:pt x="2228" y="47327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SMARTInkShape-Group28">
            <a:extLst>
              <a:ext uri="{FF2B5EF4-FFF2-40B4-BE49-F238E27FC236}">
                <a16:creationId xmlns:a16="http://schemas.microsoft.com/office/drawing/2014/main" id="{3A615C96-9DB7-4809-8619-8581E6AB6740}"/>
              </a:ext>
            </a:extLst>
          </p:cNvPr>
          <p:cNvGrpSpPr/>
          <p:nvPr/>
        </p:nvGrpSpPr>
        <p:grpSpPr>
          <a:xfrm>
            <a:off x="3545086" y="1282612"/>
            <a:ext cx="1303735" cy="1280209"/>
            <a:chOff x="3545086" y="1282612"/>
            <a:chExt cx="1303735" cy="1280209"/>
          </a:xfrm>
        </p:grpSpPr>
        <p:sp>
          <p:nvSpPr>
            <p:cNvPr id="81" name="SMARTInkShape-104">
              <a:extLst>
                <a:ext uri="{FF2B5EF4-FFF2-40B4-BE49-F238E27FC236}">
                  <a16:creationId xmlns:a16="http://schemas.microsoft.com/office/drawing/2014/main" id="{624B29DC-1354-4B7C-A51B-009312DF7414}"/>
                </a:ext>
              </a:extLst>
            </p:cNvPr>
            <p:cNvSpPr/>
            <p:nvPr>
              <p:custDataLst>
                <p:tags r:id="rId39"/>
              </p:custDataLst>
            </p:nvPr>
          </p:nvSpPr>
          <p:spPr>
            <a:xfrm>
              <a:off x="3545086" y="1705570"/>
              <a:ext cx="223243" cy="357189"/>
            </a:xfrm>
            <a:custGeom>
              <a:avLst/>
              <a:gdLst/>
              <a:ahLst/>
              <a:cxnLst/>
              <a:rect l="0" t="0" r="0" b="0"/>
              <a:pathLst>
                <a:path w="223243" h="357189">
                  <a:moveTo>
                    <a:pt x="0" y="0"/>
                  </a:moveTo>
                  <a:lnTo>
                    <a:pt x="0" y="0"/>
                  </a:lnTo>
                  <a:lnTo>
                    <a:pt x="0" y="4741"/>
                  </a:lnTo>
                  <a:lnTo>
                    <a:pt x="2646" y="9714"/>
                  </a:lnTo>
                  <a:lnTo>
                    <a:pt x="12429" y="25731"/>
                  </a:lnTo>
                  <a:lnTo>
                    <a:pt x="29504" y="63545"/>
                  </a:lnTo>
                  <a:lnTo>
                    <a:pt x="51138" y="98432"/>
                  </a:lnTo>
                  <a:lnTo>
                    <a:pt x="75512" y="141115"/>
                  </a:lnTo>
                  <a:lnTo>
                    <a:pt x="98442" y="175978"/>
                  </a:lnTo>
                  <a:lnTo>
                    <a:pt x="119236" y="211443"/>
                  </a:lnTo>
                  <a:lnTo>
                    <a:pt x="143808" y="247087"/>
                  </a:lnTo>
                  <a:lnTo>
                    <a:pt x="169940" y="281791"/>
                  </a:lnTo>
                  <a:lnTo>
                    <a:pt x="223242" y="35718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SMARTInkShape-105">
              <a:extLst>
                <a:ext uri="{FF2B5EF4-FFF2-40B4-BE49-F238E27FC236}">
                  <a16:creationId xmlns:a16="http://schemas.microsoft.com/office/drawing/2014/main" id="{E05F0FCD-29C0-478B-ABB5-2391A0754BAA}"/>
                </a:ext>
              </a:extLst>
            </p:cNvPr>
            <p:cNvSpPr/>
            <p:nvPr>
              <p:custDataLst>
                <p:tags r:id="rId40"/>
              </p:custDataLst>
            </p:nvPr>
          </p:nvSpPr>
          <p:spPr>
            <a:xfrm>
              <a:off x="3545454" y="1636673"/>
              <a:ext cx="298937" cy="292140"/>
            </a:xfrm>
            <a:custGeom>
              <a:avLst/>
              <a:gdLst/>
              <a:ahLst/>
              <a:cxnLst/>
              <a:rect l="0" t="0" r="0" b="0"/>
              <a:pathLst>
                <a:path w="298937" h="292140">
                  <a:moveTo>
                    <a:pt x="8561" y="193913"/>
                  </a:moveTo>
                  <a:lnTo>
                    <a:pt x="8561" y="193913"/>
                  </a:lnTo>
                  <a:lnTo>
                    <a:pt x="3821" y="189173"/>
                  </a:lnTo>
                  <a:lnTo>
                    <a:pt x="1493" y="184199"/>
                  </a:lnTo>
                  <a:lnTo>
                    <a:pt x="0" y="153960"/>
                  </a:lnTo>
                  <a:lnTo>
                    <a:pt x="5087" y="136138"/>
                  </a:lnTo>
                  <a:lnTo>
                    <a:pt x="31108" y="96126"/>
                  </a:lnTo>
                  <a:lnTo>
                    <a:pt x="71686" y="58654"/>
                  </a:lnTo>
                  <a:lnTo>
                    <a:pt x="114039" y="31118"/>
                  </a:lnTo>
                  <a:lnTo>
                    <a:pt x="148844" y="13606"/>
                  </a:lnTo>
                  <a:lnTo>
                    <a:pt x="184292" y="2685"/>
                  </a:lnTo>
                  <a:lnTo>
                    <a:pt x="218939" y="0"/>
                  </a:lnTo>
                  <a:lnTo>
                    <a:pt x="255169" y="7479"/>
                  </a:lnTo>
                  <a:lnTo>
                    <a:pt x="262264" y="10093"/>
                  </a:lnTo>
                  <a:lnTo>
                    <a:pt x="286470" y="32732"/>
                  </a:lnTo>
                  <a:lnTo>
                    <a:pt x="295787" y="50840"/>
                  </a:lnTo>
                  <a:lnTo>
                    <a:pt x="298936" y="68809"/>
                  </a:lnTo>
                  <a:lnTo>
                    <a:pt x="292873" y="107245"/>
                  </a:lnTo>
                  <a:lnTo>
                    <a:pt x="282310" y="141114"/>
                  </a:lnTo>
                  <a:lnTo>
                    <a:pt x="266612" y="176284"/>
                  </a:lnTo>
                  <a:lnTo>
                    <a:pt x="246747" y="209195"/>
                  </a:lnTo>
                  <a:lnTo>
                    <a:pt x="213368" y="246982"/>
                  </a:lnTo>
                  <a:lnTo>
                    <a:pt x="172744" y="280907"/>
                  </a:lnTo>
                  <a:lnTo>
                    <a:pt x="160366" y="29213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SMARTInkShape-106">
              <a:extLst>
                <a:ext uri="{FF2B5EF4-FFF2-40B4-BE49-F238E27FC236}">
                  <a16:creationId xmlns:a16="http://schemas.microsoft.com/office/drawing/2014/main" id="{7D023AF1-E6D2-4C78-95DD-8B7811B25C1B}"/>
                </a:ext>
              </a:extLst>
            </p:cNvPr>
            <p:cNvSpPr/>
            <p:nvPr>
              <p:custDataLst>
                <p:tags r:id="rId41"/>
              </p:custDataLst>
            </p:nvPr>
          </p:nvSpPr>
          <p:spPr>
            <a:xfrm>
              <a:off x="3875484" y="1783379"/>
              <a:ext cx="181303" cy="200548"/>
            </a:xfrm>
            <a:custGeom>
              <a:avLst/>
              <a:gdLst/>
              <a:ahLst/>
              <a:cxnLst/>
              <a:rect l="0" t="0" r="0" b="0"/>
              <a:pathLst>
                <a:path w="181303" h="200548">
                  <a:moveTo>
                    <a:pt x="0" y="20418"/>
                  </a:moveTo>
                  <a:lnTo>
                    <a:pt x="0" y="20418"/>
                  </a:lnTo>
                  <a:lnTo>
                    <a:pt x="993" y="29531"/>
                  </a:lnTo>
                  <a:lnTo>
                    <a:pt x="12429" y="66266"/>
                  </a:lnTo>
                  <a:lnTo>
                    <a:pt x="17779" y="110135"/>
                  </a:lnTo>
                  <a:lnTo>
                    <a:pt x="24671" y="154157"/>
                  </a:lnTo>
                  <a:lnTo>
                    <a:pt x="30147" y="177092"/>
                  </a:lnTo>
                  <a:lnTo>
                    <a:pt x="35973" y="185391"/>
                  </a:lnTo>
                  <a:lnTo>
                    <a:pt x="53030" y="197257"/>
                  </a:lnTo>
                  <a:lnTo>
                    <a:pt x="71194" y="200547"/>
                  </a:lnTo>
                  <a:lnTo>
                    <a:pt x="80205" y="200035"/>
                  </a:lnTo>
                  <a:lnTo>
                    <a:pt x="95509" y="194175"/>
                  </a:lnTo>
                  <a:lnTo>
                    <a:pt x="136353" y="160222"/>
                  </a:lnTo>
                  <a:lnTo>
                    <a:pt x="150890" y="144069"/>
                  </a:lnTo>
                  <a:lnTo>
                    <a:pt x="171736" y="100605"/>
                  </a:lnTo>
                  <a:lnTo>
                    <a:pt x="181302" y="73943"/>
                  </a:lnTo>
                  <a:lnTo>
                    <a:pt x="180940" y="42451"/>
                  </a:lnTo>
                  <a:lnTo>
                    <a:pt x="174549" y="22206"/>
                  </a:lnTo>
                  <a:lnTo>
                    <a:pt x="166543" y="13606"/>
                  </a:lnTo>
                  <a:lnTo>
                    <a:pt x="154387" y="6476"/>
                  </a:lnTo>
                  <a:lnTo>
                    <a:pt x="135754" y="0"/>
                  </a:lnTo>
                  <a:lnTo>
                    <a:pt x="94431" y="1024"/>
                  </a:lnTo>
                  <a:lnTo>
                    <a:pt x="53578" y="255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SMARTInkShape-107">
              <a:extLst>
                <a:ext uri="{FF2B5EF4-FFF2-40B4-BE49-F238E27FC236}">
                  <a16:creationId xmlns:a16="http://schemas.microsoft.com/office/drawing/2014/main" id="{630CF357-5B4E-43BD-9873-9132150FBA00}"/>
                </a:ext>
              </a:extLst>
            </p:cNvPr>
            <p:cNvSpPr/>
            <p:nvPr>
              <p:custDataLst>
                <p:tags r:id="rId42"/>
              </p:custDataLst>
            </p:nvPr>
          </p:nvSpPr>
          <p:spPr>
            <a:xfrm>
              <a:off x="3964781" y="1491258"/>
              <a:ext cx="178595" cy="312540"/>
            </a:xfrm>
            <a:custGeom>
              <a:avLst/>
              <a:gdLst/>
              <a:ahLst/>
              <a:cxnLst/>
              <a:rect l="0" t="0" r="0" b="0"/>
              <a:pathLst>
                <a:path w="178595" h="312540">
                  <a:moveTo>
                    <a:pt x="0" y="0"/>
                  </a:moveTo>
                  <a:lnTo>
                    <a:pt x="0" y="0"/>
                  </a:lnTo>
                  <a:lnTo>
                    <a:pt x="0" y="4740"/>
                  </a:lnTo>
                  <a:lnTo>
                    <a:pt x="18092" y="47595"/>
                  </a:lnTo>
                  <a:lnTo>
                    <a:pt x="34552" y="85690"/>
                  </a:lnTo>
                  <a:lnTo>
                    <a:pt x="51138" y="119757"/>
                  </a:lnTo>
                  <a:lnTo>
                    <a:pt x="68620" y="154987"/>
                  </a:lnTo>
                  <a:lnTo>
                    <a:pt x="91108" y="190561"/>
                  </a:lnTo>
                  <a:lnTo>
                    <a:pt x="116623" y="226237"/>
                  </a:lnTo>
                  <a:lnTo>
                    <a:pt x="144782" y="266718"/>
                  </a:lnTo>
                  <a:lnTo>
                    <a:pt x="178594" y="31253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SMARTInkShape-108">
              <a:extLst>
                <a:ext uri="{FF2B5EF4-FFF2-40B4-BE49-F238E27FC236}">
                  <a16:creationId xmlns:a16="http://schemas.microsoft.com/office/drawing/2014/main" id="{7A5E3667-CAF8-49D6-B729-354E575D2FCC}"/>
                </a:ext>
              </a:extLst>
            </p:cNvPr>
            <p:cNvSpPr/>
            <p:nvPr>
              <p:custDataLst>
                <p:tags r:id="rId43"/>
              </p:custDataLst>
            </p:nvPr>
          </p:nvSpPr>
          <p:spPr>
            <a:xfrm>
              <a:off x="4205882" y="1741289"/>
              <a:ext cx="17861" cy="89298"/>
            </a:xfrm>
            <a:custGeom>
              <a:avLst/>
              <a:gdLst/>
              <a:ahLst/>
              <a:cxnLst/>
              <a:rect l="0" t="0" r="0" b="0"/>
              <a:pathLst>
                <a:path w="17861" h="89298">
                  <a:moveTo>
                    <a:pt x="0" y="0"/>
                  </a:moveTo>
                  <a:lnTo>
                    <a:pt x="0" y="0"/>
                  </a:lnTo>
                  <a:lnTo>
                    <a:pt x="2646" y="17651"/>
                  </a:lnTo>
                  <a:lnTo>
                    <a:pt x="9095" y="56343"/>
                  </a:lnTo>
                  <a:lnTo>
                    <a:pt x="17860" y="8929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SMARTInkShape-109">
              <a:extLst>
                <a:ext uri="{FF2B5EF4-FFF2-40B4-BE49-F238E27FC236}">
                  <a16:creationId xmlns:a16="http://schemas.microsoft.com/office/drawing/2014/main" id="{B472D8D1-36B2-4294-82EC-EFBADDD1AB04}"/>
                </a:ext>
              </a:extLst>
            </p:cNvPr>
            <p:cNvSpPr/>
            <p:nvPr>
              <p:custDataLst>
                <p:tags r:id="rId44"/>
              </p:custDataLst>
            </p:nvPr>
          </p:nvSpPr>
          <p:spPr>
            <a:xfrm>
              <a:off x="4143375" y="1616273"/>
              <a:ext cx="26790" cy="8931"/>
            </a:xfrm>
            <a:custGeom>
              <a:avLst/>
              <a:gdLst/>
              <a:ahLst/>
              <a:cxnLst/>
              <a:rect l="0" t="0" r="0" b="0"/>
              <a:pathLst>
                <a:path w="26790" h="8931">
                  <a:moveTo>
                    <a:pt x="26789" y="8930"/>
                  </a:moveTo>
                  <a:lnTo>
                    <a:pt x="26789" y="8930"/>
                  </a:lnTo>
                  <a:lnTo>
                    <a:pt x="26789" y="4190"/>
                  </a:lnTo>
                  <a:lnTo>
                    <a:pt x="25796" y="2793"/>
                  </a:lnTo>
                  <a:lnTo>
                    <a:pt x="24143" y="1862"/>
                  </a:lnTo>
                  <a:lnTo>
                    <a:pt x="14360" y="368"/>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SMARTInkShape-110">
              <a:extLst>
                <a:ext uri="{FF2B5EF4-FFF2-40B4-BE49-F238E27FC236}">
                  <a16:creationId xmlns:a16="http://schemas.microsoft.com/office/drawing/2014/main" id="{09D26604-643A-43E9-B9FA-B851E464F40D}"/>
                </a:ext>
              </a:extLst>
            </p:cNvPr>
            <p:cNvSpPr/>
            <p:nvPr>
              <p:custDataLst>
                <p:tags r:id="rId45"/>
              </p:custDataLst>
            </p:nvPr>
          </p:nvSpPr>
          <p:spPr>
            <a:xfrm>
              <a:off x="4295357" y="1491258"/>
              <a:ext cx="133769" cy="253518"/>
            </a:xfrm>
            <a:custGeom>
              <a:avLst/>
              <a:gdLst/>
              <a:ahLst/>
              <a:cxnLst/>
              <a:rect l="0" t="0" r="0" b="0"/>
              <a:pathLst>
                <a:path w="133769" h="253518">
                  <a:moveTo>
                    <a:pt x="17682" y="0"/>
                  </a:moveTo>
                  <a:lnTo>
                    <a:pt x="17682" y="0"/>
                  </a:lnTo>
                  <a:lnTo>
                    <a:pt x="17682" y="4740"/>
                  </a:lnTo>
                  <a:lnTo>
                    <a:pt x="15036" y="9713"/>
                  </a:lnTo>
                  <a:lnTo>
                    <a:pt x="12941" y="12429"/>
                  </a:lnTo>
                  <a:lnTo>
                    <a:pt x="8588" y="56584"/>
                  </a:lnTo>
                  <a:lnTo>
                    <a:pt x="1848" y="99702"/>
                  </a:lnTo>
                  <a:lnTo>
                    <a:pt x="423" y="134382"/>
                  </a:lnTo>
                  <a:lnTo>
                    <a:pt x="0" y="169793"/>
                  </a:lnTo>
                  <a:lnTo>
                    <a:pt x="4598" y="212574"/>
                  </a:lnTo>
                  <a:lnTo>
                    <a:pt x="17002" y="240586"/>
                  </a:lnTo>
                  <a:lnTo>
                    <a:pt x="22190" y="246711"/>
                  </a:lnTo>
                  <a:lnTo>
                    <a:pt x="33245" y="253517"/>
                  </a:lnTo>
                  <a:lnTo>
                    <a:pt x="50065" y="251249"/>
                  </a:lnTo>
                  <a:lnTo>
                    <a:pt x="68786" y="242635"/>
                  </a:lnTo>
                  <a:lnTo>
                    <a:pt x="109477" y="202933"/>
                  </a:lnTo>
                  <a:lnTo>
                    <a:pt x="133768" y="17859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SMARTInkShape-111">
              <a:extLst>
                <a:ext uri="{FF2B5EF4-FFF2-40B4-BE49-F238E27FC236}">
                  <a16:creationId xmlns:a16="http://schemas.microsoft.com/office/drawing/2014/main" id="{507CDC09-3BDC-41B3-8D67-AC9808B9EF05}"/>
                </a:ext>
              </a:extLst>
            </p:cNvPr>
            <p:cNvSpPr/>
            <p:nvPr>
              <p:custDataLst>
                <p:tags r:id="rId46"/>
              </p:custDataLst>
            </p:nvPr>
          </p:nvSpPr>
          <p:spPr>
            <a:xfrm>
              <a:off x="4473773" y="1282612"/>
              <a:ext cx="375048" cy="309406"/>
            </a:xfrm>
            <a:custGeom>
              <a:avLst/>
              <a:gdLst/>
              <a:ahLst/>
              <a:cxnLst/>
              <a:rect l="0" t="0" r="0" b="0"/>
              <a:pathLst>
                <a:path w="375048" h="309406">
                  <a:moveTo>
                    <a:pt x="0" y="217575"/>
                  </a:moveTo>
                  <a:lnTo>
                    <a:pt x="0" y="217575"/>
                  </a:lnTo>
                  <a:lnTo>
                    <a:pt x="15251" y="216583"/>
                  </a:lnTo>
                  <a:lnTo>
                    <a:pt x="54411" y="205147"/>
                  </a:lnTo>
                  <a:lnTo>
                    <a:pt x="98337" y="166868"/>
                  </a:lnTo>
                  <a:lnTo>
                    <a:pt x="133967" y="131271"/>
                  </a:lnTo>
                  <a:lnTo>
                    <a:pt x="168677" y="93151"/>
                  </a:lnTo>
                  <a:lnTo>
                    <a:pt x="195670" y="54312"/>
                  </a:lnTo>
                  <a:lnTo>
                    <a:pt x="206027" y="32897"/>
                  </a:lnTo>
                  <a:lnTo>
                    <a:pt x="210631" y="13457"/>
                  </a:lnTo>
                  <a:lnTo>
                    <a:pt x="209873" y="7083"/>
                  </a:lnTo>
                  <a:lnTo>
                    <a:pt x="207385" y="2833"/>
                  </a:lnTo>
                  <a:lnTo>
                    <a:pt x="203741" y="0"/>
                  </a:lnTo>
                  <a:lnTo>
                    <a:pt x="186463" y="2143"/>
                  </a:lnTo>
                  <a:lnTo>
                    <a:pt x="151491" y="17153"/>
                  </a:lnTo>
                  <a:lnTo>
                    <a:pt x="127853" y="35233"/>
                  </a:lnTo>
                  <a:lnTo>
                    <a:pt x="93224" y="77889"/>
                  </a:lnTo>
                  <a:lnTo>
                    <a:pt x="63671" y="122388"/>
                  </a:lnTo>
                  <a:lnTo>
                    <a:pt x="37056" y="166993"/>
                  </a:lnTo>
                  <a:lnTo>
                    <a:pt x="17153" y="210636"/>
                  </a:lnTo>
                  <a:lnTo>
                    <a:pt x="6516" y="248151"/>
                  </a:lnTo>
                  <a:lnTo>
                    <a:pt x="7196" y="268868"/>
                  </a:lnTo>
                  <a:lnTo>
                    <a:pt x="13451" y="285351"/>
                  </a:lnTo>
                  <a:lnTo>
                    <a:pt x="17897" y="292525"/>
                  </a:lnTo>
                  <a:lnTo>
                    <a:pt x="30774" y="303142"/>
                  </a:lnTo>
                  <a:lnTo>
                    <a:pt x="38376" y="307362"/>
                  </a:lnTo>
                  <a:lnTo>
                    <a:pt x="54759" y="309405"/>
                  </a:lnTo>
                  <a:lnTo>
                    <a:pt x="73947" y="305021"/>
                  </a:lnTo>
                  <a:lnTo>
                    <a:pt x="111648" y="286811"/>
                  </a:lnTo>
                  <a:lnTo>
                    <a:pt x="150380" y="267414"/>
                  </a:lnTo>
                  <a:lnTo>
                    <a:pt x="181929" y="251632"/>
                  </a:lnTo>
                  <a:lnTo>
                    <a:pt x="213150" y="232050"/>
                  </a:lnTo>
                  <a:lnTo>
                    <a:pt x="244554" y="210118"/>
                  </a:lnTo>
                  <a:lnTo>
                    <a:pt x="278354" y="187141"/>
                  </a:lnTo>
                  <a:lnTo>
                    <a:pt x="321373" y="161374"/>
                  </a:lnTo>
                  <a:lnTo>
                    <a:pt x="375047" y="12827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SMARTInkShape-112">
              <a:extLst>
                <a:ext uri="{FF2B5EF4-FFF2-40B4-BE49-F238E27FC236}">
                  <a16:creationId xmlns:a16="http://schemas.microsoft.com/office/drawing/2014/main" id="{115CB4B1-1C08-48F6-8B4F-EAA6E428D226}"/>
                </a:ext>
              </a:extLst>
            </p:cNvPr>
            <p:cNvSpPr/>
            <p:nvPr>
              <p:custDataLst>
                <p:tags r:id="rId47"/>
              </p:custDataLst>
            </p:nvPr>
          </p:nvSpPr>
          <p:spPr>
            <a:xfrm>
              <a:off x="3973711" y="2232422"/>
              <a:ext cx="187524" cy="330399"/>
            </a:xfrm>
            <a:custGeom>
              <a:avLst/>
              <a:gdLst/>
              <a:ahLst/>
              <a:cxnLst/>
              <a:rect l="0" t="0" r="0" b="0"/>
              <a:pathLst>
                <a:path w="187524" h="330399">
                  <a:moveTo>
                    <a:pt x="0" y="0"/>
                  </a:moveTo>
                  <a:lnTo>
                    <a:pt x="0" y="0"/>
                  </a:lnTo>
                  <a:lnTo>
                    <a:pt x="0" y="12429"/>
                  </a:lnTo>
                  <a:lnTo>
                    <a:pt x="19427" y="53353"/>
                  </a:lnTo>
                  <a:lnTo>
                    <a:pt x="41981" y="93993"/>
                  </a:lnTo>
                  <a:lnTo>
                    <a:pt x="59623" y="128501"/>
                  </a:lnTo>
                  <a:lnTo>
                    <a:pt x="82158" y="168602"/>
                  </a:lnTo>
                  <a:lnTo>
                    <a:pt x="102946" y="207162"/>
                  </a:lnTo>
                  <a:lnTo>
                    <a:pt x="126414" y="243724"/>
                  </a:lnTo>
                  <a:lnTo>
                    <a:pt x="153882" y="283512"/>
                  </a:lnTo>
                  <a:lnTo>
                    <a:pt x="187523" y="33039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SMARTInkShape-113">
              <a:extLst>
                <a:ext uri="{FF2B5EF4-FFF2-40B4-BE49-F238E27FC236}">
                  <a16:creationId xmlns:a16="http://schemas.microsoft.com/office/drawing/2014/main" id="{5BEB2A3D-6B11-4893-8D2C-56A028A004E5}"/>
                </a:ext>
              </a:extLst>
            </p:cNvPr>
            <p:cNvSpPr/>
            <p:nvPr>
              <p:custDataLst>
                <p:tags r:id="rId48"/>
              </p:custDataLst>
            </p:nvPr>
          </p:nvSpPr>
          <p:spPr>
            <a:xfrm>
              <a:off x="3920132" y="2027039"/>
              <a:ext cx="303611" cy="276821"/>
            </a:xfrm>
            <a:custGeom>
              <a:avLst/>
              <a:gdLst/>
              <a:ahLst/>
              <a:cxnLst/>
              <a:rect l="0" t="0" r="0" b="0"/>
              <a:pathLst>
                <a:path w="303611" h="276821">
                  <a:moveTo>
                    <a:pt x="0" y="276820"/>
                  </a:moveTo>
                  <a:lnTo>
                    <a:pt x="0" y="276820"/>
                  </a:lnTo>
                  <a:lnTo>
                    <a:pt x="0" y="267339"/>
                  </a:lnTo>
                  <a:lnTo>
                    <a:pt x="14258" y="226955"/>
                  </a:lnTo>
                  <a:lnTo>
                    <a:pt x="38829" y="182965"/>
                  </a:lnTo>
                  <a:lnTo>
                    <a:pt x="66076" y="146816"/>
                  </a:lnTo>
                  <a:lnTo>
                    <a:pt x="101930" y="114608"/>
                  </a:lnTo>
                  <a:lnTo>
                    <a:pt x="141327" y="82575"/>
                  </a:lnTo>
                  <a:lnTo>
                    <a:pt x="180781" y="54232"/>
                  </a:lnTo>
                  <a:lnTo>
                    <a:pt x="221245" y="32274"/>
                  </a:lnTo>
                  <a:lnTo>
                    <a:pt x="265733" y="15966"/>
                  </a:lnTo>
                  <a:lnTo>
                    <a:pt x="30361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SMARTInkShape-114">
              <a:extLst>
                <a:ext uri="{FF2B5EF4-FFF2-40B4-BE49-F238E27FC236}">
                  <a16:creationId xmlns:a16="http://schemas.microsoft.com/office/drawing/2014/main" id="{41E0ECF9-288F-4B50-9C19-9BBE77CA6BC2}"/>
                </a:ext>
              </a:extLst>
            </p:cNvPr>
            <p:cNvSpPr/>
            <p:nvPr>
              <p:custDataLst>
                <p:tags r:id="rId49"/>
              </p:custDataLst>
            </p:nvPr>
          </p:nvSpPr>
          <p:spPr>
            <a:xfrm>
              <a:off x="4027289" y="2223492"/>
              <a:ext cx="160735" cy="142876"/>
            </a:xfrm>
            <a:custGeom>
              <a:avLst/>
              <a:gdLst/>
              <a:ahLst/>
              <a:cxnLst/>
              <a:rect l="0" t="0" r="0" b="0"/>
              <a:pathLst>
                <a:path w="160735" h="142876">
                  <a:moveTo>
                    <a:pt x="0" y="142875"/>
                  </a:moveTo>
                  <a:lnTo>
                    <a:pt x="0" y="142875"/>
                  </a:lnTo>
                  <a:lnTo>
                    <a:pt x="0" y="138134"/>
                  </a:lnTo>
                  <a:lnTo>
                    <a:pt x="37287" y="97027"/>
                  </a:lnTo>
                  <a:lnTo>
                    <a:pt x="72739" y="62271"/>
                  </a:lnTo>
                  <a:lnTo>
                    <a:pt x="106440" y="35649"/>
                  </a:lnTo>
                  <a:lnTo>
                    <a:pt x="160734"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SMARTInkShape-115">
              <a:extLst>
                <a:ext uri="{FF2B5EF4-FFF2-40B4-BE49-F238E27FC236}">
                  <a16:creationId xmlns:a16="http://schemas.microsoft.com/office/drawing/2014/main" id="{2DCC9DEC-954D-4087-9FEE-62EE519D0F7D}"/>
                </a:ext>
              </a:extLst>
            </p:cNvPr>
            <p:cNvSpPr/>
            <p:nvPr>
              <p:custDataLst>
                <p:tags r:id="rId50"/>
              </p:custDataLst>
            </p:nvPr>
          </p:nvSpPr>
          <p:spPr>
            <a:xfrm>
              <a:off x="4304109" y="2321719"/>
              <a:ext cx="35720" cy="116086"/>
            </a:xfrm>
            <a:custGeom>
              <a:avLst/>
              <a:gdLst/>
              <a:ahLst/>
              <a:cxnLst/>
              <a:rect l="0" t="0" r="0" b="0"/>
              <a:pathLst>
                <a:path w="35720" h="116086">
                  <a:moveTo>
                    <a:pt x="0" y="0"/>
                  </a:moveTo>
                  <a:lnTo>
                    <a:pt x="0" y="0"/>
                  </a:lnTo>
                  <a:lnTo>
                    <a:pt x="2646" y="36208"/>
                  </a:lnTo>
                  <a:lnTo>
                    <a:pt x="10087" y="79439"/>
                  </a:lnTo>
                  <a:lnTo>
                    <a:pt x="35719" y="11608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SMARTInkShape-116">
              <a:extLst>
                <a:ext uri="{FF2B5EF4-FFF2-40B4-BE49-F238E27FC236}">
                  <a16:creationId xmlns:a16="http://schemas.microsoft.com/office/drawing/2014/main" id="{C28BBC85-0F1F-4CCA-806C-9207D36AD1B9}"/>
                </a:ext>
              </a:extLst>
            </p:cNvPr>
            <p:cNvSpPr/>
            <p:nvPr>
              <p:custDataLst>
                <p:tags r:id="rId51"/>
              </p:custDataLst>
            </p:nvPr>
          </p:nvSpPr>
          <p:spPr>
            <a:xfrm>
              <a:off x="4241601" y="2178844"/>
              <a:ext cx="8931" cy="1"/>
            </a:xfrm>
            <a:custGeom>
              <a:avLst/>
              <a:gdLst/>
              <a:ahLst/>
              <a:cxnLst/>
              <a:rect l="0" t="0" r="0" b="0"/>
              <a:pathLst>
                <a:path w="8931" h="1">
                  <a:moveTo>
                    <a:pt x="8930" y="0"/>
                  </a:moveTo>
                  <a:lnTo>
                    <a:pt x="8930" y="0"/>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SMARTInkShape-117">
              <a:extLst>
                <a:ext uri="{FF2B5EF4-FFF2-40B4-BE49-F238E27FC236}">
                  <a16:creationId xmlns:a16="http://schemas.microsoft.com/office/drawing/2014/main" id="{9A544404-3387-4BD2-A48B-7549D4232F12}"/>
                </a:ext>
              </a:extLst>
            </p:cNvPr>
            <p:cNvSpPr/>
            <p:nvPr>
              <p:custDataLst>
                <p:tags r:id="rId52"/>
              </p:custDataLst>
            </p:nvPr>
          </p:nvSpPr>
          <p:spPr>
            <a:xfrm>
              <a:off x="4385037" y="2062758"/>
              <a:ext cx="86572" cy="269518"/>
            </a:xfrm>
            <a:custGeom>
              <a:avLst/>
              <a:gdLst/>
              <a:ahLst/>
              <a:cxnLst/>
              <a:rect l="0" t="0" r="0" b="0"/>
              <a:pathLst>
                <a:path w="86572" h="269518">
                  <a:moveTo>
                    <a:pt x="8369" y="107156"/>
                  </a:moveTo>
                  <a:lnTo>
                    <a:pt x="8369" y="107156"/>
                  </a:lnTo>
                  <a:lnTo>
                    <a:pt x="8369" y="111896"/>
                  </a:lnTo>
                  <a:lnTo>
                    <a:pt x="28486" y="153005"/>
                  </a:lnTo>
                  <a:lnTo>
                    <a:pt x="47106" y="188752"/>
                  </a:lnTo>
                  <a:lnTo>
                    <a:pt x="64013" y="227711"/>
                  </a:lnTo>
                  <a:lnTo>
                    <a:pt x="83864" y="260358"/>
                  </a:lnTo>
                  <a:lnTo>
                    <a:pt x="86571" y="268842"/>
                  </a:lnTo>
                  <a:lnTo>
                    <a:pt x="86301" y="269517"/>
                  </a:lnTo>
                  <a:lnTo>
                    <a:pt x="65268" y="232388"/>
                  </a:lnTo>
                  <a:lnTo>
                    <a:pt x="47718" y="196517"/>
                  </a:lnTo>
                  <a:lnTo>
                    <a:pt x="33588" y="160753"/>
                  </a:lnTo>
                  <a:lnTo>
                    <a:pt x="19479" y="125021"/>
                  </a:lnTo>
                  <a:lnTo>
                    <a:pt x="5823" y="82132"/>
                  </a:lnTo>
                  <a:lnTo>
                    <a:pt x="0" y="39373"/>
                  </a:lnTo>
                  <a:lnTo>
                    <a:pt x="4346" y="21037"/>
                  </a:lnTo>
                  <a:lnTo>
                    <a:pt x="35158"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SMARTInkShape-118">
              <a:extLst>
                <a:ext uri="{FF2B5EF4-FFF2-40B4-BE49-F238E27FC236}">
                  <a16:creationId xmlns:a16="http://schemas.microsoft.com/office/drawing/2014/main" id="{5E0DFC7F-812C-4348-BFAE-2C18C731A545}"/>
                </a:ext>
              </a:extLst>
            </p:cNvPr>
            <p:cNvSpPr/>
            <p:nvPr>
              <p:custDataLst>
                <p:tags r:id="rId53"/>
              </p:custDataLst>
            </p:nvPr>
          </p:nvSpPr>
          <p:spPr>
            <a:xfrm>
              <a:off x="4538771" y="1939208"/>
              <a:ext cx="301120" cy="261329"/>
            </a:xfrm>
            <a:custGeom>
              <a:avLst/>
              <a:gdLst/>
              <a:ahLst/>
              <a:cxnLst/>
              <a:rect l="0" t="0" r="0" b="0"/>
              <a:pathLst>
                <a:path w="301120" h="261329">
                  <a:moveTo>
                    <a:pt x="6440" y="194987"/>
                  </a:moveTo>
                  <a:lnTo>
                    <a:pt x="6440" y="194987"/>
                  </a:lnTo>
                  <a:lnTo>
                    <a:pt x="51001" y="165872"/>
                  </a:lnTo>
                  <a:lnTo>
                    <a:pt x="87971" y="137134"/>
                  </a:lnTo>
                  <a:lnTo>
                    <a:pt x="131609" y="96198"/>
                  </a:lnTo>
                  <a:lnTo>
                    <a:pt x="167204" y="59939"/>
                  </a:lnTo>
                  <a:lnTo>
                    <a:pt x="190995" y="28083"/>
                  </a:lnTo>
                  <a:lnTo>
                    <a:pt x="197605" y="8691"/>
                  </a:lnTo>
                  <a:lnTo>
                    <a:pt x="196391" y="3321"/>
                  </a:lnTo>
                  <a:lnTo>
                    <a:pt x="192605" y="733"/>
                  </a:lnTo>
                  <a:lnTo>
                    <a:pt x="187104" y="0"/>
                  </a:lnTo>
                  <a:lnTo>
                    <a:pt x="150921" y="17930"/>
                  </a:lnTo>
                  <a:lnTo>
                    <a:pt x="111977" y="43638"/>
                  </a:lnTo>
                  <a:lnTo>
                    <a:pt x="75303" y="74847"/>
                  </a:lnTo>
                  <a:lnTo>
                    <a:pt x="44041" y="118710"/>
                  </a:lnTo>
                  <a:lnTo>
                    <a:pt x="20668" y="159929"/>
                  </a:lnTo>
                  <a:lnTo>
                    <a:pt x="5915" y="197278"/>
                  </a:lnTo>
                  <a:lnTo>
                    <a:pt x="0" y="223998"/>
                  </a:lnTo>
                  <a:lnTo>
                    <a:pt x="2989" y="249224"/>
                  </a:lnTo>
                  <a:lnTo>
                    <a:pt x="9100" y="254957"/>
                  </a:lnTo>
                  <a:lnTo>
                    <a:pt x="29119" y="261328"/>
                  </a:lnTo>
                  <a:lnTo>
                    <a:pt x="63540" y="260174"/>
                  </a:lnTo>
                  <a:lnTo>
                    <a:pt x="98875" y="253548"/>
                  </a:lnTo>
                  <a:lnTo>
                    <a:pt x="139221" y="235820"/>
                  </a:lnTo>
                  <a:lnTo>
                    <a:pt x="182594" y="216457"/>
                  </a:lnTo>
                  <a:lnTo>
                    <a:pt x="222124" y="193411"/>
                  </a:lnTo>
                  <a:lnTo>
                    <a:pt x="258972" y="172472"/>
                  </a:lnTo>
                  <a:lnTo>
                    <a:pt x="301119" y="15033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0" name="SMARTInkShape-Group29">
            <a:extLst>
              <a:ext uri="{FF2B5EF4-FFF2-40B4-BE49-F238E27FC236}">
                <a16:creationId xmlns:a16="http://schemas.microsoft.com/office/drawing/2014/main" id="{0DF5B20A-DD65-4F28-AD2E-CFBD00F76C25}"/>
              </a:ext>
            </a:extLst>
          </p:cNvPr>
          <p:cNvGrpSpPr/>
          <p:nvPr/>
        </p:nvGrpSpPr>
        <p:grpSpPr>
          <a:xfrm>
            <a:off x="5420320" y="303609"/>
            <a:ext cx="2150441" cy="1535907"/>
            <a:chOff x="5420320" y="303609"/>
            <a:chExt cx="2150441" cy="1535907"/>
          </a:xfrm>
        </p:grpSpPr>
        <p:sp>
          <p:nvSpPr>
            <p:cNvPr id="97" name="SMARTInkShape-119">
              <a:extLst>
                <a:ext uri="{FF2B5EF4-FFF2-40B4-BE49-F238E27FC236}">
                  <a16:creationId xmlns:a16="http://schemas.microsoft.com/office/drawing/2014/main" id="{DC607C7E-60B0-49DD-8FCB-96EA06B37B2C}"/>
                </a:ext>
              </a:extLst>
            </p:cNvPr>
            <p:cNvSpPr/>
            <p:nvPr>
              <p:custDataLst>
                <p:tags r:id="rId26"/>
              </p:custDataLst>
            </p:nvPr>
          </p:nvSpPr>
          <p:spPr>
            <a:xfrm>
              <a:off x="5420320" y="901898"/>
              <a:ext cx="383977" cy="386730"/>
            </a:xfrm>
            <a:custGeom>
              <a:avLst/>
              <a:gdLst/>
              <a:ahLst/>
              <a:cxnLst/>
              <a:rect l="0" t="0" r="0" b="0"/>
              <a:pathLst>
                <a:path w="383977" h="386730">
                  <a:moveTo>
                    <a:pt x="0" y="0"/>
                  </a:moveTo>
                  <a:lnTo>
                    <a:pt x="0" y="0"/>
                  </a:lnTo>
                  <a:lnTo>
                    <a:pt x="25731" y="25732"/>
                  </a:lnTo>
                  <a:lnTo>
                    <a:pt x="37500" y="51722"/>
                  </a:lnTo>
                  <a:lnTo>
                    <a:pt x="51357" y="96060"/>
                  </a:lnTo>
                  <a:lnTo>
                    <a:pt x="64606" y="132201"/>
                  </a:lnTo>
                  <a:lnTo>
                    <a:pt x="70406" y="173888"/>
                  </a:lnTo>
                  <a:lnTo>
                    <a:pt x="77967" y="216667"/>
                  </a:lnTo>
                  <a:lnTo>
                    <a:pt x="86491" y="254918"/>
                  </a:lnTo>
                  <a:lnTo>
                    <a:pt x="94309" y="290395"/>
                  </a:lnTo>
                  <a:lnTo>
                    <a:pt x="102451" y="334024"/>
                  </a:lnTo>
                  <a:lnTo>
                    <a:pt x="114348" y="359704"/>
                  </a:lnTo>
                  <a:lnTo>
                    <a:pt x="135713" y="385129"/>
                  </a:lnTo>
                  <a:lnTo>
                    <a:pt x="142069" y="386729"/>
                  </a:lnTo>
                  <a:lnTo>
                    <a:pt x="159715" y="385862"/>
                  </a:lnTo>
                  <a:lnTo>
                    <a:pt x="187221" y="375054"/>
                  </a:lnTo>
                  <a:lnTo>
                    <a:pt x="224175" y="352632"/>
                  </a:lnTo>
                  <a:lnTo>
                    <a:pt x="266017" y="320569"/>
                  </a:lnTo>
                  <a:lnTo>
                    <a:pt x="303239" y="285573"/>
                  </a:lnTo>
                  <a:lnTo>
                    <a:pt x="342918" y="243724"/>
                  </a:lnTo>
                  <a:lnTo>
                    <a:pt x="352830" y="231353"/>
                  </a:lnTo>
                  <a:lnTo>
                    <a:pt x="367582" y="218811"/>
                  </a:lnTo>
                  <a:lnTo>
                    <a:pt x="383976" y="20538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SMARTInkShape-120">
              <a:extLst>
                <a:ext uri="{FF2B5EF4-FFF2-40B4-BE49-F238E27FC236}">
                  <a16:creationId xmlns:a16="http://schemas.microsoft.com/office/drawing/2014/main" id="{BCCBA5E7-7FD0-4B8F-8BAA-D7B310C90A0A}"/>
                </a:ext>
              </a:extLst>
            </p:cNvPr>
            <p:cNvSpPr/>
            <p:nvPr>
              <p:custDataLst>
                <p:tags r:id="rId27"/>
              </p:custDataLst>
            </p:nvPr>
          </p:nvSpPr>
          <p:spPr>
            <a:xfrm>
              <a:off x="5527477" y="919758"/>
              <a:ext cx="223242" cy="196454"/>
            </a:xfrm>
            <a:custGeom>
              <a:avLst/>
              <a:gdLst/>
              <a:ahLst/>
              <a:cxnLst/>
              <a:rect l="0" t="0" r="0" b="0"/>
              <a:pathLst>
                <a:path w="223242" h="196454">
                  <a:moveTo>
                    <a:pt x="0" y="196453"/>
                  </a:moveTo>
                  <a:lnTo>
                    <a:pt x="0" y="196453"/>
                  </a:lnTo>
                  <a:lnTo>
                    <a:pt x="30462" y="156896"/>
                  </a:lnTo>
                  <a:lnTo>
                    <a:pt x="69103" y="115580"/>
                  </a:lnTo>
                  <a:lnTo>
                    <a:pt x="107687" y="86404"/>
                  </a:lnTo>
                  <a:lnTo>
                    <a:pt x="149851" y="53006"/>
                  </a:lnTo>
                  <a:lnTo>
                    <a:pt x="183306" y="26620"/>
                  </a:lnTo>
                  <a:lnTo>
                    <a:pt x="223241"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SMARTInkShape-121">
              <a:extLst>
                <a:ext uri="{FF2B5EF4-FFF2-40B4-BE49-F238E27FC236}">
                  <a16:creationId xmlns:a16="http://schemas.microsoft.com/office/drawing/2014/main" id="{E165E99B-AAA2-4399-B254-AE06A96CCCFE}"/>
                </a:ext>
              </a:extLst>
            </p:cNvPr>
            <p:cNvSpPr/>
            <p:nvPr>
              <p:custDataLst>
                <p:tags r:id="rId28"/>
              </p:custDataLst>
            </p:nvPr>
          </p:nvSpPr>
          <p:spPr>
            <a:xfrm>
              <a:off x="5429250" y="732234"/>
              <a:ext cx="223243" cy="196454"/>
            </a:xfrm>
            <a:custGeom>
              <a:avLst/>
              <a:gdLst/>
              <a:ahLst/>
              <a:cxnLst/>
              <a:rect l="0" t="0" r="0" b="0"/>
              <a:pathLst>
                <a:path w="223243" h="196454">
                  <a:moveTo>
                    <a:pt x="0" y="196453"/>
                  </a:moveTo>
                  <a:lnTo>
                    <a:pt x="0" y="196453"/>
                  </a:lnTo>
                  <a:lnTo>
                    <a:pt x="0" y="184025"/>
                  </a:lnTo>
                  <a:lnTo>
                    <a:pt x="21387" y="146006"/>
                  </a:lnTo>
                  <a:lnTo>
                    <a:pt x="56921" y="107775"/>
                  </a:lnTo>
                  <a:lnTo>
                    <a:pt x="90287" y="80551"/>
                  </a:lnTo>
                  <a:lnTo>
                    <a:pt x="127955" y="56279"/>
                  </a:lnTo>
                  <a:lnTo>
                    <a:pt x="167889" y="36519"/>
                  </a:lnTo>
                  <a:lnTo>
                    <a:pt x="223242"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SMARTInkShape-122">
              <a:extLst>
                <a:ext uri="{FF2B5EF4-FFF2-40B4-BE49-F238E27FC236}">
                  <a16:creationId xmlns:a16="http://schemas.microsoft.com/office/drawing/2014/main" id="{CEE12E5E-B1F5-4108-8A71-3C9192FE6408}"/>
                </a:ext>
              </a:extLst>
            </p:cNvPr>
            <p:cNvSpPr/>
            <p:nvPr>
              <p:custDataLst>
                <p:tags r:id="rId29"/>
              </p:custDataLst>
            </p:nvPr>
          </p:nvSpPr>
          <p:spPr>
            <a:xfrm>
              <a:off x="5786437" y="690070"/>
              <a:ext cx="339329" cy="294799"/>
            </a:xfrm>
            <a:custGeom>
              <a:avLst/>
              <a:gdLst/>
              <a:ahLst/>
              <a:cxnLst/>
              <a:rect l="0" t="0" r="0" b="0"/>
              <a:pathLst>
                <a:path w="339329" h="294799">
                  <a:moveTo>
                    <a:pt x="0" y="51094"/>
                  </a:moveTo>
                  <a:lnTo>
                    <a:pt x="0" y="51094"/>
                  </a:lnTo>
                  <a:lnTo>
                    <a:pt x="992" y="60207"/>
                  </a:lnTo>
                  <a:lnTo>
                    <a:pt x="12429" y="96943"/>
                  </a:lnTo>
                  <a:lnTo>
                    <a:pt x="24909" y="138827"/>
                  </a:lnTo>
                  <a:lnTo>
                    <a:pt x="39902" y="173552"/>
                  </a:lnTo>
                  <a:lnTo>
                    <a:pt x="62746" y="218195"/>
                  </a:lnTo>
                  <a:lnTo>
                    <a:pt x="81627" y="255971"/>
                  </a:lnTo>
                  <a:lnTo>
                    <a:pt x="108742" y="292841"/>
                  </a:lnTo>
                  <a:lnTo>
                    <a:pt x="111189" y="294610"/>
                  </a:lnTo>
                  <a:lnTo>
                    <a:pt x="112822" y="294798"/>
                  </a:lnTo>
                  <a:lnTo>
                    <a:pt x="113910" y="293930"/>
                  </a:lnTo>
                  <a:lnTo>
                    <a:pt x="112474" y="287675"/>
                  </a:lnTo>
                  <a:lnTo>
                    <a:pt x="107535" y="278280"/>
                  </a:lnTo>
                  <a:lnTo>
                    <a:pt x="90841" y="253434"/>
                  </a:lnTo>
                  <a:lnTo>
                    <a:pt x="68927" y="209699"/>
                  </a:lnTo>
                  <a:lnTo>
                    <a:pt x="48470" y="166900"/>
                  </a:lnTo>
                  <a:lnTo>
                    <a:pt x="32854" y="127235"/>
                  </a:lnTo>
                  <a:lnTo>
                    <a:pt x="27988" y="108174"/>
                  </a:lnTo>
                  <a:lnTo>
                    <a:pt x="27321" y="97629"/>
                  </a:lnTo>
                  <a:lnTo>
                    <a:pt x="30120" y="94024"/>
                  </a:lnTo>
                  <a:lnTo>
                    <a:pt x="41169" y="90018"/>
                  </a:lnTo>
                  <a:lnTo>
                    <a:pt x="64123" y="87762"/>
                  </a:lnTo>
                  <a:lnTo>
                    <a:pt x="78439" y="92526"/>
                  </a:lnTo>
                  <a:lnTo>
                    <a:pt x="108539" y="116494"/>
                  </a:lnTo>
                  <a:lnTo>
                    <a:pt x="142273" y="158631"/>
                  </a:lnTo>
                  <a:lnTo>
                    <a:pt x="171570" y="202949"/>
                  </a:lnTo>
                  <a:lnTo>
                    <a:pt x="183347" y="225734"/>
                  </a:lnTo>
                  <a:lnTo>
                    <a:pt x="186724" y="228044"/>
                  </a:lnTo>
                  <a:lnTo>
                    <a:pt x="189967" y="228592"/>
                  </a:lnTo>
                  <a:lnTo>
                    <a:pt x="191137" y="227965"/>
                  </a:lnTo>
                  <a:lnTo>
                    <a:pt x="190925" y="226555"/>
                  </a:lnTo>
                  <a:lnTo>
                    <a:pt x="188043" y="219366"/>
                  </a:lnTo>
                  <a:lnTo>
                    <a:pt x="178109" y="182412"/>
                  </a:lnTo>
                  <a:lnTo>
                    <a:pt x="166592" y="141636"/>
                  </a:lnTo>
                  <a:lnTo>
                    <a:pt x="155755" y="97789"/>
                  </a:lnTo>
                  <a:lnTo>
                    <a:pt x="153967" y="63717"/>
                  </a:lnTo>
                  <a:lnTo>
                    <a:pt x="159647" y="20602"/>
                  </a:lnTo>
                  <a:lnTo>
                    <a:pt x="163978" y="14891"/>
                  </a:lnTo>
                  <a:lnTo>
                    <a:pt x="179374" y="5900"/>
                  </a:lnTo>
                  <a:lnTo>
                    <a:pt x="200874" y="0"/>
                  </a:lnTo>
                  <a:lnTo>
                    <a:pt x="234033" y="12473"/>
                  </a:lnTo>
                  <a:lnTo>
                    <a:pt x="261055" y="35021"/>
                  </a:lnTo>
                  <a:lnTo>
                    <a:pt x="287965" y="75443"/>
                  </a:lnTo>
                  <a:lnTo>
                    <a:pt x="312389" y="113120"/>
                  </a:lnTo>
                  <a:lnTo>
                    <a:pt x="339328" y="16718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SMARTInkShape-123">
              <a:extLst>
                <a:ext uri="{FF2B5EF4-FFF2-40B4-BE49-F238E27FC236}">
                  <a16:creationId xmlns:a16="http://schemas.microsoft.com/office/drawing/2014/main" id="{7B1B5F99-4C86-4BFA-B73F-8D0F124C2DC1}"/>
                </a:ext>
              </a:extLst>
            </p:cNvPr>
            <p:cNvSpPr/>
            <p:nvPr>
              <p:custDataLst>
                <p:tags r:id="rId30"/>
              </p:custDataLst>
            </p:nvPr>
          </p:nvSpPr>
          <p:spPr>
            <a:xfrm>
              <a:off x="6161484" y="562570"/>
              <a:ext cx="214313" cy="318972"/>
            </a:xfrm>
            <a:custGeom>
              <a:avLst/>
              <a:gdLst/>
              <a:ahLst/>
              <a:cxnLst/>
              <a:rect l="0" t="0" r="0" b="0"/>
              <a:pathLst>
                <a:path w="214313" h="318972">
                  <a:moveTo>
                    <a:pt x="0" y="0"/>
                  </a:moveTo>
                  <a:lnTo>
                    <a:pt x="0" y="0"/>
                  </a:lnTo>
                  <a:lnTo>
                    <a:pt x="4740" y="0"/>
                  </a:lnTo>
                  <a:lnTo>
                    <a:pt x="17170" y="14222"/>
                  </a:lnTo>
                  <a:lnTo>
                    <a:pt x="38160" y="46768"/>
                  </a:lnTo>
                  <a:lnTo>
                    <a:pt x="53750" y="83090"/>
                  </a:lnTo>
                  <a:lnTo>
                    <a:pt x="69393" y="123728"/>
                  </a:lnTo>
                  <a:lnTo>
                    <a:pt x="86597" y="162448"/>
                  </a:lnTo>
                  <a:lnTo>
                    <a:pt x="104262" y="203796"/>
                  </a:lnTo>
                  <a:lnTo>
                    <a:pt x="122064" y="242726"/>
                  </a:lnTo>
                  <a:lnTo>
                    <a:pt x="145857" y="283315"/>
                  </a:lnTo>
                  <a:lnTo>
                    <a:pt x="163712" y="303991"/>
                  </a:lnTo>
                  <a:lnTo>
                    <a:pt x="175618" y="313039"/>
                  </a:lnTo>
                  <a:lnTo>
                    <a:pt x="187523" y="317722"/>
                  </a:lnTo>
                  <a:lnTo>
                    <a:pt x="193477" y="318971"/>
                  </a:lnTo>
                  <a:lnTo>
                    <a:pt x="214312" y="31253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SMARTInkShape-124">
              <a:extLst>
                <a:ext uri="{FF2B5EF4-FFF2-40B4-BE49-F238E27FC236}">
                  <a16:creationId xmlns:a16="http://schemas.microsoft.com/office/drawing/2014/main" id="{216BB3DD-3286-4C7E-A839-66095A382CDF}"/>
                </a:ext>
              </a:extLst>
            </p:cNvPr>
            <p:cNvSpPr/>
            <p:nvPr>
              <p:custDataLst>
                <p:tags r:id="rId31"/>
              </p:custDataLst>
            </p:nvPr>
          </p:nvSpPr>
          <p:spPr>
            <a:xfrm>
              <a:off x="6058113" y="303609"/>
              <a:ext cx="665942" cy="250033"/>
            </a:xfrm>
            <a:custGeom>
              <a:avLst/>
              <a:gdLst/>
              <a:ahLst/>
              <a:cxnLst/>
              <a:rect l="0" t="0" r="0" b="0"/>
              <a:pathLst>
                <a:path w="665942" h="250033">
                  <a:moveTo>
                    <a:pt x="5144" y="250032"/>
                  </a:moveTo>
                  <a:lnTo>
                    <a:pt x="5144" y="250032"/>
                  </a:lnTo>
                  <a:lnTo>
                    <a:pt x="404" y="245291"/>
                  </a:lnTo>
                  <a:lnTo>
                    <a:pt x="0" y="241910"/>
                  </a:lnTo>
                  <a:lnTo>
                    <a:pt x="2197" y="232862"/>
                  </a:lnTo>
                  <a:lnTo>
                    <a:pt x="19812" y="209892"/>
                  </a:lnTo>
                  <a:lnTo>
                    <a:pt x="56218" y="177721"/>
                  </a:lnTo>
                  <a:lnTo>
                    <a:pt x="98991" y="151546"/>
                  </a:lnTo>
                  <a:lnTo>
                    <a:pt x="133175" y="133831"/>
                  </a:lnTo>
                  <a:lnTo>
                    <a:pt x="171518" y="116035"/>
                  </a:lnTo>
                  <a:lnTo>
                    <a:pt x="214356" y="100850"/>
                  </a:lnTo>
                  <a:lnTo>
                    <a:pt x="236893" y="94023"/>
                  </a:lnTo>
                  <a:lnTo>
                    <a:pt x="260846" y="86494"/>
                  </a:lnTo>
                  <a:lnTo>
                    <a:pt x="285745" y="78499"/>
                  </a:lnTo>
                  <a:lnTo>
                    <a:pt x="311275" y="70192"/>
                  </a:lnTo>
                  <a:lnTo>
                    <a:pt x="336231" y="62670"/>
                  </a:lnTo>
                  <a:lnTo>
                    <a:pt x="360806" y="55671"/>
                  </a:lnTo>
                  <a:lnTo>
                    <a:pt x="385127" y="49020"/>
                  </a:lnTo>
                  <a:lnTo>
                    <a:pt x="410272" y="42602"/>
                  </a:lnTo>
                  <a:lnTo>
                    <a:pt x="435964" y="36339"/>
                  </a:lnTo>
                  <a:lnTo>
                    <a:pt x="462021" y="30179"/>
                  </a:lnTo>
                  <a:lnTo>
                    <a:pt x="487330" y="25081"/>
                  </a:lnTo>
                  <a:lnTo>
                    <a:pt x="512141" y="20689"/>
                  </a:lnTo>
                  <a:lnTo>
                    <a:pt x="536619" y="16770"/>
                  </a:lnTo>
                  <a:lnTo>
                    <a:pt x="561867" y="13164"/>
                  </a:lnTo>
                  <a:lnTo>
                    <a:pt x="665941"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SMARTInkShape-125">
              <a:extLst>
                <a:ext uri="{FF2B5EF4-FFF2-40B4-BE49-F238E27FC236}">
                  <a16:creationId xmlns:a16="http://schemas.microsoft.com/office/drawing/2014/main" id="{5ACDA35A-A82C-46BC-AD87-29C9B328291C}"/>
                </a:ext>
              </a:extLst>
            </p:cNvPr>
            <p:cNvSpPr/>
            <p:nvPr>
              <p:custDataLst>
                <p:tags r:id="rId32"/>
              </p:custDataLst>
            </p:nvPr>
          </p:nvSpPr>
          <p:spPr>
            <a:xfrm>
              <a:off x="5786437" y="1232297"/>
              <a:ext cx="473275" cy="348259"/>
            </a:xfrm>
            <a:custGeom>
              <a:avLst/>
              <a:gdLst/>
              <a:ahLst/>
              <a:cxnLst/>
              <a:rect l="0" t="0" r="0" b="0"/>
              <a:pathLst>
                <a:path w="473275" h="348259">
                  <a:moveTo>
                    <a:pt x="0" y="348258"/>
                  </a:moveTo>
                  <a:lnTo>
                    <a:pt x="0" y="348258"/>
                  </a:lnTo>
                  <a:lnTo>
                    <a:pt x="24345" y="309674"/>
                  </a:lnTo>
                  <a:lnTo>
                    <a:pt x="64377" y="266737"/>
                  </a:lnTo>
                  <a:lnTo>
                    <a:pt x="101426" y="231830"/>
                  </a:lnTo>
                  <a:lnTo>
                    <a:pt x="130406" y="208207"/>
                  </a:lnTo>
                  <a:lnTo>
                    <a:pt x="163130" y="184479"/>
                  </a:lnTo>
                  <a:lnTo>
                    <a:pt x="200164" y="158058"/>
                  </a:lnTo>
                  <a:lnTo>
                    <a:pt x="238782" y="130771"/>
                  </a:lnTo>
                  <a:lnTo>
                    <a:pt x="275789" y="105415"/>
                  </a:lnTo>
                  <a:lnTo>
                    <a:pt x="312081" y="83562"/>
                  </a:lnTo>
                  <a:lnTo>
                    <a:pt x="348054" y="63928"/>
                  </a:lnTo>
                  <a:lnTo>
                    <a:pt x="383886" y="45279"/>
                  </a:lnTo>
                  <a:lnTo>
                    <a:pt x="473274"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SMARTInkShape-126">
              <a:extLst>
                <a:ext uri="{FF2B5EF4-FFF2-40B4-BE49-F238E27FC236}">
                  <a16:creationId xmlns:a16="http://schemas.microsoft.com/office/drawing/2014/main" id="{74D5F24D-9F23-4A05-9206-7FE977586084}"/>
                </a:ext>
              </a:extLst>
            </p:cNvPr>
            <p:cNvSpPr/>
            <p:nvPr>
              <p:custDataLst>
                <p:tags r:id="rId33"/>
              </p:custDataLst>
            </p:nvPr>
          </p:nvSpPr>
          <p:spPr>
            <a:xfrm>
              <a:off x="5902523" y="1421887"/>
              <a:ext cx="275715" cy="417629"/>
            </a:xfrm>
            <a:custGeom>
              <a:avLst/>
              <a:gdLst/>
              <a:ahLst/>
              <a:cxnLst/>
              <a:rect l="0" t="0" r="0" b="0"/>
              <a:pathLst>
                <a:path w="275715" h="417629">
                  <a:moveTo>
                    <a:pt x="0" y="51511"/>
                  </a:moveTo>
                  <a:lnTo>
                    <a:pt x="0" y="51511"/>
                  </a:lnTo>
                  <a:lnTo>
                    <a:pt x="19428" y="39152"/>
                  </a:lnTo>
                  <a:lnTo>
                    <a:pt x="31454" y="30143"/>
                  </a:lnTo>
                  <a:lnTo>
                    <a:pt x="66075" y="13630"/>
                  </a:lnTo>
                  <a:lnTo>
                    <a:pt x="88898" y="4910"/>
                  </a:lnTo>
                  <a:lnTo>
                    <a:pt x="128646" y="0"/>
                  </a:lnTo>
                  <a:lnTo>
                    <a:pt x="166000" y="530"/>
                  </a:lnTo>
                  <a:lnTo>
                    <a:pt x="201210" y="12373"/>
                  </a:lnTo>
                  <a:lnTo>
                    <a:pt x="221387" y="22872"/>
                  </a:lnTo>
                  <a:lnTo>
                    <a:pt x="237631" y="39444"/>
                  </a:lnTo>
                  <a:lnTo>
                    <a:pt x="264228" y="77681"/>
                  </a:lnTo>
                  <a:lnTo>
                    <a:pt x="273089" y="114387"/>
                  </a:lnTo>
                  <a:lnTo>
                    <a:pt x="275714" y="156682"/>
                  </a:lnTo>
                  <a:lnTo>
                    <a:pt x="271752" y="195893"/>
                  </a:lnTo>
                  <a:lnTo>
                    <a:pt x="254814" y="237386"/>
                  </a:lnTo>
                  <a:lnTo>
                    <a:pt x="230943" y="276360"/>
                  </a:lnTo>
                  <a:lnTo>
                    <a:pt x="195538" y="313043"/>
                  </a:lnTo>
                  <a:lnTo>
                    <a:pt x="158369" y="349047"/>
                  </a:lnTo>
                  <a:lnTo>
                    <a:pt x="117480" y="375370"/>
                  </a:lnTo>
                  <a:lnTo>
                    <a:pt x="78685" y="395737"/>
                  </a:lnTo>
                  <a:lnTo>
                    <a:pt x="39134" y="412275"/>
                  </a:lnTo>
                  <a:lnTo>
                    <a:pt x="17859" y="41762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SMARTInkShape-127">
              <a:extLst>
                <a:ext uri="{FF2B5EF4-FFF2-40B4-BE49-F238E27FC236}">
                  <a16:creationId xmlns:a16="http://schemas.microsoft.com/office/drawing/2014/main" id="{A6444170-75D4-4A1B-866F-FCE7C2268144}"/>
                </a:ext>
              </a:extLst>
            </p:cNvPr>
            <p:cNvSpPr/>
            <p:nvPr>
              <p:custDataLst>
                <p:tags r:id="rId34"/>
              </p:custDataLst>
            </p:nvPr>
          </p:nvSpPr>
          <p:spPr>
            <a:xfrm>
              <a:off x="6152554" y="1430823"/>
              <a:ext cx="312540" cy="177976"/>
            </a:xfrm>
            <a:custGeom>
              <a:avLst/>
              <a:gdLst/>
              <a:ahLst/>
              <a:cxnLst/>
              <a:rect l="0" t="0" r="0" b="0"/>
              <a:pathLst>
                <a:path w="312540" h="177976">
                  <a:moveTo>
                    <a:pt x="0" y="24716"/>
                  </a:moveTo>
                  <a:lnTo>
                    <a:pt x="0" y="24716"/>
                  </a:lnTo>
                  <a:lnTo>
                    <a:pt x="4740" y="24716"/>
                  </a:lnTo>
                  <a:lnTo>
                    <a:pt x="17170" y="38937"/>
                  </a:lnTo>
                  <a:lnTo>
                    <a:pt x="35236" y="78991"/>
                  </a:lnTo>
                  <a:lnTo>
                    <a:pt x="51530" y="123034"/>
                  </a:lnTo>
                  <a:lnTo>
                    <a:pt x="77905" y="162863"/>
                  </a:lnTo>
                  <a:lnTo>
                    <a:pt x="95403" y="177214"/>
                  </a:lnTo>
                  <a:lnTo>
                    <a:pt x="103289" y="177975"/>
                  </a:lnTo>
                  <a:lnTo>
                    <a:pt x="122636" y="173529"/>
                  </a:lnTo>
                  <a:lnTo>
                    <a:pt x="146360" y="159870"/>
                  </a:lnTo>
                  <a:lnTo>
                    <a:pt x="165957" y="138514"/>
                  </a:lnTo>
                  <a:lnTo>
                    <a:pt x="189290" y="95852"/>
                  </a:lnTo>
                  <a:lnTo>
                    <a:pt x="198230" y="78160"/>
                  </a:lnTo>
                  <a:lnTo>
                    <a:pt x="209182" y="33628"/>
                  </a:lnTo>
                  <a:lnTo>
                    <a:pt x="209386" y="21070"/>
                  </a:lnTo>
                  <a:lnTo>
                    <a:pt x="204918" y="2592"/>
                  </a:lnTo>
                  <a:lnTo>
                    <a:pt x="203089" y="1037"/>
                  </a:lnTo>
                  <a:lnTo>
                    <a:pt x="200877" y="0"/>
                  </a:lnTo>
                  <a:lnTo>
                    <a:pt x="199402" y="3278"/>
                  </a:lnTo>
                  <a:lnTo>
                    <a:pt x="197764" y="17503"/>
                  </a:lnTo>
                  <a:lnTo>
                    <a:pt x="203841" y="45707"/>
                  </a:lnTo>
                  <a:lnTo>
                    <a:pt x="212754" y="69300"/>
                  </a:lnTo>
                  <a:lnTo>
                    <a:pt x="238704" y="106447"/>
                  </a:lnTo>
                  <a:lnTo>
                    <a:pt x="252934" y="118257"/>
                  </a:lnTo>
                  <a:lnTo>
                    <a:pt x="270174" y="125821"/>
                  </a:lnTo>
                  <a:lnTo>
                    <a:pt x="312539" y="13187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SMARTInkShape-128">
              <a:extLst>
                <a:ext uri="{FF2B5EF4-FFF2-40B4-BE49-F238E27FC236}">
                  <a16:creationId xmlns:a16="http://schemas.microsoft.com/office/drawing/2014/main" id="{022E5EAA-F9E0-4A05-BC7E-9266D3604631}"/>
                </a:ext>
              </a:extLst>
            </p:cNvPr>
            <p:cNvSpPr/>
            <p:nvPr>
              <p:custDataLst>
                <p:tags r:id="rId35"/>
              </p:custDataLst>
            </p:nvPr>
          </p:nvSpPr>
          <p:spPr>
            <a:xfrm>
              <a:off x="6528110" y="1061962"/>
              <a:ext cx="213804" cy="415232"/>
            </a:xfrm>
            <a:custGeom>
              <a:avLst/>
              <a:gdLst/>
              <a:ahLst/>
              <a:cxnLst/>
              <a:rect l="0" t="0" r="0" b="0"/>
              <a:pathLst>
                <a:path w="213804" h="415232">
                  <a:moveTo>
                    <a:pt x="26280" y="268561"/>
                  </a:moveTo>
                  <a:lnTo>
                    <a:pt x="26280" y="268561"/>
                  </a:lnTo>
                  <a:lnTo>
                    <a:pt x="26280" y="273302"/>
                  </a:lnTo>
                  <a:lnTo>
                    <a:pt x="11049" y="314837"/>
                  </a:lnTo>
                  <a:lnTo>
                    <a:pt x="3356" y="343458"/>
                  </a:lnTo>
                  <a:lnTo>
                    <a:pt x="636" y="384349"/>
                  </a:lnTo>
                  <a:lnTo>
                    <a:pt x="0" y="403036"/>
                  </a:lnTo>
                  <a:lnTo>
                    <a:pt x="1815" y="408812"/>
                  </a:lnTo>
                  <a:lnTo>
                    <a:pt x="5009" y="412664"/>
                  </a:lnTo>
                  <a:lnTo>
                    <a:pt x="9123" y="415231"/>
                  </a:lnTo>
                  <a:lnTo>
                    <a:pt x="13850" y="411982"/>
                  </a:lnTo>
                  <a:lnTo>
                    <a:pt x="28991" y="384699"/>
                  </a:lnTo>
                  <a:lnTo>
                    <a:pt x="39211" y="351038"/>
                  </a:lnTo>
                  <a:lnTo>
                    <a:pt x="43671" y="315929"/>
                  </a:lnTo>
                  <a:lnTo>
                    <a:pt x="50836" y="279399"/>
                  </a:lnTo>
                  <a:lnTo>
                    <a:pt x="58251" y="237597"/>
                  </a:lnTo>
                  <a:lnTo>
                    <a:pt x="60889" y="193792"/>
                  </a:lnTo>
                  <a:lnTo>
                    <a:pt x="60678" y="149394"/>
                  </a:lnTo>
                  <a:lnTo>
                    <a:pt x="54773" y="105811"/>
                  </a:lnTo>
                  <a:lnTo>
                    <a:pt x="46739" y="68314"/>
                  </a:lnTo>
                  <a:lnTo>
                    <a:pt x="32183" y="23947"/>
                  </a:lnTo>
                  <a:lnTo>
                    <a:pt x="21310" y="1153"/>
                  </a:lnTo>
                  <a:lnTo>
                    <a:pt x="19990" y="0"/>
                  </a:lnTo>
                  <a:lnTo>
                    <a:pt x="19110" y="224"/>
                  </a:lnTo>
                  <a:lnTo>
                    <a:pt x="17505" y="37918"/>
                  </a:lnTo>
                  <a:lnTo>
                    <a:pt x="18373" y="74395"/>
                  </a:lnTo>
                  <a:lnTo>
                    <a:pt x="24489" y="113245"/>
                  </a:lnTo>
                  <a:lnTo>
                    <a:pt x="34569" y="156175"/>
                  </a:lnTo>
                  <a:lnTo>
                    <a:pt x="54534" y="199323"/>
                  </a:lnTo>
                  <a:lnTo>
                    <a:pt x="74450" y="237683"/>
                  </a:lnTo>
                  <a:lnTo>
                    <a:pt x="98761" y="273193"/>
                  </a:lnTo>
                  <a:lnTo>
                    <a:pt x="130997" y="307069"/>
                  </a:lnTo>
                  <a:lnTo>
                    <a:pt x="137763" y="312093"/>
                  </a:lnTo>
                  <a:lnTo>
                    <a:pt x="155864" y="317674"/>
                  </a:lnTo>
                  <a:lnTo>
                    <a:pt x="166249" y="319163"/>
                  </a:lnTo>
                  <a:lnTo>
                    <a:pt x="175154" y="317178"/>
                  </a:lnTo>
                  <a:lnTo>
                    <a:pt x="213803" y="28642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SMARTInkShape-129">
              <a:extLst>
                <a:ext uri="{FF2B5EF4-FFF2-40B4-BE49-F238E27FC236}">
                  <a16:creationId xmlns:a16="http://schemas.microsoft.com/office/drawing/2014/main" id="{47FCDAF3-6C3A-485B-B124-BC9110AD4EFD}"/>
                </a:ext>
              </a:extLst>
            </p:cNvPr>
            <p:cNvSpPr/>
            <p:nvPr>
              <p:custDataLst>
                <p:tags r:id="rId36"/>
              </p:custDataLst>
            </p:nvPr>
          </p:nvSpPr>
          <p:spPr>
            <a:xfrm>
              <a:off x="6717166" y="1075348"/>
              <a:ext cx="194412" cy="588651"/>
            </a:xfrm>
            <a:custGeom>
              <a:avLst/>
              <a:gdLst/>
              <a:ahLst/>
              <a:cxnLst/>
              <a:rect l="0" t="0" r="0" b="0"/>
              <a:pathLst>
                <a:path w="194412" h="588651">
                  <a:moveTo>
                    <a:pt x="87255" y="5144"/>
                  </a:moveTo>
                  <a:lnTo>
                    <a:pt x="87255" y="5144"/>
                  </a:lnTo>
                  <a:lnTo>
                    <a:pt x="82516" y="5144"/>
                  </a:lnTo>
                  <a:lnTo>
                    <a:pt x="77542" y="2498"/>
                  </a:lnTo>
                  <a:lnTo>
                    <a:pt x="74827" y="404"/>
                  </a:lnTo>
                  <a:lnTo>
                    <a:pt x="72024" y="0"/>
                  </a:lnTo>
                  <a:lnTo>
                    <a:pt x="66265" y="2196"/>
                  </a:lnTo>
                  <a:lnTo>
                    <a:pt x="48346" y="38223"/>
                  </a:lnTo>
                  <a:lnTo>
                    <a:pt x="38464" y="68854"/>
                  </a:lnTo>
                  <a:lnTo>
                    <a:pt x="35096" y="107475"/>
                  </a:lnTo>
                  <a:lnTo>
                    <a:pt x="34308" y="132315"/>
                  </a:lnTo>
                  <a:lnTo>
                    <a:pt x="41895" y="156584"/>
                  </a:lnTo>
                  <a:lnTo>
                    <a:pt x="48085" y="168612"/>
                  </a:lnTo>
                  <a:lnTo>
                    <a:pt x="65547" y="184622"/>
                  </a:lnTo>
                  <a:lnTo>
                    <a:pt x="84553" y="193060"/>
                  </a:lnTo>
                  <a:lnTo>
                    <a:pt x="99614" y="193504"/>
                  </a:lnTo>
                  <a:lnTo>
                    <a:pt x="112923" y="187747"/>
                  </a:lnTo>
                  <a:lnTo>
                    <a:pt x="125452" y="177582"/>
                  </a:lnTo>
                  <a:lnTo>
                    <a:pt x="143663" y="153141"/>
                  </a:lnTo>
                  <a:lnTo>
                    <a:pt x="164948" y="109380"/>
                  </a:lnTo>
                  <a:lnTo>
                    <a:pt x="168816" y="101424"/>
                  </a:lnTo>
                  <a:lnTo>
                    <a:pt x="170469" y="82000"/>
                  </a:lnTo>
                  <a:lnTo>
                    <a:pt x="167895" y="64107"/>
                  </a:lnTo>
                  <a:lnTo>
                    <a:pt x="165819" y="59336"/>
                  </a:lnTo>
                  <a:lnTo>
                    <a:pt x="163445" y="56155"/>
                  </a:lnTo>
                  <a:lnTo>
                    <a:pt x="160869" y="55026"/>
                  </a:lnTo>
                  <a:lnTo>
                    <a:pt x="158159" y="55266"/>
                  </a:lnTo>
                  <a:lnTo>
                    <a:pt x="155361" y="56418"/>
                  </a:lnTo>
                  <a:lnTo>
                    <a:pt x="152251" y="70927"/>
                  </a:lnTo>
                  <a:lnTo>
                    <a:pt x="150501" y="104341"/>
                  </a:lnTo>
                  <a:lnTo>
                    <a:pt x="152628" y="142023"/>
                  </a:lnTo>
                  <a:lnTo>
                    <a:pt x="156990" y="171151"/>
                  </a:lnTo>
                  <a:lnTo>
                    <a:pt x="162236" y="203941"/>
                  </a:lnTo>
                  <a:lnTo>
                    <a:pt x="165229" y="238358"/>
                  </a:lnTo>
                  <a:lnTo>
                    <a:pt x="167551" y="274490"/>
                  </a:lnTo>
                  <a:lnTo>
                    <a:pt x="171889" y="313700"/>
                  </a:lnTo>
                  <a:lnTo>
                    <a:pt x="177126" y="354277"/>
                  </a:lnTo>
                  <a:lnTo>
                    <a:pt x="182761" y="394471"/>
                  </a:lnTo>
                  <a:lnTo>
                    <a:pt x="188572" y="432178"/>
                  </a:lnTo>
                  <a:lnTo>
                    <a:pt x="191816" y="466135"/>
                  </a:lnTo>
                  <a:lnTo>
                    <a:pt x="190998" y="510497"/>
                  </a:lnTo>
                  <a:lnTo>
                    <a:pt x="184470" y="546131"/>
                  </a:lnTo>
                  <a:lnTo>
                    <a:pt x="178087" y="564075"/>
                  </a:lnTo>
                  <a:lnTo>
                    <a:pt x="168635" y="575357"/>
                  </a:lnTo>
                  <a:lnTo>
                    <a:pt x="152159" y="587287"/>
                  </a:lnTo>
                  <a:lnTo>
                    <a:pt x="137929" y="588650"/>
                  </a:lnTo>
                  <a:lnTo>
                    <a:pt x="95803" y="583995"/>
                  </a:lnTo>
                  <a:lnTo>
                    <a:pt x="78156" y="576273"/>
                  </a:lnTo>
                  <a:lnTo>
                    <a:pt x="40723" y="539701"/>
                  </a:lnTo>
                  <a:lnTo>
                    <a:pt x="20552" y="513774"/>
                  </a:lnTo>
                  <a:lnTo>
                    <a:pt x="4847" y="478346"/>
                  </a:lnTo>
                  <a:lnTo>
                    <a:pt x="0" y="446867"/>
                  </a:lnTo>
                  <a:lnTo>
                    <a:pt x="3304" y="417145"/>
                  </a:lnTo>
                  <a:lnTo>
                    <a:pt x="15308" y="384746"/>
                  </a:lnTo>
                  <a:lnTo>
                    <a:pt x="52646" y="343210"/>
                  </a:lnTo>
                  <a:lnTo>
                    <a:pt x="87474" y="308504"/>
                  </a:lnTo>
                  <a:lnTo>
                    <a:pt x="129155" y="281107"/>
                  </a:lnTo>
                  <a:lnTo>
                    <a:pt x="194411" y="25517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SMARTInkShape-130">
              <a:extLst>
                <a:ext uri="{FF2B5EF4-FFF2-40B4-BE49-F238E27FC236}">
                  <a16:creationId xmlns:a16="http://schemas.microsoft.com/office/drawing/2014/main" id="{80075216-6FD2-4FC3-81A9-0AA297AD3D13}"/>
                </a:ext>
              </a:extLst>
            </p:cNvPr>
            <p:cNvSpPr/>
            <p:nvPr>
              <p:custDataLst>
                <p:tags r:id="rId37"/>
              </p:custDataLst>
            </p:nvPr>
          </p:nvSpPr>
          <p:spPr>
            <a:xfrm>
              <a:off x="7039383" y="883115"/>
              <a:ext cx="291891" cy="280898"/>
            </a:xfrm>
            <a:custGeom>
              <a:avLst/>
              <a:gdLst/>
              <a:ahLst/>
              <a:cxnLst/>
              <a:rect l="0" t="0" r="0" b="0"/>
              <a:pathLst>
                <a:path w="291891" h="280898">
                  <a:moveTo>
                    <a:pt x="6140" y="206307"/>
                  </a:moveTo>
                  <a:lnTo>
                    <a:pt x="6140" y="206307"/>
                  </a:lnTo>
                  <a:lnTo>
                    <a:pt x="6140" y="196826"/>
                  </a:lnTo>
                  <a:lnTo>
                    <a:pt x="8786" y="189525"/>
                  </a:lnTo>
                  <a:lnTo>
                    <a:pt x="36591" y="151255"/>
                  </a:lnTo>
                  <a:lnTo>
                    <a:pt x="77067" y="107886"/>
                  </a:lnTo>
                  <a:lnTo>
                    <a:pt x="114601" y="63406"/>
                  </a:lnTo>
                  <a:lnTo>
                    <a:pt x="140159" y="34837"/>
                  </a:lnTo>
                  <a:lnTo>
                    <a:pt x="145080" y="22280"/>
                  </a:lnTo>
                  <a:lnTo>
                    <a:pt x="147849" y="4055"/>
                  </a:lnTo>
                  <a:lnTo>
                    <a:pt x="145261" y="1027"/>
                  </a:lnTo>
                  <a:lnTo>
                    <a:pt x="140559" y="0"/>
                  </a:lnTo>
                  <a:lnTo>
                    <a:pt x="128390" y="1506"/>
                  </a:lnTo>
                  <a:lnTo>
                    <a:pt x="116366" y="5482"/>
                  </a:lnTo>
                  <a:lnTo>
                    <a:pt x="93700" y="22780"/>
                  </a:lnTo>
                  <a:lnTo>
                    <a:pt x="60368" y="62421"/>
                  </a:lnTo>
                  <a:lnTo>
                    <a:pt x="38965" y="96756"/>
                  </a:lnTo>
                  <a:lnTo>
                    <a:pt x="16196" y="132065"/>
                  </a:lnTo>
                  <a:lnTo>
                    <a:pt x="3276" y="167663"/>
                  </a:lnTo>
                  <a:lnTo>
                    <a:pt x="0" y="202353"/>
                  </a:lnTo>
                  <a:lnTo>
                    <a:pt x="5864" y="231924"/>
                  </a:lnTo>
                  <a:lnTo>
                    <a:pt x="14616" y="250435"/>
                  </a:lnTo>
                  <a:lnTo>
                    <a:pt x="27766" y="263292"/>
                  </a:lnTo>
                  <a:lnTo>
                    <a:pt x="60462" y="279630"/>
                  </a:lnTo>
                  <a:lnTo>
                    <a:pt x="88492" y="280897"/>
                  </a:lnTo>
                  <a:lnTo>
                    <a:pt x="121123" y="277161"/>
                  </a:lnTo>
                  <a:lnTo>
                    <a:pt x="161807" y="263901"/>
                  </a:lnTo>
                  <a:lnTo>
                    <a:pt x="198998" y="245420"/>
                  </a:lnTo>
                  <a:lnTo>
                    <a:pt x="234160" y="217676"/>
                  </a:lnTo>
                  <a:lnTo>
                    <a:pt x="291890" y="17058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SMARTInkShape-131">
              <a:extLst>
                <a:ext uri="{FF2B5EF4-FFF2-40B4-BE49-F238E27FC236}">
                  <a16:creationId xmlns:a16="http://schemas.microsoft.com/office/drawing/2014/main" id="{47C72C53-E04B-454D-BE50-601630B3A56F}"/>
                </a:ext>
              </a:extLst>
            </p:cNvPr>
            <p:cNvSpPr/>
            <p:nvPr>
              <p:custDataLst>
                <p:tags r:id="rId38"/>
              </p:custDataLst>
            </p:nvPr>
          </p:nvSpPr>
          <p:spPr>
            <a:xfrm>
              <a:off x="7315381" y="724546"/>
              <a:ext cx="255380" cy="525611"/>
            </a:xfrm>
            <a:custGeom>
              <a:avLst/>
              <a:gdLst/>
              <a:ahLst/>
              <a:cxnLst/>
              <a:rect l="0" t="0" r="0" b="0"/>
              <a:pathLst>
                <a:path w="255380" h="525611">
                  <a:moveTo>
                    <a:pt x="114118" y="7688"/>
                  </a:moveTo>
                  <a:lnTo>
                    <a:pt x="114118" y="7688"/>
                  </a:lnTo>
                  <a:lnTo>
                    <a:pt x="109379" y="2948"/>
                  </a:lnTo>
                  <a:lnTo>
                    <a:pt x="104405" y="620"/>
                  </a:lnTo>
                  <a:lnTo>
                    <a:pt x="101690" y="0"/>
                  </a:lnTo>
                  <a:lnTo>
                    <a:pt x="60766" y="25417"/>
                  </a:lnTo>
                  <a:lnTo>
                    <a:pt x="36464" y="46014"/>
                  </a:lnTo>
                  <a:lnTo>
                    <a:pt x="15215" y="74900"/>
                  </a:lnTo>
                  <a:lnTo>
                    <a:pt x="2456" y="105852"/>
                  </a:lnTo>
                  <a:lnTo>
                    <a:pt x="0" y="119447"/>
                  </a:lnTo>
                  <a:lnTo>
                    <a:pt x="3313" y="126842"/>
                  </a:lnTo>
                  <a:lnTo>
                    <a:pt x="34500" y="157453"/>
                  </a:lnTo>
                  <a:lnTo>
                    <a:pt x="52935" y="169500"/>
                  </a:lnTo>
                  <a:lnTo>
                    <a:pt x="97109" y="187965"/>
                  </a:lnTo>
                  <a:lnTo>
                    <a:pt x="132230" y="201994"/>
                  </a:lnTo>
                  <a:lnTo>
                    <a:pt x="167772" y="217727"/>
                  </a:lnTo>
                  <a:lnTo>
                    <a:pt x="210596" y="249710"/>
                  </a:lnTo>
                  <a:lnTo>
                    <a:pt x="238616" y="275851"/>
                  </a:lnTo>
                  <a:lnTo>
                    <a:pt x="248826" y="298851"/>
                  </a:lnTo>
                  <a:lnTo>
                    <a:pt x="254573" y="337045"/>
                  </a:lnTo>
                  <a:lnTo>
                    <a:pt x="255379" y="349298"/>
                  </a:lnTo>
                  <a:lnTo>
                    <a:pt x="248339" y="373497"/>
                  </a:lnTo>
                  <a:lnTo>
                    <a:pt x="224995" y="409433"/>
                  </a:lnTo>
                  <a:lnTo>
                    <a:pt x="187651" y="445216"/>
                  </a:lnTo>
                  <a:lnTo>
                    <a:pt x="144175" y="478308"/>
                  </a:lnTo>
                  <a:lnTo>
                    <a:pt x="69470" y="52561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0" name="SMARTInkShape-Group30">
            <a:extLst>
              <a:ext uri="{FF2B5EF4-FFF2-40B4-BE49-F238E27FC236}">
                <a16:creationId xmlns:a16="http://schemas.microsoft.com/office/drawing/2014/main" id="{BFE819CB-E07A-4647-8E29-93CA63A2098A}"/>
              </a:ext>
            </a:extLst>
          </p:cNvPr>
          <p:cNvGrpSpPr/>
          <p:nvPr/>
        </p:nvGrpSpPr>
        <p:grpSpPr>
          <a:xfrm>
            <a:off x="2422195" y="142875"/>
            <a:ext cx="2726154" cy="1819980"/>
            <a:chOff x="2422195" y="142875"/>
            <a:chExt cx="2726154" cy="1819980"/>
          </a:xfrm>
        </p:grpSpPr>
        <p:sp>
          <p:nvSpPr>
            <p:cNvPr id="111" name="SMARTInkShape-132">
              <a:extLst>
                <a:ext uri="{FF2B5EF4-FFF2-40B4-BE49-F238E27FC236}">
                  <a16:creationId xmlns:a16="http://schemas.microsoft.com/office/drawing/2014/main" id="{CDCA852C-2080-4350-8A3B-A3A3286D5C4C}"/>
                </a:ext>
              </a:extLst>
            </p:cNvPr>
            <p:cNvSpPr/>
            <p:nvPr>
              <p:custDataLst>
                <p:tags r:id="rId7"/>
              </p:custDataLst>
            </p:nvPr>
          </p:nvSpPr>
          <p:spPr>
            <a:xfrm>
              <a:off x="2422195" y="1366242"/>
              <a:ext cx="310290" cy="596613"/>
            </a:xfrm>
            <a:custGeom>
              <a:avLst/>
              <a:gdLst/>
              <a:ahLst/>
              <a:cxnLst/>
              <a:rect l="0" t="0" r="0" b="0"/>
              <a:pathLst>
                <a:path w="310290" h="596613">
                  <a:moveTo>
                    <a:pt x="113836" y="0"/>
                  </a:moveTo>
                  <a:lnTo>
                    <a:pt x="113836" y="0"/>
                  </a:lnTo>
                  <a:lnTo>
                    <a:pt x="77653" y="38829"/>
                  </a:lnTo>
                  <a:lnTo>
                    <a:pt x="49283" y="82761"/>
                  </a:lnTo>
                  <a:lnTo>
                    <a:pt x="36611" y="122528"/>
                  </a:lnTo>
                  <a:lnTo>
                    <a:pt x="26266" y="154668"/>
                  </a:lnTo>
                  <a:lnTo>
                    <a:pt x="17700" y="191442"/>
                  </a:lnTo>
                  <a:lnTo>
                    <a:pt x="10586" y="231929"/>
                  </a:lnTo>
                  <a:lnTo>
                    <a:pt x="4116" y="276382"/>
                  </a:lnTo>
                  <a:lnTo>
                    <a:pt x="580" y="319951"/>
                  </a:lnTo>
                  <a:lnTo>
                    <a:pt x="0" y="362466"/>
                  </a:lnTo>
                  <a:lnTo>
                    <a:pt x="3049" y="404513"/>
                  </a:lnTo>
                  <a:lnTo>
                    <a:pt x="7712" y="443705"/>
                  </a:lnTo>
                  <a:lnTo>
                    <a:pt x="13092" y="479976"/>
                  </a:lnTo>
                  <a:lnTo>
                    <a:pt x="18790" y="512633"/>
                  </a:lnTo>
                  <a:lnTo>
                    <a:pt x="29921" y="538392"/>
                  </a:lnTo>
                  <a:lnTo>
                    <a:pt x="56581" y="579182"/>
                  </a:lnTo>
                  <a:lnTo>
                    <a:pt x="63759" y="585551"/>
                  </a:lnTo>
                  <a:lnTo>
                    <a:pt x="79674" y="592628"/>
                  </a:lnTo>
                  <a:lnTo>
                    <a:pt x="110108" y="596612"/>
                  </a:lnTo>
                  <a:lnTo>
                    <a:pt x="130038" y="592252"/>
                  </a:lnTo>
                  <a:lnTo>
                    <a:pt x="167087" y="573284"/>
                  </a:lnTo>
                  <a:lnTo>
                    <a:pt x="204061" y="535178"/>
                  </a:lnTo>
                  <a:lnTo>
                    <a:pt x="236040" y="495143"/>
                  </a:lnTo>
                  <a:lnTo>
                    <a:pt x="264808" y="452854"/>
                  </a:lnTo>
                  <a:lnTo>
                    <a:pt x="290199" y="415740"/>
                  </a:lnTo>
                  <a:lnTo>
                    <a:pt x="310289" y="37504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SMARTInkShape-133">
              <a:extLst>
                <a:ext uri="{FF2B5EF4-FFF2-40B4-BE49-F238E27FC236}">
                  <a16:creationId xmlns:a16="http://schemas.microsoft.com/office/drawing/2014/main" id="{1599F3FD-DC1D-4755-AE24-38B5359A8CF8}"/>
                </a:ext>
              </a:extLst>
            </p:cNvPr>
            <p:cNvSpPr/>
            <p:nvPr>
              <p:custDataLst>
                <p:tags r:id="rId8"/>
              </p:custDataLst>
            </p:nvPr>
          </p:nvSpPr>
          <p:spPr>
            <a:xfrm>
              <a:off x="2680511" y="1500187"/>
              <a:ext cx="184897" cy="299809"/>
            </a:xfrm>
            <a:custGeom>
              <a:avLst/>
              <a:gdLst/>
              <a:ahLst/>
              <a:cxnLst/>
              <a:rect l="0" t="0" r="0" b="0"/>
              <a:pathLst>
                <a:path w="184897" h="299809">
                  <a:moveTo>
                    <a:pt x="51973" y="0"/>
                  </a:moveTo>
                  <a:lnTo>
                    <a:pt x="51973" y="0"/>
                  </a:lnTo>
                  <a:lnTo>
                    <a:pt x="39614" y="19428"/>
                  </a:lnTo>
                  <a:lnTo>
                    <a:pt x="30605" y="32447"/>
                  </a:lnTo>
                  <a:lnTo>
                    <a:pt x="14092" y="73143"/>
                  </a:lnTo>
                  <a:lnTo>
                    <a:pt x="5372" y="96008"/>
                  </a:lnTo>
                  <a:lnTo>
                    <a:pt x="462" y="132186"/>
                  </a:lnTo>
                  <a:lnTo>
                    <a:pt x="0" y="172891"/>
                  </a:lnTo>
                  <a:lnTo>
                    <a:pt x="5706" y="210529"/>
                  </a:lnTo>
                  <a:lnTo>
                    <a:pt x="15665" y="245824"/>
                  </a:lnTo>
                  <a:lnTo>
                    <a:pt x="36585" y="274582"/>
                  </a:lnTo>
                  <a:lnTo>
                    <a:pt x="53072" y="289386"/>
                  </a:lnTo>
                  <a:lnTo>
                    <a:pt x="70321" y="297288"/>
                  </a:lnTo>
                  <a:lnTo>
                    <a:pt x="87909" y="299808"/>
                  </a:lnTo>
                  <a:lnTo>
                    <a:pt x="113553" y="295648"/>
                  </a:lnTo>
                  <a:lnTo>
                    <a:pt x="134160" y="287140"/>
                  </a:lnTo>
                  <a:lnTo>
                    <a:pt x="152833" y="271500"/>
                  </a:lnTo>
                  <a:lnTo>
                    <a:pt x="169942" y="248455"/>
                  </a:lnTo>
                  <a:lnTo>
                    <a:pt x="180744" y="221783"/>
                  </a:lnTo>
                  <a:lnTo>
                    <a:pt x="184896" y="177718"/>
                  </a:lnTo>
                  <a:lnTo>
                    <a:pt x="182970" y="145262"/>
                  </a:lnTo>
                  <a:lnTo>
                    <a:pt x="173430" y="102888"/>
                  </a:lnTo>
                  <a:lnTo>
                    <a:pt x="160999" y="64421"/>
                  </a:lnTo>
                  <a:lnTo>
                    <a:pt x="134779" y="30410"/>
                  </a:lnTo>
                  <a:lnTo>
                    <a:pt x="112558" y="16838"/>
                  </a:lnTo>
                  <a:lnTo>
                    <a:pt x="91862" y="11273"/>
                  </a:lnTo>
                  <a:lnTo>
                    <a:pt x="25184" y="1786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SMARTInkShape-134">
              <a:extLst>
                <a:ext uri="{FF2B5EF4-FFF2-40B4-BE49-F238E27FC236}">
                  <a16:creationId xmlns:a16="http://schemas.microsoft.com/office/drawing/2014/main" id="{5207F139-44F4-4E8E-8C97-7CB57A942D76}"/>
                </a:ext>
              </a:extLst>
            </p:cNvPr>
            <p:cNvSpPr/>
            <p:nvPr>
              <p:custDataLst>
                <p:tags r:id="rId9"/>
              </p:custDataLst>
            </p:nvPr>
          </p:nvSpPr>
          <p:spPr>
            <a:xfrm>
              <a:off x="2812851" y="1514784"/>
              <a:ext cx="187525" cy="192376"/>
            </a:xfrm>
            <a:custGeom>
              <a:avLst/>
              <a:gdLst/>
              <a:ahLst/>
              <a:cxnLst/>
              <a:rect l="0" t="0" r="0" b="0"/>
              <a:pathLst>
                <a:path w="187525" h="192376">
                  <a:moveTo>
                    <a:pt x="0" y="21122"/>
                  </a:moveTo>
                  <a:lnTo>
                    <a:pt x="0" y="21122"/>
                  </a:lnTo>
                  <a:lnTo>
                    <a:pt x="4741" y="52513"/>
                  </a:lnTo>
                  <a:lnTo>
                    <a:pt x="17170" y="87088"/>
                  </a:lnTo>
                  <a:lnTo>
                    <a:pt x="33010" y="127198"/>
                  </a:lnTo>
                  <a:lnTo>
                    <a:pt x="54220" y="163784"/>
                  </a:lnTo>
                  <a:lnTo>
                    <a:pt x="65769" y="179777"/>
                  </a:lnTo>
                  <a:lnTo>
                    <a:pt x="77518" y="190193"/>
                  </a:lnTo>
                  <a:lnTo>
                    <a:pt x="83428" y="192375"/>
                  </a:lnTo>
                  <a:lnTo>
                    <a:pt x="95288" y="192154"/>
                  </a:lnTo>
                  <a:lnTo>
                    <a:pt x="100236" y="189713"/>
                  </a:lnTo>
                  <a:lnTo>
                    <a:pt x="108381" y="181711"/>
                  </a:lnTo>
                  <a:lnTo>
                    <a:pt x="118544" y="151827"/>
                  </a:lnTo>
                  <a:lnTo>
                    <a:pt x="123098" y="116294"/>
                  </a:lnTo>
                  <a:lnTo>
                    <a:pt x="124637" y="75861"/>
                  </a:lnTo>
                  <a:lnTo>
                    <a:pt x="122295" y="39211"/>
                  </a:lnTo>
                  <a:lnTo>
                    <a:pt x="115912" y="8621"/>
                  </a:lnTo>
                  <a:lnTo>
                    <a:pt x="111709" y="1345"/>
                  </a:lnTo>
                  <a:lnTo>
                    <a:pt x="110192" y="0"/>
                  </a:lnTo>
                  <a:lnTo>
                    <a:pt x="109180" y="95"/>
                  </a:lnTo>
                  <a:lnTo>
                    <a:pt x="108505" y="1151"/>
                  </a:lnTo>
                  <a:lnTo>
                    <a:pt x="107557" y="7378"/>
                  </a:lnTo>
                  <a:lnTo>
                    <a:pt x="127309" y="52004"/>
                  </a:lnTo>
                  <a:lnTo>
                    <a:pt x="141580" y="62298"/>
                  </a:lnTo>
                  <a:lnTo>
                    <a:pt x="187524" y="747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SMARTInkShape-135">
              <a:extLst>
                <a:ext uri="{FF2B5EF4-FFF2-40B4-BE49-F238E27FC236}">
                  <a16:creationId xmlns:a16="http://schemas.microsoft.com/office/drawing/2014/main" id="{AED52D9C-3575-4C30-B35A-FE7A9AD20F30}"/>
                </a:ext>
              </a:extLst>
            </p:cNvPr>
            <p:cNvSpPr/>
            <p:nvPr>
              <p:custDataLst>
                <p:tags r:id="rId10"/>
              </p:custDataLst>
            </p:nvPr>
          </p:nvSpPr>
          <p:spPr>
            <a:xfrm>
              <a:off x="2975417" y="1303734"/>
              <a:ext cx="109003" cy="304715"/>
            </a:xfrm>
            <a:custGeom>
              <a:avLst/>
              <a:gdLst/>
              <a:ahLst/>
              <a:cxnLst/>
              <a:rect l="0" t="0" r="0" b="0"/>
              <a:pathLst>
                <a:path w="109003" h="304715">
                  <a:moveTo>
                    <a:pt x="60677" y="178594"/>
                  </a:moveTo>
                  <a:lnTo>
                    <a:pt x="60677" y="178594"/>
                  </a:lnTo>
                  <a:lnTo>
                    <a:pt x="55936" y="178594"/>
                  </a:lnTo>
                  <a:lnTo>
                    <a:pt x="55532" y="179586"/>
                  </a:lnTo>
                  <a:lnTo>
                    <a:pt x="58711" y="186715"/>
                  </a:lnTo>
                  <a:lnTo>
                    <a:pt x="69899" y="226235"/>
                  </a:lnTo>
                  <a:lnTo>
                    <a:pt x="85458" y="261943"/>
                  </a:lnTo>
                  <a:lnTo>
                    <a:pt x="107864" y="303778"/>
                  </a:lnTo>
                  <a:lnTo>
                    <a:pt x="109002" y="304714"/>
                  </a:lnTo>
                  <a:lnTo>
                    <a:pt x="107621" y="300462"/>
                  </a:lnTo>
                  <a:lnTo>
                    <a:pt x="90228" y="257427"/>
                  </a:lnTo>
                  <a:lnTo>
                    <a:pt x="70791" y="214111"/>
                  </a:lnTo>
                  <a:lnTo>
                    <a:pt x="53561" y="170433"/>
                  </a:lnTo>
                  <a:lnTo>
                    <a:pt x="33764" y="131417"/>
                  </a:lnTo>
                  <a:lnTo>
                    <a:pt x="17180" y="90562"/>
                  </a:lnTo>
                  <a:lnTo>
                    <a:pt x="4349" y="53828"/>
                  </a:lnTo>
                  <a:lnTo>
                    <a:pt x="0" y="31604"/>
                  </a:lnTo>
                  <a:lnTo>
                    <a:pt x="7098"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SMARTInkShape-136">
              <a:extLst>
                <a:ext uri="{FF2B5EF4-FFF2-40B4-BE49-F238E27FC236}">
                  <a16:creationId xmlns:a16="http://schemas.microsoft.com/office/drawing/2014/main" id="{925B33F9-1749-411E-81AB-978C73DEAB7B}"/>
                </a:ext>
              </a:extLst>
            </p:cNvPr>
            <p:cNvSpPr/>
            <p:nvPr>
              <p:custDataLst>
                <p:tags r:id="rId11"/>
              </p:custDataLst>
            </p:nvPr>
          </p:nvSpPr>
          <p:spPr>
            <a:xfrm>
              <a:off x="3009304" y="1035844"/>
              <a:ext cx="214314" cy="410766"/>
            </a:xfrm>
            <a:custGeom>
              <a:avLst/>
              <a:gdLst/>
              <a:ahLst/>
              <a:cxnLst/>
              <a:rect l="0" t="0" r="0" b="0"/>
              <a:pathLst>
                <a:path w="214314" h="410766">
                  <a:moveTo>
                    <a:pt x="0" y="0"/>
                  </a:moveTo>
                  <a:lnTo>
                    <a:pt x="0" y="0"/>
                  </a:lnTo>
                  <a:lnTo>
                    <a:pt x="0" y="17169"/>
                  </a:lnTo>
                  <a:lnTo>
                    <a:pt x="19403" y="59542"/>
                  </a:lnTo>
                  <a:lnTo>
                    <a:pt x="32428" y="95253"/>
                  </a:lnTo>
                  <a:lnTo>
                    <a:pt x="48415" y="131962"/>
                  </a:lnTo>
                  <a:lnTo>
                    <a:pt x="66711" y="174809"/>
                  </a:lnTo>
                  <a:lnTo>
                    <a:pt x="82235" y="207669"/>
                  </a:lnTo>
                  <a:lnTo>
                    <a:pt x="99057" y="242118"/>
                  </a:lnTo>
                  <a:lnTo>
                    <a:pt x="116456" y="276279"/>
                  </a:lnTo>
                  <a:lnTo>
                    <a:pt x="134110" y="307999"/>
                  </a:lnTo>
                  <a:lnTo>
                    <a:pt x="160783" y="349007"/>
                  </a:lnTo>
                  <a:lnTo>
                    <a:pt x="194479" y="389306"/>
                  </a:lnTo>
                  <a:lnTo>
                    <a:pt x="214313" y="41076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SMARTInkShape-137">
              <a:extLst>
                <a:ext uri="{FF2B5EF4-FFF2-40B4-BE49-F238E27FC236}">
                  <a16:creationId xmlns:a16="http://schemas.microsoft.com/office/drawing/2014/main" id="{D02BD561-B229-4C61-AA24-D87C226B55D3}"/>
                </a:ext>
              </a:extLst>
            </p:cNvPr>
            <p:cNvSpPr/>
            <p:nvPr>
              <p:custDataLst>
                <p:tags r:id="rId12"/>
              </p:custDataLst>
            </p:nvPr>
          </p:nvSpPr>
          <p:spPr>
            <a:xfrm>
              <a:off x="3063710" y="1160859"/>
              <a:ext cx="168838" cy="232173"/>
            </a:xfrm>
            <a:custGeom>
              <a:avLst/>
              <a:gdLst/>
              <a:ahLst/>
              <a:cxnLst/>
              <a:rect l="0" t="0" r="0" b="0"/>
              <a:pathLst>
                <a:path w="168838" h="232173">
                  <a:moveTo>
                    <a:pt x="8102" y="232172"/>
                  </a:moveTo>
                  <a:lnTo>
                    <a:pt x="8102" y="232172"/>
                  </a:lnTo>
                  <a:lnTo>
                    <a:pt x="3362" y="232172"/>
                  </a:lnTo>
                  <a:lnTo>
                    <a:pt x="1965" y="230188"/>
                  </a:lnTo>
                  <a:lnTo>
                    <a:pt x="0" y="215930"/>
                  </a:lnTo>
                  <a:lnTo>
                    <a:pt x="1402" y="187452"/>
                  </a:lnTo>
                  <a:lnTo>
                    <a:pt x="14495" y="153878"/>
                  </a:lnTo>
                  <a:lnTo>
                    <a:pt x="37778" y="118795"/>
                  </a:lnTo>
                  <a:lnTo>
                    <a:pt x="69371" y="83265"/>
                  </a:lnTo>
                  <a:lnTo>
                    <a:pt x="103867" y="49586"/>
                  </a:lnTo>
                  <a:lnTo>
                    <a:pt x="168837"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SMARTInkShape-138">
              <a:extLst>
                <a:ext uri="{FF2B5EF4-FFF2-40B4-BE49-F238E27FC236}">
                  <a16:creationId xmlns:a16="http://schemas.microsoft.com/office/drawing/2014/main" id="{3EED270B-1C92-44F8-88F1-A987EA767399}"/>
                </a:ext>
              </a:extLst>
            </p:cNvPr>
            <p:cNvSpPr/>
            <p:nvPr>
              <p:custDataLst>
                <p:tags r:id="rId13"/>
              </p:custDataLst>
            </p:nvPr>
          </p:nvSpPr>
          <p:spPr>
            <a:xfrm>
              <a:off x="3411650" y="1017984"/>
              <a:ext cx="164097" cy="296521"/>
            </a:xfrm>
            <a:custGeom>
              <a:avLst/>
              <a:gdLst/>
              <a:ahLst/>
              <a:cxnLst/>
              <a:rect l="0" t="0" r="0" b="0"/>
              <a:pathLst>
                <a:path w="164097" h="296521">
                  <a:moveTo>
                    <a:pt x="26279" y="0"/>
                  </a:moveTo>
                  <a:lnTo>
                    <a:pt x="26279" y="0"/>
                  </a:lnTo>
                  <a:lnTo>
                    <a:pt x="13851" y="37287"/>
                  </a:lnTo>
                  <a:lnTo>
                    <a:pt x="5288" y="72454"/>
                  </a:lnTo>
                  <a:lnTo>
                    <a:pt x="1208" y="114293"/>
                  </a:lnTo>
                  <a:lnTo>
                    <a:pt x="0" y="158109"/>
                  </a:lnTo>
                  <a:lnTo>
                    <a:pt x="4381" y="202510"/>
                  </a:lnTo>
                  <a:lnTo>
                    <a:pt x="16704" y="237605"/>
                  </a:lnTo>
                  <a:lnTo>
                    <a:pt x="32923" y="266855"/>
                  </a:lnTo>
                  <a:lnTo>
                    <a:pt x="47092" y="279998"/>
                  </a:lnTo>
                  <a:lnTo>
                    <a:pt x="75700" y="296520"/>
                  </a:lnTo>
                  <a:lnTo>
                    <a:pt x="85024" y="294915"/>
                  </a:lnTo>
                  <a:lnTo>
                    <a:pt x="108612" y="282547"/>
                  </a:lnTo>
                  <a:lnTo>
                    <a:pt x="125048" y="266467"/>
                  </a:lnTo>
                  <a:lnTo>
                    <a:pt x="143685" y="231891"/>
                  </a:lnTo>
                  <a:lnTo>
                    <a:pt x="156921" y="189269"/>
                  </a:lnTo>
                  <a:lnTo>
                    <a:pt x="164096" y="155409"/>
                  </a:lnTo>
                  <a:lnTo>
                    <a:pt x="159829" y="124099"/>
                  </a:lnTo>
                  <a:lnTo>
                    <a:pt x="146437" y="87262"/>
                  </a:lnTo>
                  <a:lnTo>
                    <a:pt x="128910" y="62456"/>
                  </a:lnTo>
                  <a:lnTo>
                    <a:pt x="105305" y="43531"/>
                  </a:lnTo>
                  <a:lnTo>
                    <a:pt x="88191" y="34891"/>
                  </a:lnTo>
                  <a:lnTo>
                    <a:pt x="52340" y="29190"/>
                  </a:lnTo>
                  <a:lnTo>
                    <a:pt x="8420" y="2678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SMARTInkShape-139">
              <a:extLst>
                <a:ext uri="{FF2B5EF4-FFF2-40B4-BE49-F238E27FC236}">
                  <a16:creationId xmlns:a16="http://schemas.microsoft.com/office/drawing/2014/main" id="{9F3F732A-BA36-4E9A-9370-239672DED1E6}"/>
                </a:ext>
              </a:extLst>
            </p:cNvPr>
            <p:cNvSpPr/>
            <p:nvPr>
              <p:custDataLst>
                <p:tags r:id="rId14"/>
              </p:custDataLst>
            </p:nvPr>
          </p:nvSpPr>
          <p:spPr>
            <a:xfrm>
              <a:off x="3572895" y="723305"/>
              <a:ext cx="154730" cy="505192"/>
            </a:xfrm>
            <a:custGeom>
              <a:avLst/>
              <a:gdLst/>
              <a:ahLst/>
              <a:cxnLst/>
              <a:rect l="0" t="0" r="0" b="0"/>
              <a:pathLst>
                <a:path w="154730" h="505192">
                  <a:moveTo>
                    <a:pt x="52558" y="258961"/>
                  </a:moveTo>
                  <a:lnTo>
                    <a:pt x="52558" y="258961"/>
                  </a:lnTo>
                  <a:lnTo>
                    <a:pt x="69727" y="296247"/>
                  </a:lnTo>
                  <a:lnTo>
                    <a:pt x="90713" y="338829"/>
                  </a:lnTo>
                  <a:lnTo>
                    <a:pt x="103109" y="378647"/>
                  </a:lnTo>
                  <a:lnTo>
                    <a:pt x="117917" y="416021"/>
                  </a:lnTo>
                  <a:lnTo>
                    <a:pt x="129030" y="451238"/>
                  </a:lnTo>
                  <a:lnTo>
                    <a:pt x="144710" y="494772"/>
                  </a:lnTo>
                  <a:lnTo>
                    <a:pt x="150731" y="502672"/>
                  </a:lnTo>
                  <a:lnTo>
                    <a:pt x="154729" y="505191"/>
                  </a:lnTo>
                  <a:lnTo>
                    <a:pt x="154407" y="504473"/>
                  </a:lnTo>
                  <a:lnTo>
                    <a:pt x="130867" y="466982"/>
                  </a:lnTo>
                  <a:lnTo>
                    <a:pt x="106318" y="426500"/>
                  </a:lnTo>
                  <a:lnTo>
                    <a:pt x="85684" y="392276"/>
                  </a:lnTo>
                  <a:lnTo>
                    <a:pt x="63366" y="354355"/>
                  </a:lnTo>
                  <a:lnTo>
                    <a:pt x="44185" y="311699"/>
                  </a:lnTo>
                  <a:lnTo>
                    <a:pt x="25934" y="270287"/>
                  </a:lnTo>
                  <a:lnTo>
                    <a:pt x="10604" y="230236"/>
                  </a:lnTo>
                  <a:lnTo>
                    <a:pt x="2424" y="189595"/>
                  </a:lnTo>
                  <a:lnTo>
                    <a:pt x="0" y="152418"/>
                  </a:lnTo>
                  <a:lnTo>
                    <a:pt x="1928" y="118913"/>
                  </a:lnTo>
                  <a:lnTo>
                    <a:pt x="11469" y="80925"/>
                  </a:lnTo>
                  <a:lnTo>
                    <a:pt x="29469" y="53743"/>
                  </a:lnTo>
                  <a:lnTo>
                    <a:pt x="53654" y="31578"/>
                  </a:lnTo>
                  <a:lnTo>
                    <a:pt x="94705" y="9952"/>
                  </a:lnTo>
                  <a:lnTo>
                    <a:pt x="109985" y="4423"/>
                  </a:lnTo>
                  <a:lnTo>
                    <a:pt x="150784"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SMARTInkShape-140">
              <a:extLst>
                <a:ext uri="{FF2B5EF4-FFF2-40B4-BE49-F238E27FC236}">
                  <a16:creationId xmlns:a16="http://schemas.microsoft.com/office/drawing/2014/main" id="{EB73F580-9E99-4387-AB64-3164BB289D7B}"/>
                </a:ext>
              </a:extLst>
            </p:cNvPr>
            <p:cNvSpPr/>
            <p:nvPr>
              <p:custDataLst>
                <p:tags r:id="rId15"/>
              </p:custDataLst>
            </p:nvPr>
          </p:nvSpPr>
          <p:spPr>
            <a:xfrm>
              <a:off x="3662413" y="830461"/>
              <a:ext cx="168424" cy="250032"/>
            </a:xfrm>
            <a:custGeom>
              <a:avLst/>
              <a:gdLst/>
              <a:ahLst/>
              <a:cxnLst/>
              <a:rect l="0" t="0" r="0" b="0"/>
              <a:pathLst>
                <a:path w="168424" h="250032">
                  <a:moveTo>
                    <a:pt x="7688" y="250031"/>
                  </a:moveTo>
                  <a:lnTo>
                    <a:pt x="7688" y="250031"/>
                  </a:lnTo>
                  <a:lnTo>
                    <a:pt x="0" y="250031"/>
                  </a:lnTo>
                  <a:lnTo>
                    <a:pt x="11297" y="208004"/>
                  </a:lnTo>
                  <a:lnTo>
                    <a:pt x="30817" y="169190"/>
                  </a:lnTo>
                  <a:lnTo>
                    <a:pt x="53898" y="134907"/>
                  </a:lnTo>
                  <a:lnTo>
                    <a:pt x="79588" y="95755"/>
                  </a:lnTo>
                  <a:lnTo>
                    <a:pt x="112290" y="54854"/>
                  </a:lnTo>
                  <a:lnTo>
                    <a:pt x="137239" y="27167"/>
                  </a:lnTo>
                  <a:lnTo>
                    <a:pt x="168423"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SMARTInkShape-141">
              <a:extLst>
                <a:ext uri="{FF2B5EF4-FFF2-40B4-BE49-F238E27FC236}">
                  <a16:creationId xmlns:a16="http://schemas.microsoft.com/office/drawing/2014/main" id="{8E39DBDA-B48C-4087-A925-35E5F7A4273F}"/>
                </a:ext>
              </a:extLst>
            </p:cNvPr>
            <p:cNvSpPr/>
            <p:nvPr>
              <p:custDataLst>
                <p:tags r:id="rId16"/>
              </p:custDataLst>
            </p:nvPr>
          </p:nvSpPr>
          <p:spPr>
            <a:xfrm>
              <a:off x="3805615" y="562570"/>
              <a:ext cx="154215" cy="512918"/>
            </a:xfrm>
            <a:custGeom>
              <a:avLst/>
              <a:gdLst/>
              <a:ahLst/>
              <a:cxnLst/>
              <a:rect l="0" t="0" r="0" b="0"/>
              <a:pathLst>
                <a:path w="154215" h="512918">
                  <a:moveTo>
                    <a:pt x="114517" y="383977"/>
                  </a:moveTo>
                  <a:lnTo>
                    <a:pt x="114517" y="383977"/>
                  </a:lnTo>
                  <a:lnTo>
                    <a:pt x="124231" y="420186"/>
                  </a:lnTo>
                  <a:lnTo>
                    <a:pt x="132609" y="451922"/>
                  </a:lnTo>
                  <a:lnTo>
                    <a:pt x="141375" y="487452"/>
                  </a:lnTo>
                  <a:lnTo>
                    <a:pt x="147291" y="504380"/>
                  </a:lnTo>
                  <a:lnTo>
                    <a:pt x="154214" y="512917"/>
                  </a:lnTo>
                  <a:lnTo>
                    <a:pt x="117903" y="471917"/>
                  </a:lnTo>
                  <a:lnTo>
                    <a:pt x="93762" y="436295"/>
                  </a:lnTo>
                  <a:lnTo>
                    <a:pt x="69885" y="392070"/>
                  </a:lnTo>
                  <a:lnTo>
                    <a:pt x="52014" y="354294"/>
                  </a:lnTo>
                  <a:lnTo>
                    <a:pt x="34152" y="311682"/>
                  </a:lnTo>
                  <a:lnTo>
                    <a:pt x="16292" y="267637"/>
                  </a:lnTo>
                  <a:lnTo>
                    <a:pt x="3723" y="223167"/>
                  </a:lnTo>
                  <a:lnTo>
                    <a:pt x="0" y="181218"/>
                  </a:lnTo>
                  <a:lnTo>
                    <a:pt x="1542" y="141007"/>
                  </a:lnTo>
                  <a:lnTo>
                    <a:pt x="8283" y="102965"/>
                  </a:lnTo>
                  <a:lnTo>
                    <a:pt x="15708" y="82473"/>
                  </a:lnTo>
                  <a:lnTo>
                    <a:pt x="44729" y="45065"/>
                  </a:lnTo>
                  <a:lnTo>
                    <a:pt x="61673" y="28959"/>
                  </a:lnTo>
                  <a:lnTo>
                    <a:pt x="105684" y="7023"/>
                  </a:lnTo>
                  <a:lnTo>
                    <a:pt x="132377"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SMARTInkShape-142">
              <a:extLst>
                <a:ext uri="{FF2B5EF4-FFF2-40B4-BE49-F238E27FC236}">
                  <a16:creationId xmlns:a16="http://schemas.microsoft.com/office/drawing/2014/main" id="{12AABDE6-E356-4D4B-8E07-C93C91EDE578}"/>
                </a:ext>
              </a:extLst>
            </p:cNvPr>
            <p:cNvSpPr/>
            <p:nvPr>
              <p:custDataLst>
                <p:tags r:id="rId17"/>
              </p:custDataLst>
            </p:nvPr>
          </p:nvSpPr>
          <p:spPr>
            <a:xfrm>
              <a:off x="3866554" y="785812"/>
              <a:ext cx="125017" cy="107158"/>
            </a:xfrm>
            <a:custGeom>
              <a:avLst/>
              <a:gdLst/>
              <a:ahLst/>
              <a:cxnLst/>
              <a:rect l="0" t="0" r="0" b="0"/>
              <a:pathLst>
                <a:path w="125017" h="107158">
                  <a:moveTo>
                    <a:pt x="0" y="107157"/>
                  </a:moveTo>
                  <a:lnTo>
                    <a:pt x="0" y="107157"/>
                  </a:lnTo>
                  <a:lnTo>
                    <a:pt x="7130" y="99035"/>
                  </a:lnTo>
                  <a:lnTo>
                    <a:pt x="30472" y="68997"/>
                  </a:lnTo>
                  <a:lnTo>
                    <a:pt x="69373" y="42366"/>
                  </a:lnTo>
                  <a:lnTo>
                    <a:pt x="111074" y="11998"/>
                  </a:lnTo>
                  <a:lnTo>
                    <a:pt x="125016"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SMARTInkShape-143">
              <a:extLst>
                <a:ext uri="{FF2B5EF4-FFF2-40B4-BE49-F238E27FC236}">
                  <a16:creationId xmlns:a16="http://schemas.microsoft.com/office/drawing/2014/main" id="{608261BF-08DE-4924-8175-6C300CC4245D}"/>
                </a:ext>
              </a:extLst>
            </p:cNvPr>
            <p:cNvSpPr/>
            <p:nvPr>
              <p:custDataLst>
                <p:tags r:id="rId18"/>
              </p:custDataLst>
            </p:nvPr>
          </p:nvSpPr>
          <p:spPr>
            <a:xfrm>
              <a:off x="4125515" y="857250"/>
              <a:ext cx="35720" cy="107157"/>
            </a:xfrm>
            <a:custGeom>
              <a:avLst/>
              <a:gdLst/>
              <a:ahLst/>
              <a:cxnLst/>
              <a:rect l="0" t="0" r="0" b="0"/>
              <a:pathLst>
                <a:path w="35720" h="107157">
                  <a:moveTo>
                    <a:pt x="0" y="0"/>
                  </a:moveTo>
                  <a:lnTo>
                    <a:pt x="0" y="0"/>
                  </a:lnTo>
                  <a:lnTo>
                    <a:pt x="4741" y="42027"/>
                  </a:lnTo>
                  <a:lnTo>
                    <a:pt x="10087" y="78857"/>
                  </a:lnTo>
                  <a:lnTo>
                    <a:pt x="18043" y="93256"/>
                  </a:lnTo>
                  <a:lnTo>
                    <a:pt x="35719" y="10715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SMARTInkShape-144">
              <a:extLst>
                <a:ext uri="{FF2B5EF4-FFF2-40B4-BE49-F238E27FC236}">
                  <a16:creationId xmlns:a16="http://schemas.microsoft.com/office/drawing/2014/main" id="{79E70556-3FE6-4662-AC38-E7D3B00167D0}"/>
                </a:ext>
              </a:extLst>
            </p:cNvPr>
            <p:cNvSpPr/>
            <p:nvPr>
              <p:custDataLst>
                <p:tags r:id="rId19"/>
              </p:custDataLst>
            </p:nvPr>
          </p:nvSpPr>
          <p:spPr>
            <a:xfrm>
              <a:off x="4125515" y="634008"/>
              <a:ext cx="8931" cy="62509"/>
            </a:xfrm>
            <a:custGeom>
              <a:avLst/>
              <a:gdLst/>
              <a:ahLst/>
              <a:cxnLst/>
              <a:rect l="0" t="0" r="0" b="0"/>
              <a:pathLst>
                <a:path w="8931" h="62509">
                  <a:moveTo>
                    <a:pt x="8930" y="62508"/>
                  </a:moveTo>
                  <a:lnTo>
                    <a:pt x="8930" y="62508"/>
                  </a:lnTo>
                  <a:lnTo>
                    <a:pt x="1863" y="45726"/>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SMARTInkShape-145">
              <a:extLst>
                <a:ext uri="{FF2B5EF4-FFF2-40B4-BE49-F238E27FC236}">
                  <a16:creationId xmlns:a16="http://schemas.microsoft.com/office/drawing/2014/main" id="{5C407DF1-20DA-4AF2-BD1D-83D99409E29E}"/>
                </a:ext>
              </a:extLst>
            </p:cNvPr>
            <p:cNvSpPr/>
            <p:nvPr>
              <p:custDataLst>
                <p:tags r:id="rId20"/>
              </p:custDataLst>
            </p:nvPr>
          </p:nvSpPr>
          <p:spPr>
            <a:xfrm>
              <a:off x="4203466" y="517922"/>
              <a:ext cx="234589" cy="329616"/>
            </a:xfrm>
            <a:custGeom>
              <a:avLst/>
              <a:gdLst/>
              <a:ahLst/>
              <a:cxnLst/>
              <a:rect l="0" t="0" r="0" b="0"/>
              <a:pathLst>
                <a:path w="234589" h="329616">
                  <a:moveTo>
                    <a:pt x="118502" y="0"/>
                  </a:moveTo>
                  <a:lnTo>
                    <a:pt x="118502" y="0"/>
                  </a:lnTo>
                  <a:lnTo>
                    <a:pt x="118502" y="9481"/>
                  </a:lnTo>
                  <a:lnTo>
                    <a:pt x="115857" y="16781"/>
                  </a:lnTo>
                  <a:lnTo>
                    <a:pt x="95119" y="57697"/>
                  </a:lnTo>
                  <a:lnTo>
                    <a:pt x="63833" y="102017"/>
                  </a:lnTo>
                  <a:lnTo>
                    <a:pt x="42552" y="137163"/>
                  </a:lnTo>
                  <a:lnTo>
                    <a:pt x="23679" y="172712"/>
                  </a:lnTo>
                  <a:lnTo>
                    <a:pt x="10260" y="213121"/>
                  </a:lnTo>
                  <a:lnTo>
                    <a:pt x="0" y="251773"/>
                  </a:lnTo>
                  <a:lnTo>
                    <a:pt x="157" y="293101"/>
                  </a:lnTo>
                  <a:lnTo>
                    <a:pt x="4879" y="304541"/>
                  </a:lnTo>
                  <a:lnTo>
                    <a:pt x="20709" y="322544"/>
                  </a:lnTo>
                  <a:lnTo>
                    <a:pt x="29494" y="327147"/>
                  </a:lnTo>
                  <a:lnTo>
                    <a:pt x="47194" y="329615"/>
                  </a:lnTo>
                  <a:lnTo>
                    <a:pt x="89938" y="315985"/>
                  </a:lnTo>
                  <a:lnTo>
                    <a:pt x="124811" y="298898"/>
                  </a:lnTo>
                  <a:lnTo>
                    <a:pt x="160280" y="276416"/>
                  </a:lnTo>
                  <a:lnTo>
                    <a:pt x="202529" y="250539"/>
                  </a:lnTo>
                  <a:lnTo>
                    <a:pt x="234588" y="21431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SMARTInkShape-146">
              <a:extLst>
                <a:ext uri="{FF2B5EF4-FFF2-40B4-BE49-F238E27FC236}">
                  <a16:creationId xmlns:a16="http://schemas.microsoft.com/office/drawing/2014/main" id="{3BBAB8C0-396E-4B66-A05C-1068101439BA}"/>
                </a:ext>
              </a:extLst>
            </p:cNvPr>
            <p:cNvSpPr/>
            <p:nvPr>
              <p:custDataLst>
                <p:tags r:id="rId21"/>
              </p:custDataLst>
            </p:nvPr>
          </p:nvSpPr>
          <p:spPr>
            <a:xfrm>
              <a:off x="4429125" y="571500"/>
              <a:ext cx="80368" cy="179301"/>
            </a:xfrm>
            <a:custGeom>
              <a:avLst/>
              <a:gdLst/>
              <a:ahLst/>
              <a:cxnLst/>
              <a:rect l="0" t="0" r="0" b="0"/>
              <a:pathLst>
                <a:path w="80368" h="179301">
                  <a:moveTo>
                    <a:pt x="0" y="0"/>
                  </a:moveTo>
                  <a:lnTo>
                    <a:pt x="0" y="0"/>
                  </a:lnTo>
                  <a:lnTo>
                    <a:pt x="4740" y="9481"/>
                  </a:lnTo>
                  <a:lnTo>
                    <a:pt x="9094" y="49865"/>
                  </a:lnTo>
                  <a:lnTo>
                    <a:pt x="18479" y="91209"/>
                  </a:lnTo>
                  <a:lnTo>
                    <a:pt x="29888" y="132559"/>
                  </a:lnTo>
                  <a:lnTo>
                    <a:pt x="42688" y="162261"/>
                  </a:lnTo>
                  <a:lnTo>
                    <a:pt x="55753" y="178164"/>
                  </a:lnTo>
                  <a:lnTo>
                    <a:pt x="58005" y="179300"/>
                  </a:lnTo>
                  <a:lnTo>
                    <a:pt x="59506" y="179064"/>
                  </a:lnTo>
                  <a:lnTo>
                    <a:pt x="80367" y="15180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SMARTInkShape-147">
              <a:extLst>
                <a:ext uri="{FF2B5EF4-FFF2-40B4-BE49-F238E27FC236}">
                  <a16:creationId xmlns:a16="http://schemas.microsoft.com/office/drawing/2014/main" id="{B7AEDB9E-F1A0-473C-A999-4F0FB9E04180}"/>
                </a:ext>
              </a:extLst>
            </p:cNvPr>
            <p:cNvSpPr/>
            <p:nvPr>
              <p:custDataLst>
                <p:tags r:id="rId22"/>
              </p:custDataLst>
            </p:nvPr>
          </p:nvSpPr>
          <p:spPr>
            <a:xfrm>
              <a:off x="4473773" y="482203"/>
              <a:ext cx="8931" cy="1"/>
            </a:xfrm>
            <a:custGeom>
              <a:avLst/>
              <a:gdLst/>
              <a:ahLst/>
              <a:cxnLst/>
              <a:rect l="0" t="0" r="0" b="0"/>
              <a:pathLst>
                <a:path w="8931" h="1">
                  <a:moveTo>
                    <a:pt x="8930" y="0"/>
                  </a:moveTo>
                  <a:lnTo>
                    <a:pt x="8930" y="0"/>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SMARTInkShape-148">
              <a:extLst>
                <a:ext uri="{FF2B5EF4-FFF2-40B4-BE49-F238E27FC236}">
                  <a16:creationId xmlns:a16="http://schemas.microsoft.com/office/drawing/2014/main" id="{6277867D-56D0-4241-9C73-E38B92CB2758}"/>
                </a:ext>
              </a:extLst>
            </p:cNvPr>
            <p:cNvSpPr/>
            <p:nvPr>
              <p:custDataLst>
                <p:tags r:id="rId23"/>
              </p:custDataLst>
            </p:nvPr>
          </p:nvSpPr>
          <p:spPr>
            <a:xfrm>
              <a:off x="4558880" y="482203"/>
              <a:ext cx="218503" cy="182597"/>
            </a:xfrm>
            <a:custGeom>
              <a:avLst/>
              <a:gdLst/>
              <a:ahLst/>
              <a:cxnLst/>
              <a:rect l="0" t="0" r="0" b="0"/>
              <a:pathLst>
                <a:path w="218503" h="182597">
                  <a:moveTo>
                    <a:pt x="48838" y="0"/>
                  </a:moveTo>
                  <a:lnTo>
                    <a:pt x="48838" y="0"/>
                  </a:lnTo>
                  <a:lnTo>
                    <a:pt x="31669" y="39079"/>
                  </a:lnTo>
                  <a:lnTo>
                    <a:pt x="16821" y="79267"/>
                  </a:lnTo>
                  <a:lnTo>
                    <a:pt x="6979" y="115869"/>
                  </a:lnTo>
                  <a:lnTo>
                    <a:pt x="2370" y="140165"/>
                  </a:lnTo>
                  <a:lnTo>
                    <a:pt x="0" y="147021"/>
                  </a:lnTo>
                  <a:lnTo>
                    <a:pt x="13" y="162577"/>
                  </a:lnTo>
                  <a:lnTo>
                    <a:pt x="3326" y="176436"/>
                  </a:lnTo>
                  <a:lnTo>
                    <a:pt x="5598" y="180132"/>
                  </a:lnTo>
                  <a:lnTo>
                    <a:pt x="8105" y="182596"/>
                  </a:lnTo>
                  <a:lnTo>
                    <a:pt x="11762" y="181262"/>
                  </a:lnTo>
                  <a:lnTo>
                    <a:pt x="31887" y="157734"/>
                  </a:lnTo>
                  <a:lnTo>
                    <a:pt x="57064" y="113961"/>
                  </a:lnTo>
                  <a:lnTo>
                    <a:pt x="69535" y="75207"/>
                  </a:lnTo>
                  <a:lnTo>
                    <a:pt x="74825" y="32577"/>
                  </a:lnTo>
                  <a:lnTo>
                    <a:pt x="75093" y="27671"/>
                  </a:lnTo>
                  <a:lnTo>
                    <a:pt x="74279" y="24401"/>
                  </a:lnTo>
                  <a:lnTo>
                    <a:pt x="72744" y="22220"/>
                  </a:lnTo>
                  <a:lnTo>
                    <a:pt x="70729" y="20767"/>
                  </a:lnTo>
                  <a:lnTo>
                    <a:pt x="69385" y="21782"/>
                  </a:lnTo>
                  <a:lnTo>
                    <a:pt x="67892" y="28202"/>
                  </a:lnTo>
                  <a:lnTo>
                    <a:pt x="79232" y="64657"/>
                  </a:lnTo>
                  <a:lnTo>
                    <a:pt x="92461" y="85193"/>
                  </a:lnTo>
                  <a:lnTo>
                    <a:pt x="118428" y="103846"/>
                  </a:lnTo>
                  <a:lnTo>
                    <a:pt x="151258" y="112459"/>
                  </a:lnTo>
                  <a:lnTo>
                    <a:pt x="166458" y="111828"/>
                  </a:lnTo>
                  <a:lnTo>
                    <a:pt x="177512" y="107248"/>
                  </a:lnTo>
                  <a:lnTo>
                    <a:pt x="194891" y="92521"/>
                  </a:lnTo>
                  <a:lnTo>
                    <a:pt x="218502" y="6250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SMARTInkShape-149">
              <a:extLst>
                <a:ext uri="{FF2B5EF4-FFF2-40B4-BE49-F238E27FC236}">
                  <a16:creationId xmlns:a16="http://schemas.microsoft.com/office/drawing/2014/main" id="{CF507F4E-9039-4485-8092-6EBE2CB23DD2}"/>
                </a:ext>
              </a:extLst>
            </p:cNvPr>
            <p:cNvSpPr/>
            <p:nvPr>
              <p:custDataLst>
                <p:tags r:id="rId24"/>
              </p:custDataLst>
            </p:nvPr>
          </p:nvSpPr>
          <p:spPr>
            <a:xfrm>
              <a:off x="4741664" y="142875"/>
              <a:ext cx="151806" cy="348259"/>
            </a:xfrm>
            <a:custGeom>
              <a:avLst/>
              <a:gdLst/>
              <a:ahLst/>
              <a:cxnLst/>
              <a:rect l="0" t="0" r="0" b="0"/>
              <a:pathLst>
                <a:path w="151806" h="348259">
                  <a:moveTo>
                    <a:pt x="0" y="0"/>
                  </a:moveTo>
                  <a:lnTo>
                    <a:pt x="0" y="0"/>
                  </a:lnTo>
                  <a:lnTo>
                    <a:pt x="2645" y="17651"/>
                  </a:lnTo>
                  <a:lnTo>
                    <a:pt x="12359" y="44587"/>
                  </a:lnTo>
                  <a:lnTo>
                    <a:pt x="25159" y="76711"/>
                  </a:lnTo>
                  <a:lnTo>
                    <a:pt x="37882" y="115003"/>
                  </a:lnTo>
                  <a:lnTo>
                    <a:pt x="54219" y="151484"/>
                  </a:lnTo>
                  <a:lnTo>
                    <a:pt x="71627" y="190074"/>
                  </a:lnTo>
                  <a:lnTo>
                    <a:pt x="89353" y="230282"/>
                  </a:lnTo>
                  <a:lnTo>
                    <a:pt x="107172" y="267331"/>
                  </a:lnTo>
                  <a:lnTo>
                    <a:pt x="126231" y="305924"/>
                  </a:lnTo>
                  <a:lnTo>
                    <a:pt x="151805" y="34825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SMARTInkShape-150">
              <a:extLst>
                <a:ext uri="{FF2B5EF4-FFF2-40B4-BE49-F238E27FC236}">
                  <a16:creationId xmlns:a16="http://schemas.microsoft.com/office/drawing/2014/main" id="{528D36C6-E796-4CE2-984F-6BDE9DF2F077}"/>
                </a:ext>
              </a:extLst>
            </p:cNvPr>
            <p:cNvSpPr/>
            <p:nvPr>
              <p:custDataLst>
                <p:tags r:id="rId25"/>
              </p:custDataLst>
            </p:nvPr>
          </p:nvSpPr>
          <p:spPr>
            <a:xfrm>
              <a:off x="4962049" y="154287"/>
              <a:ext cx="186300" cy="408284"/>
            </a:xfrm>
            <a:custGeom>
              <a:avLst/>
              <a:gdLst/>
              <a:ahLst/>
              <a:cxnLst/>
              <a:rect l="0" t="0" r="0" b="0"/>
              <a:pathLst>
                <a:path w="186300" h="408284">
                  <a:moveTo>
                    <a:pt x="83224" y="15377"/>
                  </a:moveTo>
                  <a:lnTo>
                    <a:pt x="83224" y="15377"/>
                  </a:lnTo>
                  <a:lnTo>
                    <a:pt x="83224" y="5896"/>
                  </a:lnTo>
                  <a:lnTo>
                    <a:pt x="81240" y="3103"/>
                  </a:lnTo>
                  <a:lnTo>
                    <a:pt x="77932" y="1241"/>
                  </a:lnTo>
                  <a:lnTo>
                    <a:pt x="73743" y="0"/>
                  </a:lnTo>
                  <a:lnTo>
                    <a:pt x="67974" y="3141"/>
                  </a:lnTo>
                  <a:lnTo>
                    <a:pt x="28282" y="45322"/>
                  </a:lnTo>
                  <a:lnTo>
                    <a:pt x="6237" y="87900"/>
                  </a:lnTo>
                  <a:lnTo>
                    <a:pt x="59" y="96557"/>
                  </a:lnTo>
                  <a:lnTo>
                    <a:pt x="0" y="102239"/>
                  </a:lnTo>
                  <a:lnTo>
                    <a:pt x="5225" y="116490"/>
                  </a:lnTo>
                  <a:lnTo>
                    <a:pt x="9397" y="121481"/>
                  </a:lnTo>
                  <a:lnTo>
                    <a:pt x="19323" y="127027"/>
                  </a:lnTo>
                  <a:lnTo>
                    <a:pt x="57427" y="140592"/>
                  </a:lnTo>
                  <a:lnTo>
                    <a:pt x="86164" y="146736"/>
                  </a:lnTo>
                  <a:lnTo>
                    <a:pt x="107351" y="150157"/>
                  </a:lnTo>
                  <a:lnTo>
                    <a:pt x="145206" y="165877"/>
                  </a:lnTo>
                  <a:lnTo>
                    <a:pt x="154310" y="169288"/>
                  </a:lnTo>
                  <a:lnTo>
                    <a:pt x="169720" y="186308"/>
                  </a:lnTo>
                  <a:lnTo>
                    <a:pt x="181198" y="208425"/>
                  </a:lnTo>
                  <a:lnTo>
                    <a:pt x="186299" y="228176"/>
                  </a:lnTo>
                  <a:lnTo>
                    <a:pt x="183275" y="249522"/>
                  </a:lnTo>
                  <a:lnTo>
                    <a:pt x="170416" y="283852"/>
                  </a:lnTo>
                  <a:lnTo>
                    <a:pt x="157695" y="306348"/>
                  </a:lnTo>
                  <a:lnTo>
                    <a:pt x="114545" y="345043"/>
                  </a:lnTo>
                  <a:lnTo>
                    <a:pt x="70345" y="374993"/>
                  </a:lnTo>
                  <a:lnTo>
                    <a:pt x="20717" y="40828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SMARTInkShape-Group31">
            <a:extLst>
              <a:ext uri="{FF2B5EF4-FFF2-40B4-BE49-F238E27FC236}">
                <a16:creationId xmlns:a16="http://schemas.microsoft.com/office/drawing/2014/main" id="{CBD46E98-31BF-4DA1-AF6E-040C78646A79}"/>
              </a:ext>
            </a:extLst>
          </p:cNvPr>
          <p:cNvGrpSpPr/>
          <p:nvPr/>
        </p:nvGrpSpPr>
        <p:grpSpPr>
          <a:xfrm>
            <a:off x="469774" y="1098351"/>
            <a:ext cx="1181980" cy="1446611"/>
            <a:chOff x="469774" y="1098351"/>
            <a:chExt cx="1181980" cy="1446611"/>
          </a:xfrm>
        </p:grpSpPr>
        <p:sp>
          <p:nvSpPr>
            <p:cNvPr id="131" name="SMARTInkShape-151">
              <a:extLst>
                <a:ext uri="{FF2B5EF4-FFF2-40B4-BE49-F238E27FC236}">
                  <a16:creationId xmlns:a16="http://schemas.microsoft.com/office/drawing/2014/main" id="{17F36391-1394-46E5-A480-83AAA5191547}"/>
                </a:ext>
              </a:extLst>
            </p:cNvPr>
            <p:cNvSpPr/>
            <p:nvPr>
              <p:custDataLst>
                <p:tags r:id="rId3"/>
              </p:custDataLst>
            </p:nvPr>
          </p:nvSpPr>
          <p:spPr>
            <a:xfrm>
              <a:off x="508992" y="2125265"/>
              <a:ext cx="339329" cy="410767"/>
            </a:xfrm>
            <a:custGeom>
              <a:avLst/>
              <a:gdLst/>
              <a:ahLst/>
              <a:cxnLst/>
              <a:rect l="0" t="0" r="0" b="0"/>
              <a:pathLst>
                <a:path w="339329" h="410767">
                  <a:moveTo>
                    <a:pt x="0" y="0"/>
                  </a:moveTo>
                  <a:lnTo>
                    <a:pt x="0" y="0"/>
                  </a:lnTo>
                  <a:lnTo>
                    <a:pt x="24719" y="37079"/>
                  </a:lnTo>
                  <a:lnTo>
                    <a:pt x="52965" y="75479"/>
                  </a:lnTo>
                  <a:lnTo>
                    <a:pt x="80186" y="110999"/>
                  </a:lnTo>
                  <a:lnTo>
                    <a:pt x="109748" y="150298"/>
                  </a:lnTo>
                  <a:lnTo>
                    <a:pt x="140997" y="187077"/>
                  </a:lnTo>
                  <a:lnTo>
                    <a:pt x="171754" y="225756"/>
                  </a:lnTo>
                  <a:lnTo>
                    <a:pt x="203356" y="265990"/>
                  </a:lnTo>
                  <a:lnTo>
                    <a:pt x="240701" y="310400"/>
                  </a:lnTo>
                  <a:lnTo>
                    <a:pt x="283052" y="354261"/>
                  </a:lnTo>
                  <a:lnTo>
                    <a:pt x="339328" y="41076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SMARTInkShape-152">
              <a:extLst>
                <a:ext uri="{FF2B5EF4-FFF2-40B4-BE49-F238E27FC236}">
                  <a16:creationId xmlns:a16="http://schemas.microsoft.com/office/drawing/2014/main" id="{AC0CA83D-AB6F-4FD6-8001-9FC140734690}"/>
                </a:ext>
              </a:extLst>
            </p:cNvPr>
            <p:cNvSpPr/>
            <p:nvPr>
              <p:custDataLst>
                <p:tags r:id="rId4"/>
              </p:custDataLst>
            </p:nvPr>
          </p:nvSpPr>
          <p:spPr>
            <a:xfrm>
              <a:off x="469774" y="1922265"/>
              <a:ext cx="518896" cy="622697"/>
            </a:xfrm>
            <a:custGeom>
              <a:avLst/>
              <a:gdLst/>
              <a:ahLst/>
              <a:cxnLst/>
              <a:rect l="0" t="0" r="0" b="0"/>
              <a:pathLst>
                <a:path w="518896" h="622697">
                  <a:moveTo>
                    <a:pt x="12429" y="265508"/>
                  </a:moveTo>
                  <a:lnTo>
                    <a:pt x="12429" y="265508"/>
                  </a:lnTo>
                  <a:lnTo>
                    <a:pt x="0" y="235910"/>
                  </a:lnTo>
                  <a:lnTo>
                    <a:pt x="5660" y="196876"/>
                  </a:lnTo>
                  <a:lnTo>
                    <a:pt x="24645" y="157089"/>
                  </a:lnTo>
                  <a:lnTo>
                    <a:pt x="63863" y="114226"/>
                  </a:lnTo>
                  <a:lnTo>
                    <a:pt x="106594" y="71216"/>
                  </a:lnTo>
                  <a:lnTo>
                    <a:pt x="147817" y="42907"/>
                  </a:lnTo>
                  <a:lnTo>
                    <a:pt x="191450" y="20958"/>
                  </a:lnTo>
                  <a:lnTo>
                    <a:pt x="221971" y="11960"/>
                  </a:lnTo>
                  <a:lnTo>
                    <a:pt x="255379" y="4653"/>
                  </a:lnTo>
                  <a:lnTo>
                    <a:pt x="287425" y="745"/>
                  </a:lnTo>
                  <a:lnTo>
                    <a:pt x="319196" y="0"/>
                  </a:lnTo>
                  <a:lnTo>
                    <a:pt x="353161" y="2976"/>
                  </a:lnTo>
                  <a:lnTo>
                    <a:pt x="396270" y="19710"/>
                  </a:lnTo>
                  <a:lnTo>
                    <a:pt x="438919" y="43521"/>
                  </a:lnTo>
                  <a:lnTo>
                    <a:pt x="473494" y="74167"/>
                  </a:lnTo>
                  <a:lnTo>
                    <a:pt x="497850" y="113124"/>
                  </a:lnTo>
                  <a:lnTo>
                    <a:pt x="508630" y="144204"/>
                  </a:lnTo>
                  <a:lnTo>
                    <a:pt x="515736" y="177861"/>
                  </a:lnTo>
                  <a:lnTo>
                    <a:pt x="518895" y="212663"/>
                  </a:lnTo>
                  <a:lnTo>
                    <a:pt x="517652" y="247975"/>
                  </a:lnTo>
                  <a:lnTo>
                    <a:pt x="512801" y="284505"/>
                  </a:lnTo>
                  <a:lnTo>
                    <a:pt x="504030" y="323891"/>
                  </a:lnTo>
                  <a:lnTo>
                    <a:pt x="493517" y="361902"/>
                  </a:lnTo>
                  <a:lnTo>
                    <a:pt x="481238" y="398639"/>
                  </a:lnTo>
                  <a:lnTo>
                    <a:pt x="465859" y="434810"/>
                  </a:lnTo>
                  <a:lnTo>
                    <a:pt x="449102" y="468084"/>
                  </a:lnTo>
                  <a:lnTo>
                    <a:pt x="430740" y="499409"/>
                  </a:lnTo>
                  <a:lnTo>
                    <a:pt x="399082" y="542951"/>
                  </a:lnTo>
                  <a:lnTo>
                    <a:pt x="361216" y="582690"/>
                  </a:lnTo>
                  <a:lnTo>
                    <a:pt x="316038" y="62269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SMARTInkShape-153">
              <a:extLst>
                <a:ext uri="{FF2B5EF4-FFF2-40B4-BE49-F238E27FC236}">
                  <a16:creationId xmlns:a16="http://schemas.microsoft.com/office/drawing/2014/main" id="{066F3004-8576-434A-B1D9-2CD87B3F4CDF}"/>
                </a:ext>
              </a:extLst>
            </p:cNvPr>
            <p:cNvSpPr/>
            <p:nvPr>
              <p:custDataLst>
                <p:tags r:id="rId5"/>
              </p:custDataLst>
            </p:nvPr>
          </p:nvSpPr>
          <p:spPr>
            <a:xfrm>
              <a:off x="928687" y="1736738"/>
              <a:ext cx="464345" cy="421770"/>
            </a:xfrm>
            <a:custGeom>
              <a:avLst/>
              <a:gdLst/>
              <a:ahLst/>
              <a:cxnLst/>
              <a:rect l="0" t="0" r="0" b="0"/>
              <a:pathLst>
                <a:path w="464345" h="421770">
                  <a:moveTo>
                    <a:pt x="0" y="147426"/>
                  </a:moveTo>
                  <a:lnTo>
                    <a:pt x="0" y="147426"/>
                  </a:lnTo>
                  <a:lnTo>
                    <a:pt x="4741" y="147426"/>
                  </a:lnTo>
                  <a:lnTo>
                    <a:pt x="45849" y="187661"/>
                  </a:lnTo>
                  <a:lnTo>
                    <a:pt x="74468" y="226884"/>
                  </a:lnTo>
                  <a:lnTo>
                    <a:pt x="99125" y="261148"/>
                  </a:lnTo>
                  <a:lnTo>
                    <a:pt x="134123" y="305635"/>
                  </a:lnTo>
                  <a:lnTo>
                    <a:pt x="169700" y="348121"/>
                  </a:lnTo>
                  <a:lnTo>
                    <a:pt x="198261" y="386609"/>
                  </a:lnTo>
                  <a:lnTo>
                    <a:pt x="223012" y="411704"/>
                  </a:lnTo>
                  <a:lnTo>
                    <a:pt x="238388" y="420530"/>
                  </a:lnTo>
                  <a:lnTo>
                    <a:pt x="242269" y="421769"/>
                  </a:lnTo>
                  <a:lnTo>
                    <a:pt x="243864" y="420610"/>
                  </a:lnTo>
                  <a:lnTo>
                    <a:pt x="243936" y="417854"/>
                  </a:lnTo>
                  <a:lnTo>
                    <a:pt x="239385" y="406522"/>
                  </a:lnTo>
                  <a:lnTo>
                    <a:pt x="214856" y="364117"/>
                  </a:lnTo>
                  <a:lnTo>
                    <a:pt x="190608" y="326490"/>
                  </a:lnTo>
                  <a:lnTo>
                    <a:pt x="166709" y="290394"/>
                  </a:lnTo>
                  <a:lnTo>
                    <a:pt x="142879" y="254601"/>
                  </a:lnTo>
                  <a:lnTo>
                    <a:pt x="107157" y="210719"/>
                  </a:lnTo>
                  <a:lnTo>
                    <a:pt x="94589" y="194953"/>
                  </a:lnTo>
                  <a:lnTo>
                    <a:pt x="92825" y="191017"/>
                  </a:lnTo>
                  <a:lnTo>
                    <a:pt x="93511" y="181352"/>
                  </a:lnTo>
                  <a:lnTo>
                    <a:pt x="97123" y="171434"/>
                  </a:lnTo>
                  <a:lnTo>
                    <a:pt x="102036" y="163718"/>
                  </a:lnTo>
                  <a:lnTo>
                    <a:pt x="120756" y="162274"/>
                  </a:lnTo>
                  <a:lnTo>
                    <a:pt x="148919" y="166924"/>
                  </a:lnTo>
                  <a:lnTo>
                    <a:pt x="181280" y="178912"/>
                  </a:lnTo>
                  <a:lnTo>
                    <a:pt x="218747" y="202396"/>
                  </a:lnTo>
                  <a:lnTo>
                    <a:pt x="258073" y="229869"/>
                  </a:lnTo>
                  <a:lnTo>
                    <a:pt x="294505" y="259696"/>
                  </a:lnTo>
                  <a:lnTo>
                    <a:pt x="316125" y="281233"/>
                  </a:lnTo>
                  <a:lnTo>
                    <a:pt x="327579" y="288510"/>
                  </a:lnTo>
                  <a:lnTo>
                    <a:pt x="294106" y="244334"/>
                  </a:lnTo>
                  <a:lnTo>
                    <a:pt x="275495" y="209673"/>
                  </a:lnTo>
                  <a:lnTo>
                    <a:pt x="260663" y="173587"/>
                  </a:lnTo>
                  <a:lnTo>
                    <a:pt x="243701" y="136215"/>
                  </a:lnTo>
                  <a:lnTo>
                    <a:pt x="226107" y="100007"/>
                  </a:lnTo>
                  <a:lnTo>
                    <a:pt x="217807" y="64143"/>
                  </a:lnTo>
                  <a:lnTo>
                    <a:pt x="209859" y="29735"/>
                  </a:lnTo>
                  <a:lnTo>
                    <a:pt x="211672" y="12767"/>
                  </a:lnTo>
                  <a:lnTo>
                    <a:pt x="215785" y="3242"/>
                  </a:lnTo>
                  <a:lnTo>
                    <a:pt x="218271" y="702"/>
                  </a:lnTo>
                  <a:lnTo>
                    <a:pt x="222905" y="0"/>
                  </a:lnTo>
                  <a:lnTo>
                    <a:pt x="235991" y="1867"/>
                  </a:lnTo>
                  <a:lnTo>
                    <a:pt x="260093" y="13237"/>
                  </a:lnTo>
                  <a:lnTo>
                    <a:pt x="296691" y="50343"/>
                  </a:lnTo>
                  <a:lnTo>
                    <a:pt x="330796" y="89884"/>
                  </a:lnTo>
                  <a:lnTo>
                    <a:pt x="366196" y="127791"/>
                  </a:lnTo>
                  <a:lnTo>
                    <a:pt x="406036" y="166424"/>
                  </a:lnTo>
                  <a:lnTo>
                    <a:pt x="448367" y="203534"/>
                  </a:lnTo>
                  <a:lnTo>
                    <a:pt x="464344" y="21886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SMARTInkShape-154">
              <a:extLst>
                <a:ext uri="{FF2B5EF4-FFF2-40B4-BE49-F238E27FC236}">
                  <a16:creationId xmlns:a16="http://schemas.microsoft.com/office/drawing/2014/main" id="{797B8E49-4A05-4C16-B3A3-9C402E18B7D2}"/>
                </a:ext>
              </a:extLst>
            </p:cNvPr>
            <p:cNvSpPr/>
            <p:nvPr>
              <p:custDataLst>
                <p:tags r:id="rId6"/>
              </p:custDataLst>
            </p:nvPr>
          </p:nvSpPr>
          <p:spPr>
            <a:xfrm>
              <a:off x="1205876" y="1098351"/>
              <a:ext cx="445878" cy="828009"/>
            </a:xfrm>
            <a:custGeom>
              <a:avLst/>
              <a:gdLst/>
              <a:ahLst/>
              <a:cxnLst/>
              <a:rect l="0" t="0" r="0" b="0"/>
              <a:pathLst>
                <a:path w="445878" h="828009">
                  <a:moveTo>
                    <a:pt x="8561" y="589360"/>
                  </a:moveTo>
                  <a:lnTo>
                    <a:pt x="8561" y="589360"/>
                  </a:lnTo>
                  <a:lnTo>
                    <a:pt x="873" y="581671"/>
                  </a:lnTo>
                  <a:lnTo>
                    <a:pt x="0" y="576057"/>
                  </a:lnTo>
                  <a:lnTo>
                    <a:pt x="2854" y="576523"/>
                  </a:lnTo>
                  <a:lnTo>
                    <a:pt x="20099" y="586659"/>
                  </a:lnTo>
                  <a:lnTo>
                    <a:pt x="64275" y="620403"/>
                  </a:lnTo>
                  <a:lnTo>
                    <a:pt x="97389" y="644198"/>
                  </a:lnTo>
                  <a:lnTo>
                    <a:pt x="137186" y="671093"/>
                  </a:lnTo>
                  <a:lnTo>
                    <a:pt x="175547" y="703756"/>
                  </a:lnTo>
                  <a:lnTo>
                    <a:pt x="218883" y="737577"/>
                  </a:lnTo>
                  <a:lnTo>
                    <a:pt x="251858" y="757429"/>
                  </a:lnTo>
                  <a:lnTo>
                    <a:pt x="283711" y="776175"/>
                  </a:lnTo>
                  <a:lnTo>
                    <a:pt x="326889" y="800817"/>
                  </a:lnTo>
                  <a:lnTo>
                    <a:pt x="362172" y="818040"/>
                  </a:lnTo>
                  <a:lnTo>
                    <a:pt x="396021" y="828008"/>
                  </a:lnTo>
                  <a:lnTo>
                    <a:pt x="403790" y="825849"/>
                  </a:lnTo>
                  <a:lnTo>
                    <a:pt x="420359" y="815513"/>
                  </a:lnTo>
                  <a:lnTo>
                    <a:pt x="432353" y="800997"/>
                  </a:lnTo>
                  <a:lnTo>
                    <a:pt x="439999" y="783632"/>
                  </a:lnTo>
                  <a:lnTo>
                    <a:pt x="444304" y="750550"/>
                  </a:lnTo>
                  <a:lnTo>
                    <a:pt x="445579" y="708778"/>
                  </a:lnTo>
                  <a:lnTo>
                    <a:pt x="445877" y="676169"/>
                  </a:lnTo>
                  <a:lnTo>
                    <a:pt x="443364" y="639187"/>
                  </a:lnTo>
                  <a:lnTo>
                    <a:pt x="439932" y="598607"/>
                  </a:lnTo>
                  <a:lnTo>
                    <a:pt x="438407" y="554113"/>
                  </a:lnTo>
                  <a:lnTo>
                    <a:pt x="437008" y="531135"/>
                  </a:lnTo>
                  <a:lnTo>
                    <a:pt x="435083" y="507879"/>
                  </a:lnTo>
                  <a:lnTo>
                    <a:pt x="432808" y="484438"/>
                  </a:lnTo>
                  <a:lnTo>
                    <a:pt x="430298" y="459881"/>
                  </a:lnTo>
                  <a:lnTo>
                    <a:pt x="427633" y="434579"/>
                  </a:lnTo>
                  <a:lnTo>
                    <a:pt x="424865" y="408782"/>
                  </a:lnTo>
                  <a:lnTo>
                    <a:pt x="422027" y="383647"/>
                  </a:lnTo>
                  <a:lnTo>
                    <a:pt x="419142" y="358952"/>
                  </a:lnTo>
                  <a:lnTo>
                    <a:pt x="416227" y="334552"/>
                  </a:lnTo>
                  <a:lnTo>
                    <a:pt x="414284" y="310347"/>
                  </a:lnTo>
                  <a:lnTo>
                    <a:pt x="412988" y="286273"/>
                  </a:lnTo>
                  <a:lnTo>
                    <a:pt x="412125" y="262286"/>
                  </a:lnTo>
                  <a:lnTo>
                    <a:pt x="411549" y="239350"/>
                  </a:lnTo>
                  <a:lnTo>
                    <a:pt x="410909" y="195344"/>
                  </a:lnTo>
                  <a:lnTo>
                    <a:pt x="413271" y="152635"/>
                  </a:lnTo>
                  <a:lnTo>
                    <a:pt x="416635" y="112487"/>
                  </a:lnTo>
                  <a:lnTo>
                    <a:pt x="418131" y="78106"/>
                  </a:lnTo>
                  <a:lnTo>
                    <a:pt x="428257"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4162296823"/>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B25B25-AF6A-4645-B8D8-1AF312C3C535}"/>
              </a:ext>
            </a:extLst>
          </p:cNvPr>
          <p:cNvSpPr>
            <a:spLocks noGrp="1"/>
          </p:cNvSpPr>
          <p:nvPr>
            <p:ph idx="1"/>
          </p:nvPr>
        </p:nvSpPr>
        <p:spPr/>
        <p:txBody>
          <a:bodyPr/>
          <a:lstStyle/>
          <a:p>
            <a:endParaRPr lang="en-US"/>
          </a:p>
        </p:txBody>
      </p:sp>
      <p:sp>
        <p:nvSpPr>
          <p:cNvPr id="4" name="Rectangle 2">
            <a:extLst>
              <a:ext uri="{FF2B5EF4-FFF2-40B4-BE49-F238E27FC236}">
                <a16:creationId xmlns:a16="http://schemas.microsoft.com/office/drawing/2014/main" id="{DF91874B-F88D-4068-8C64-5D23CB80E868}"/>
              </a:ext>
            </a:extLst>
          </p:cNvPr>
          <p:cNvSpPr>
            <a:spLocks noGrp="1" noChangeArrowheads="1"/>
          </p:cNvSpPr>
          <p:nvPr>
            <p:ph type="title"/>
          </p:nvPr>
        </p:nvSpPr>
        <p:spPr>
          <a:xfrm>
            <a:off x="1606550" y="965200"/>
            <a:ext cx="5937250" cy="1187450"/>
          </a:xfrm>
        </p:spPr>
        <p:txBody>
          <a:bodyPr>
            <a:normAutofit fontScale="90000"/>
          </a:bodyPr>
          <a:lstStyle/>
          <a:p>
            <a:pPr eaLnBrk="1" fontAlgn="auto" hangingPunct="1">
              <a:spcAft>
                <a:spcPts val="0"/>
              </a:spcAft>
              <a:defRPr/>
            </a:pPr>
            <a:r>
              <a:rPr lang="en-US" altLang="en-US" sz="4400" dirty="0">
                <a:solidFill>
                  <a:schemeClr val="tx1">
                    <a:lumMod val="85000"/>
                    <a:lumOff val="15000"/>
                  </a:schemeClr>
                </a:solidFill>
              </a:rPr>
              <a:t>III. Political Bosses</a:t>
            </a:r>
          </a:p>
        </p:txBody>
      </p:sp>
    </p:spTree>
    <p:extLst>
      <p:ext uri="{BB962C8B-B14F-4D97-AF65-F5344CB8AC3E}">
        <p14:creationId xmlns:p14="http://schemas.microsoft.com/office/powerpoint/2010/main" val="3354275783"/>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3D84B8-F57B-41AC-A747-C64097E1A112}"/>
              </a:ext>
            </a:extLst>
          </p:cNvPr>
          <p:cNvSpPr>
            <a:spLocks noGrp="1"/>
          </p:cNvSpPr>
          <p:nvPr>
            <p:ph idx="1"/>
          </p:nvPr>
        </p:nvSpPr>
        <p:spPr/>
        <p:txBody>
          <a:bodyPr/>
          <a:lstStyle/>
          <a:p>
            <a:endParaRPr lang="en-US"/>
          </a:p>
        </p:txBody>
      </p:sp>
      <p:sp>
        <p:nvSpPr>
          <p:cNvPr id="4" name="Rectangle 2">
            <a:extLst>
              <a:ext uri="{FF2B5EF4-FFF2-40B4-BE49-F238E27FC236}">
                <a16:creationId xmlns:a16="http://schemas.microsoft.com/office/drawing/2014/main" id="{1532BC69-EBBE-42D6-8699-88B182DC978D}"/>
              </a:ext>
            </a:extLst>
          </p:cNvPr>
          <p:cNvSpPr>
            <a:spLocks noGrp="1" noChangeArrowheads="1"/>
          </p:cNvSpPr>
          <p:nvPr>
            <p:ph type="title"/>
          </p:nvPr>
        </p:nvSpPr>
        <p:spPr>
          <a:xfrm>
            <a:off x="1606550" y="965200"/>
            <a:ext cx="5937250" cy="1187450"/>
          </a:xfrm>
        </p:spPr>
        <p:txBody>
          <a:bodyPr>
            <a:normAutofit fontScale="90000"/>
          </a:bodyPr>
          <a:lstStyle/>
          <a:p>
            <a:pPr eaLnBrk="1" fontAlgn="auto" hangingPunct="1">
              <a:spcAft>
                <a:spcPts val="0"/>
              </a:spcAft>
              <a:defRPr/>
            </a:pPr>
            <a:r>
              <a:rPr lang="en-US" altLang="en-US" sz="4400" dirty="0">
                <a:solidFill>
                  <a:schemeClr val="tx1">
                    <a:lumMod val="85000"/>
                    <a:lumOff val="15000"/>
                  </a:schemeClr>
                </a:solidFill>
              </a:rPr>
              <a:t>III. Political Bosses</a:t>
            </a:r>
          </a:p>
        </p:txBody>
      </p:sp>
    </p:spTree>
    <p:extLst>
      <p:ext uri="{BB962C8B-B14F-4D97-AF65-F5344CB8AC3E}">
        <p14:creationId xmlns:p14="http://schemas.microsoft.com/office/powerpoint/2010/main" val="709005352"/>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75F5649F-54BB-4B4E-B9A7-86B9FBF1AB74}"/>
              </a:ext>
            </a:extLst>
          </p:cNvPr>
          <p:cNvSpPr>
            <a:spLocks noGrp="1" noChangeArrowheads="1"/>
          </p:cNvSpPr>
          <p:nvPr>
            <p:ph type="title"/>
          </p:nvPr>
        </p:nvSpPr>
        <p:spPr>
          <a:xfrm>
            <a:off x="495300" y="76200"/>
            <a:ext cx="8153400" cy="1219200"/>
          </a:xfrm>
        </p:spPr>
        <p:txBody>
          <a:bodyPr/>
          <a:lstStyle/>
          <a:p>
            <a:pPr eaLnBrk="1" fontAlgn="auto" hangingPunct="1">
              <a:spcAft>
                <a:spcPts val="0"/>
              </a:spcAft>
              <a:defRPr/>
            </a:pPr>
            <a:r>
              <a:rPr lang="en-US" altLang="en-US" dirty="0">
                <a:solidFill>
                  <a:schemeClr val="tx1">
                    <a:lumMod val="85000"/>
                    <a:lumOff val="15000"/>
                  </a:schemeClr>
                </a:solidFill>
              </a:rPr>
              <a:t>IV. Muckrakers</a:t>
            </a:r>
          </a:p>
        </p:txBody>
      </p:sp>
      <p:sp>
        <p:nvSpPr>
          <p:cNvPr id="8195" name="Rectangle 3">
            <a:extLst>
              <a:ext uri="{FF2B5EF4-FFF2-40B4-BE49-F238E27FC236}">
                <a16:creationId xmlns:a16="http://schemas.microsoft.com/office/drawing/2014/main" id="{DBD617EC-B816-4E35-BBA1-707F619E1C17}"/>
              </a:ext>
            </a:extLst>
          </p:cNvPr>
          <p:cNvSpPr>
            <a:spLocks noGrp="1" noChangeArrowheads="1"/>
          </p:cNvSpPr>
          <p:nvPr>
            <p:ph idx="1"/>
          </p:nvPr>
        </p:nvSpPr>
        <p:spPr>
          <a:xfrm>
            <a:off x="2819400" y="1295400"/>
            <a:ext cx="6324600" cy="4800600"/>
          </a:xfrm>
        </p:spPr>
        <p:txBody>
          <a:bodyPr rtlCol="0">
            <a:normAutofit/>
          </a:bodyPr>
          <a:lstStyle/>
          <a:p>
            <a:pPr marL="274320" indent="-274320" eaLnBrk="1" fontAlgn="auto" hangingPunct="1">
              <a:lnSpc>
                <a:spcPct val="90000"/>
              </a:lnSpc>
              <a:spcAft>
                <a:spcPts val="0"/>
              </a:spcAft>
              <a:buClr>
                <a:schemeClr val="accent3"/>
              </a:buClr>
              <a:buFontTx/>
              <a:buNone/>
              <a:defRPr/>
            </a:pPr>
            <a:r>
              <a:rPr lang="en-US" sz="3600" dirty="0">
                <a:solidFill>
                  <a:schemeClr val="tx1">
                    <a:lumMod val="85000"/>
                    <a:lumOff val="15000"/>
                  </a:schemeClr>
                </a:solidFill>
              </a:rPr>
              <a:t>= writers &amp; journalists who exposed corruption and injustice in business &amp; politics</a:t>
            </a:r>
          </a:p>
          <a:p>
            <a:pPr marL="274320" indent="-274320" eaLnBrk="1" fontAlgn="auto" hangingPunct="1">
              <a:lnSpc>
                <a:spcPct val="90000"/>
              </a:lnSpc>
              <a:spcAft>
                <a:spcPts val="0"/>
              </a:spcAft>
              <a:buClr>
                <a:schemeClr val="accent3"/>
              </a:buClr>
              <a:buFontTx/>
              <a:buNone/>
              <a:defRPr/>
            </a:pPr>
            <a:endParaRPr lang="en-US" sz="3600" dirty="0">
              <a:solidFill>
                <a:schemeClr val="tx1">
                  <a:lumMod val="85000"/>
                  <a:lumOff val="15000"/>
                </a:schemeClr>
              </a:solidFill>
            </a:endParaRPr>
          </a:p>
          <a:p>
            <a:pPr marL="274320" indent="-274320" eaLnBrk="1" fontAlgn="auto" hangingPunct="1">
              <a:lnSpc>
                <a:spcPct val="90000"/>
              </a:lnSpc>
              <a:spcAft>
                <a:spcPts val="0"/>
              </a:spcAft>
              <a:buClr>
                <a:schemeClr val="accent3"/>
              </a:buClr>
              <a:buFontTx/>
              <a:buChar char="1"/>
              <a:defRPr/>
            </a:pPr>
            <a:r>
              <a:rPr lang="en-US" sz="3600" dirty="0">
                <a:solidFill>
                  <a:schemeClr val="tx1">
                    <a:lumMod val="85000"/>
                    <a:lumOff val="15000"/>
                  </a:schemeClr>
                </a:solidFill>
              </a:rPr>
              <a:t>					  </a:t>
            </a:r>
          </a:p>
        </p:txBody>
      </p:sp>
      <p:graphicFrame>
        <p:nvGraphicFramePr>
          <p:cNvPr id="13" name="Object 20">
            <a:extLst>
              <a:ext uri="{FF2B5EF4-FFF2-40B4-BE49-F238E27FC236}">
                <a16:creationId xmlns:a16="http://schemas.microsoft.com/office/drawing/2014/main" id="{80ABF90F-FFD5-4EE2-89A3-99ECCFE40CAF}"/>
              </a:ext>
            </a:extLst>
          </p:cNvPr>
          <p:cNvGraphicFramePr>
            <a:graphicFrameLocks noChangeAspect="1"/>
          </p:cNvGraphicFramePr>
          <p:nvPr>
            <p:extLst>
              <p:ext uri="{D42A27DB-BD31-4B8C-83A1-F6EECF244321}">
                <p14:modId xmlns:p14="http://schemas.microsoft.com/office/powerpoint/2010/main" val="534030374"/>
              </p:ext>
            </p:extLst>
          </p:nvPr>
        </p:nvGraphicFramePr>
        <p:xfrm>
          <a:off x="5143500" y="3776696"/>
          <a:ext cx="4000500" cy="3081303"/>
        </p:xfrm>
        <a:graphic>
          <a:graphicData uri="http://schemas.openxmlformats.org/presentationml/2006/ole">
            <mc:AlternateContent xmlns:mc="http://schemas.openxmlformats.org/markup-compatibility/2006">
              <mc:Choice xmlns:v="urn:schemas-microsoft-com:vml" Requires="v">
                <p:oleObj spid="_x0000_s14385" name="Photo Editor Photo" r:id="rId4" imgW="9295238" imgH="7163800" progId="MSPhotoEd.3">
                  <p:embed/>
                </p:oleObj>
              </mc:Choice>
              <mc:Fallback>
                <p:oleObj name="Photo Editor Photo" r:id="rId4" imgW="9295238" imgH="7163800" progId="MSPhotoEd.3">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0" y="3776696"/>
                        <a:ext cx="4000500" cy="3081303"/>
                      </a:xfrm>
                      <a:prstGeom prst="rect">
                        <a:avLst/>
                      </a:prstGeom>
                      <a:noFill/>
                      <a:ln>
                        <a:noFill/>
                      </a:ln>
                    </p:spPr>
                  </p:pic>
                </p:oleObj>
              </mc:Fallback>
            </mc:AlternateContent>
          </a:graphicData>
        </a:graphic>
      </p:graphicFrame>
      <p:graphicFrame>
        <p:nvGraphicFramePr>
          <p:cNvPr id="14" name="Object 19">
            <a:extLst>
              <a:ext uri="{FF2B5EF4-FFF2-40B4-BE49-F238E27FC236}">
                <a16:creationId xmlns:a16="http://schemas.microsoft.com/office/drawing/2014/main" id="{791BBA3A-6797-49C2-947B-322083DDC3EF}"/>
              </a:ext>
            </a:extLst>
          </p:cNvPr>
          <p:cNvGraphicFramePr>
            <a:graphicFrameLocks noChangeAspect="1"/>
          </p:cNvGraphicFramePr>
          <p:nvPr>
            <p:extLst>
              <p:ext uri="{D42A27DB-BD31-4B8C-83A1-F6EECF244321}">
                <p14:modId xmlns:p14="http://schemas.microsoft.com/office/powerpoint/2010/main" val="989200563"/>
              </p:ext>
            </p:extLst>
          </p:nvPr>
        </p:nvGraphicFramePr>
        <p:xfrm>
          <a:off x="359979" y="3996985"/>
          <a:ext cx="4088489" cy="2640724"/>
        </p:xfrm>
        <a:graphic>
          <a:graphicData uri="http://schemas.openxmlformats.org/presentationml/2006/ole">
            <mc:AlternateContent xmlns:mc="http://schemas.openxmlformats.org/markup-compatibility/2006">
              <mc:Choice xmlns:v="urn:schemas-microsoft-com:vml" Requires="v">
                <p:oleObj spid="_x0000_s14386" name="Photo Editor Photo" r:id="rId6" imgW="4571429" imgH="2952381" progId="MSPhotoEd.3">
                  <p:embed/>
                </p:oleObj>
              </mc:Choice>
              <mc:Fallback>
                <p:oleObj name="Photo Editor Photo" r:id="rId6" imgW="4571429" imgH="2952381" progId="MSPhotoEd.3">
                  <p:embed/>
                  <p:pic>
                    <p:nvPicPr>
                      <p:cNvPr id="0"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979" y="3996985"/>
                        <a:ext cx="4088489" cy="2640724"/>
                      </a:xfrm>
                      <a:prstGeom prst="rect">
                        <a:avLst/>
                      </a:prstGeom>
                      <a:noFill/>
                      <a:ln>
                        <a:noFill/>
                      </a:ln>
                    </p:spPr>
                  </p:pic>
                </p:oleObj>
              </mc:Fallback>
            </mc:AlternateContent>
          </a:graphicData>
        </a:graphic>
      </p:graphicFrame>
      <p:sp>
        <p:nvSpPr>
          <p:cNvPr id="14342" name="TextBox 1">
            <a:extLst>
              <a:ext uri="{FF2B5EF4-FFF2-40B4-BE49-F238E27FC236}">
                <a16:creationId xmlns:a16="http://schemas.microsoft.com/office/drawing/2014/main" id="{7EC8AB6B-7FE8-43B0-8545-ADE84F724990}"/>
              </a:ext>
            </a:extLst>
          </p:cNvPr>
          <p:cNvSpPr txBox="1">
            <a:spLocks noChangeArrowheads="1"/>
          </p:cNvSpPr>
          <p:nvPr/>
        </p:nvSpPr>
        <p:spPr bwMode="auto">
          <a:xfrm>
            <a:off x="381000" y="1968500"/>
            <a:ext cx="1752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r>
              <a:rPr lang="en-US" altLang="en-US">
                <a:hlinkClick r:id="rId8"/>
              </a:rPr>
              <a:t>Intro Video</a:t>
            </a:r>
            <a:endParaRPr lang="en-US" altLang="en-US"/>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1+#ppt_w/2"/>
                                          </p:val>
                                        </p:tav>
                                        <p:tav tm="100000">
                                          <p:val>
                                            <p:strVal val="#ppt_x"/>
                                          </p:val>
                                        </p:tav>
                                      </p:tavLst>
                                    </p:anim>
                                    <p:anim calcmode="lin" valueType="num">
                                      <p:cBhvr additive="base">
                                        <p:cTn id="8" dur="500" fill="hold"/>
                                        <p:tgtEl>
                                          <p:spTgt spid="81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8195">
                                            <p:txEl>
                                              <p:pRg st="0" end="0"/>
                                            </p:txEl>
                                          </p:spTgt>
                                        </p:tgtEl>
                                        <p:attrNameLst>
                                          <p:attrName>style.visibility</p:attrName>
                                        </p:attrNameLst>
                                      </p:cBhvr>
                                      <p:to>
                                        <p:strVal val="visible"/>
                                      </p:to>
                                    </p:set>
                                    <p:animEffect transition="in" filter="dissolve">
                                      <p:cBhvr>
                                        <p:cTn id="13" dur="500"/>
                                        <p:tgtEl>
                                          <p:spTgt spid="819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8195">
                                            <p:txEl>
                                              <p:pRg st="2" end="2"/>
                                            </p:txEl>
                                          </p:spTgt>
                                        </p:tgtEl>
                                        <p:attrNameLst>
                                          <p:attrName>style.visibility</p:attrName>
                                        </p:attrNameLst>
                                      </p:cBhvr>
                                      <p:to>
                                        <p:strVal val="visible"/>
                                      </p:to>
                                    </p:set>
                                    <p:animEffect transition="in" filter="dissolve">
                                      <p:cBhvr>
                                        <p:cTn id="18" dur="500"/>
                                        <p:tgtEl>
                                          <p:spTgt spid="8195">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0-#ppt_w/2"/>
                                          </p:val>
                                        </p:tav>
                                        <p:tav tm="100000">
                                          <p:val>
                                            <p:strVal val="#ppt_x"/>
                                          </p:val>
                                        </p:tav>
                                      </p:tavLst>
                                    </p:anim>
                                    <p:anim calcmode="lin" valueType="num">
                                      <p:cBhvr additive="base">
                                        <p:cTn id="3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autoUpdateAnimBg="0"/>
      <p:bldP spid="819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9B5D51C-E686-4EDD-974D-C0461584F06A}"/>
              </a:ext>
            </a:extLst>
          </p:cNvPr>
          <p:cNvSpPr>
            <a:spLocks noGrp="1" noChangeArrowheads="1"/>
          </p:cNvSpPr>
          <p:nvPr>
            <p:ph type="title"/>
          </p:nvPr>
        </p:nvSpPr>
        <p:spPr/>
        <p:txBody>
          <a:bodyPr/>
          <a:lstStyle/>
          <a:p>
            <a:pPr eaLnBrk="1" fontAlgn="auto" hangingPunct="1">
              <a:spcAft>
                <a:spcPts val="0"/>
              </a:spcAft>
              <a:defRPr/>
            </a:pPr>
            <a:r>
              <a:rPr lang="en-US" altLang="en-US">
                <a:solidFill>
                  <a:schemeClr val="tx1">
                    <a:lumMod val="85000"/>
                    <a:lumOff val="15000"/>
                  </a:schemeClr>
                </a:solidFill>
              </a:rPr>
              <a:t>V. Changes in the City</a:t>
            </a:r>
          </a:p>
        </p:txBody>
      </p:sp>
      <p:sp>
        <p:nvSpPr>
          <p:cNvPr id="10243" name="Rectangle 3">
            <a:extLst>
              <a:ext uri="{FF2B5EF4-FFF2-40B4-BE49-F238E27FC236}">
                <a16:creationId xmlns:a16="http://schemas.microsoft.com/office/drawing/2014/main" id="{E995EBE4-D8B8-4EDA-8C4F-2DC54590AAFC}"/>
              </a:ext>
            </a:extLst>
          </p:cNvPr>
          <p:cNvSpPr>
            <a:spLocks noGrp="1" noChangeArrowheads="1"/>
          </p:cNvSpPr>
          <p:nvPr>
            <p:ph idx="1"/>
          </p:nvPr>
        </p:nvSpPr>
        <p:spPr>
          <a:xfrm>
            <a:off x="0" y="3048000"/>
            <a:ext cx="9144000" cy="3713989"/>
          </a:xfrm>
        </p:spPr>
        <p:txBody>
          <a:bodyPr/>
          <a:lstStyle/>
          <a:p>
            <a:pPr eaLnBrk="1" hangingPunct="1">
              <a:buFontTx/>
              <a:buChar char="1"/>
            </a:pPr>
            <a:r>
              <a:rPr lang="en-US" altLang="en-US" sz="3600" dirty="0"/>
              <a:t>End of </a:t>
            </a:r>
            <a:r>
              <a:rPr lang="en-US" altLang="en-US" sz="3600" b="1" dirty="0">
                <a:solidFill>
                  <a:srgbClr val="FF0000"/>
                </a:solidFill>
              </a:rPr>
              <a:t>corruption</a:t>
            </a:r>
            <a:r>
              <a:rPr lang="en-US" altLang="en-US" sz="3600" dirty="0"/>
              <a:t> and </a:t>
            </a:r>
            <a:r>
              <a:rPr lang="en-US" altLang="en-US" sz="3600" b="1" dirty="0">
                <a:solidFill>
                  <a:srgbClr val="FF0000"/>
                </a:solidFill>
              </a:rPr>
              <a:t>political machines</a:t>
            </a:r>
          </a:p>
          <a:p>
            <a:pPr eaLnBrk="1" hangingPunct="1">
              <a:buFontTx/>
              <a:buChar char="A"/>
            </a:pPr>
            <a:r>
              <a:rPr lang="en-US" altLang="en-US" sz="3600" dirty="0"/>
              <a:t>. City Commissioners = run utilities</a:t>
            </a:r>
          </a:p>
          <a:p>
            <a:pPr eaLnBrk="1" hangingPunct="1">
              <a:buFontTx/>
              <a:buChar char="B"/>
            </a:pPr>
            <a:r>
              <a:rPr lang="en-US" altLang="en-US" sz="3600" dirty="0"/>
              <a:t>.  City Council = makes laws</a:t>
            </a:r>
          </a:p>
          <a:p>
            <a:pPr eaLnBrk="1" hangingPunct="1">
              <a:buFontTx/>
              <a:buChar char="C"/>
            </a:pPr>
            <a:r>
              <a:rPr lang="en-US" altLang="en-US" sz="3600" dirty="0"/>
              <a:t>.  City Manager = direct / guide city</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1+#ppt_w/2"/>
                                          </p:val>
                                        </p:tav>
                                        <p:tav tm="100000">
                                          <p:val>
                                            <p:strVal val="#ppt_x"/>
                                          </p:val>
                                        </p:tav>
                                      </p:tavLst>
                                    </p:anim>
                                    <p:anim calcmode="lin" valueType="num">
                                      <p:cBhvr additive="base">
                                        <p:cTn id="8" dur="500" fill="hold"/>
                                        <p:tgtEl>
                                          <p:spTgt spid="1024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0243">
                                            <p:txEl>
                                              <p:pRg st="0" end="0"/>
                                            </p:txEl>
                                          </p:spTgt>
                                        </p:tgtEl>
                                        <p:attrNameLst>
                                          <p:attrName>style.visibility</p:attrName>
                                        </p:attrNameLst>
                                      </p:cBhvr>
                                      <p:to>
                                        <p:strVal val="visible"/>
                                      </p:to>
                                    </p:set>
                                    <p:animEffect transition="in" filter="dissolve">
                                      <p:cBhvr>
                                        <p:cTn id="13" dur="500"/>
                                        <p:tgtEl>
                                          <p:spTgt spid="1024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0243">
                                            <p:txEl>
                                              <p:pRg st="1" end="1"/>
                                            </p:txEl>
                                          </p:spTgt>
                                        </p:tgtEl>
                                        <p:attrNameLst>
                                          <p:attrName>style.visibility</p:attrName>
                                        </p:attrNameLst>
                                      </p:cBhvr>
                                      <p:to>
                                        <p:strVal val="visible"/>
                                      </p:to>
                                    </p:set>
                                    <p:animEffect transition="in" filter="dissolve">
                                      <p:cBhvr>
                                        <p:cTn id="18" dur="500"/>
                                        <p:tgtEl>
                                          <p:spTgt spid="1024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243">
                                            <p:txEl>
                                              <p:pRg st="2" end="2"/>
                                            </p:txEl>
                                          </p:spTgt>
                                        </p:tgtEl>
                                        <p:attrNameLst>
                                          <p:attrName>style.visibility</p:attrName>
                                        </p:attrNameLst>
                                      </p:cBhvr>
                                      <p:to>
                                        <p:strVal val="visible"/>
                                      </p:to>
                                    </p:set>
                                    <p:animEffect transition="in" filter="dissolve">
                                      <p:cBhvr>
                                        <p:cTn id="23" dur="500"/>
                                        <p:tgtEl>
                                          <p:spTgt spid="1024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0243">
                                            <p:txEl>
                                              <p:pRg st="3" end="3"/>
                                            </p:txEl>
                                          </p:spTgt>
                                        </p:tgtEl>
                                        <p:attrNameLst>
                                          <p:attrName>style.visibility</p:attrName>
                                        </p:attrNameLst>
                                      </p:cBhvr>
                                      <p:to>
                                        <p:strVal val="visible"/>
                                      </p:to>
                                    </p:set>
                                    <p:animEffect transition="in" filter="dissolve">
                                      <p:cBhvr>
                                        <p:cTn id="28" dur="5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autoUpdateAnimBg="0"/>
      <p:bldP spid="1024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5367A5B-C503-45F2-B99A-EB55E530E99B}"/>
              </a:ext>
            </a:extLst>
          </p:cNvPr>
          <p:cNvSpPr>
            <a:spLocks noGrp="1" noChangeArrowheads="1"/>
          </p:cNvSpPr>
          <p:nvPr>
            <p:ph type="title"/>
          </p:nvPr>
        </p:nvSpPr>
        <p:spPr>
          <a:xfrm>
            <a:off x="4419600" y="152400"/>
            <a:ext cx="4724400" cy="1189038"/>
          </a:xfrm>
        </p:spPr>
        <p:txBody>
          <a:bodyPr/>
          <a:lstStyle/>
          <a:p>
            <a:pPr eaLnBrk="1" fontAlgn="auto" hangingPunct="1">
              <a:spcAft>
                <a:spcPts val="0"/>
              </a:spcAft>
              <a:defRPr/>
            </a:pPr>
            <a:r>
              <a:rPr lang="en-US" altLang="en-US" dirty="0">
                <a:solidFill>
                  <a:schemeClr val="tx1">
                    <a:lumMod val="85000"/>
                    <a:lumOff val="15000"/>
                  </a:schemeClr>
                </a:solidFill>
              </a:rPr>
              <a:t>VI. Changes in the Court</a:t>
            </a:r>
          </a:p>
        </p:txBody>
      </p:sp>
      <p:sp>
        <p:nvSpPr>
          <p:cNvPr id="12291" name="Rectangle 3">
            <a:extLst>
              <a:ext uri="{FF2B5EF4-FFF2-40B4-BE49-F238E27FC236}">
                <a16:creationId xmlns:a16="http://schemas.microsoft.com/office/drawing/2014/main" id="{0DF1C384-F25E-41F0-9A68-F8280FD6C104}"/>
              </a:ext>
            </a:extLst>
          </p:cNvPr>
          <p:cNvSpPr>
            <a:spLocks noGrp="1" noChangeArrowheads="1"/>
          </p:cNvSpPr>
          <p:nvPr>
            <p:ph idx="1"/>
          </p:nvPr>
        </p:nvSpPr>
        <p:spPr>
          <a:xfrm>
            <a:off x="228600" y="1341438"/>
            <a:ext cx="7772399" cy="4114800"/>
          </a:xfrm>
        </p:spPr>
        <p:txBody>
          <a:bodyPr/>
          <a:lstStyle/>
          <a:p>
            <a:pPr marL="742950" indent="-742950" eaLnBrk="1" hangingPunct="1">
              <a:buFont typeface="Wingdings 2" panose="05020102010507070707" pitchFamily="18" charset="2"/>
              <a:buAutoNum type="arabicPeriod"/>
            </a:pPr>
            <a:r>
              <a:rPr lang="en-US" altLang="en-US" sz="3600" b="1" dirty="0">
                <a:solidFill>
                  <a:srgbClr val="FF0000"/>
                </a:solidFill>
              </a:rPr>
              <a:t>Sherman Antitrust Act </a:t>
            </a:r>
          </a:p>
          <a:p>
            <a:pPr marL="228600" lvl="1" indent="0">
              <a:buNone/>
            </a:pPr>
            <a:r>
              <a:rPr lang="en-US" altLang="en-US" sz="3600" dirty="0"/>
              <a:t>= broke up monopolies </a:t>
            </a:r>
          </a:p>
          <a:p>
            <a:pPr eaLnBrk="1" hangingPunct="1">
              <a:buFont typeface="Wingdings 2" panose="05020102010507070707" pitchFamily="18" charset="2"/>
              <a:buNone/>
            </a:pPr>
            <a:r>
              <a:rPr lang="en-US" altLang="en-US" sz="3600" dirty="0"/>
              <a:t>2. </a:t>
            </a:r>
            <a:r>
              <a:rPr lang="en-US" altLang="en-US" sz="3600" b="1" dirty="0">
                <a:solidFill>
                  <a:srgbClr val="FF0000"/>
                </a:solidFill>
              </a:rPr>
              <a:t>Interstate Commerce Act (ICC) </a:t>
            </a:r>
            <a:r>
              <a:rPr lang="en-US" altLang="en-US" sz="3600" dirty="0"/>
              <a:t>= regulated RR rates</a:t>
            </a:r>
          </a:p>
        </p:txBody>
      </p:sp>
      <p:pic>
        <p:nvPicPr>
          <p:cNvPr id="12292" name="Picture 4" descr="H:\a.jpg">
            <a:extLst>
              <a:ext uri="{FF2B5EF4-FFF2-40B4-BE49-F238E27FC236}">
                <a16:creationId xmlns:a16="http://schemas.microsoft.com/office/drawing/2014/main" id="{349E21FC-D64F-49E9-AD11-3855234CB7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600450"/>
            <a:ext cx="4343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1+#ppt_w/2"/>
                                          </p:val>
                                        </p:tav>
                                        <p:tav tm="100000">
                                          <p:val>
                                            <p:strVal val="#ppt_x"/>
                                          </p:val>
                                        </p:tav>
                                      </p:tavLst>
                                    </p:anim>
                                    <p:anim calcmode="lin" valueType="num">
                                      <p:cBhvr additive="base">
                                        <p:cTn id="8" dur="500" fill="hold"/>
                                        <p:tgtEl>
                                          <p:spTgt spid="122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2291">
                                            <p:txEl>
                                              <p:pRg st="0" end="0"/>
                                            </p:txEl>
                                          </p:spTgt>
                                        </p:tgtEl>
                                        <p:attrNameLst>
                                          <p:attrName>style.visibility</p:attrName>
                                        </p:attrNameLst>
                                      </p:cBhvr>
                                      <p:to>
                                        <p:strVal val="visible"/>
                                      </p:to>
                                    </p:set>
                                    <p:animEffect transition="in" filter="dissolve">
                                      <p:cBhvr>
                                        <p:cTn id="13" dur="500"/>
                                        <p:tgtEl>
                                          <p:spTgt spid="12291">
                                            <p:txEl>
                                              <p:pRg st="0" end="0"/>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2291">
                                            <p:txEl>
                                              <p:pRg st="1" end="1"/>
                                            </p:txEl>
                                          </p:spTgt>
                                        </p:tgtEl>
                                        <p:attrNameLst>
                                          <p:attrName>style.visibility</p:attrName>
                                        </p:attrNameLst>
                                      </p:cBhvr>
                                      <p:to>
                                        <p:strVal val="visible"/>
                                      </p:to>
                                    </p:set>
                                    <p:animEffect transition="in" filter="dissolve">
                                      <p:cBhvr>
                                        <p:cTn id="16" dur="500"/>
                                        <p:tgtEl>
                                          <p:spTgt spid="1229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2291">
                                            <p:txEl>
                                              <p:pRg st="2" end="2"/>
                                            </p:txEl>
                                          </p:spTgt>
                                        </p:tgtEl>
                                        <p:attrNameLst>
                                          <p:attrName>style.visibility</p:attrName>
                                        </p:attrNameLst>
                                      </p:cBhvr>
                                      <p:to>
                                        <p:strVal val="visible"/>
                                      </p:to>
                                    </p:set>
                                    <p:animEffect transition="in" filter="dissolve">
                                      <p:cBhvr>
                                        <p:cTn id="21" dur="500"/>
                                        <p:tgtEl>
                                          <p:spTgt spid="12291">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nodeType="clickEffect">
                                  <p:stCondLst>
                                    <p:cond delay="0"/>
                                  </p:stCondLst>
                                  <p:childTnLst>
                                    <p:set>
                                      <p:cBhvr>
                                        <p:cTn id="25" dur="1" fill="hold">
                                          <p:stCondLst>
                                            <p:cond delay="0"/>
                                          </p:stCondLst>
                                        </p:cTn>
                                        <p:tgtEl>
                                          <p:spTgt spid="12292"/>
                                        </p:tgtEl>
                                        <p:attrNameLst>
                                          <p:attrName>style.visibility</p:attrName>
                                        </p:attrNameLst>
                                      </p:cBhvr>
                                      <p:to>
                                        <p:strVal val="visible"/>
                                      </p:to>
                                    </p:set>
                                    <p:animEffect transition="in" filter="checkerboard(across)">
                                      <p:cBhvr>
                                        <p:cTn id="26"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autoUpdateAnimBg="0"/>
      <p:bldP spid="1229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41A96-6DA7-433A-A6EC-9DA4E8D21D95}"/>
              </a:ext>
            </a:extLst>
          </p:cNvPr>
          <p:cNvSpPr>
            <a:spLocks noGrp="1"/>
          </p:cNvSpPr>
          <p:nvPr>
            <p:ph type="title"/>
          </p:nvPr>
        </p:nvSpPr>
        <p:spPr/>
        <p:txBody>
          <a:bodyPr/>
          <a:lstStyle/>
          <a:p>
            <a:pPr eaLnBrk="1" hangingPunct="1">
              <a:defRPr/>
            </a:pPr>
            <a:endParaRPr lang="en-US"/>
          </a:p>
        </p:txBody>
      </p:sp>
      <p:sp>
        <p:nvSpPr>
          <p:cNvPr id="35843" name="Content Placeholder 2">
            <a:extLst>
              <a:ext uri="{FF2B5EF4-FFF2-40B4-BE49-F238E27FC236}">
                <a16:creationId xmlns:a16="http://schemas.microsoft.com/office/drawing/2014/main" id="{376DC3F5-6935-4896-AF6A-139DB011A75C}"/>
              </a:ext>
            </a:extLst>
          </p:cNvPr>
          <p:cNvSpPr>
            <a:spLocks noGrp="1" noChangeArrowheads="1"/>
          </p:cNvSpPr>
          <p:nvPr>
            <p:ph idx="1"/>
          </p:nvPr>
        </p:nvSpPr>
        <p:spPr/>
        <p:txBody>
          <a:bodyPr/>
          <a:lstStyle/>
          <a:p>
            <a:pPr eaLnBrk="1" hangingPunct="1"/>
            <a:endParaRPr lang="en-US" altLang="en-US"/>
          </a:p>
        </p:txBody>
      </p:sp>
      <p:pic>
        <p:nvPicPr>
          <p:cNvPr id="35844" name="Picture 3" descr="A screenshot of a cell phone&#10;&#10;Description generated with very high confidence">
            <a:extLst>
              <a:ext uri="{FF2B5EF4-FFF2-40B4-BE49-F238E27FC236}">
                <a16:creationId xmlns:a16="http://schemas.microsoft.com/office/drawing/2014/main" id="{016A9439-A663-44F2-9126-372DF49349C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45" name="SMARTInkShape-Group65">
            <a:extLst>
              <a:ext uri="{FF2B5EF4-FFF2-40B4-BE49-F238E27FC236}">
                <a16:creationId xmlns:a16="http://schemas.microsoft.com/office/drawing/2014/main" id="{417AB34F-E3D2-46BE-9F66-33433E3F2CDE}"/>
              </a:ext>
            </a:extLst>
          </p:cNvPr>
          <p:cNvGrpSpPr>
            <a:grpSpLocks/>
          </p:cNvGrpSpPr>
          <p:nvPr/>
        </p:nvGrpSpPr>
        <p:grpSpPr bwMode="auto">
          <a:xfrm>
            <a:off x="278376" y="1414463"/>
            <a:ext cx="1874837" cy="474662"/>
            <a:chOff x="363141" y="1507302"/>
            <a:chExt cx="1875235" cy="473615"/>
          </a:xfrm>
        </p:grpSpPr>
        <p:sp>
          <p:nvSpPr>
            <p:cNvPr id="35849" name="SMARTInkShape-80">
              <a:extLst>
                <a:ext uri="{FF2B5EF4-FFF2-40B4-BE49-F238E27FC236}">
                  <a16:creationId xmlns:a16="http://schemas.microsoft.com/office/drawing/2014/main" id="{2F5DB36C-1A05-4367-B27F-D3629940E0AD}"/>
                </a:ext>
              </a:extLst>
            </p:cNvPr>
            <p:cNvSpPr/>
            <p:nvPr>
              <p:custDataLst>
                <p:tags r:id="rId9"/>
              </p:custDataLst>
            </p:nvPr>
          </p:nvSpPr>
          <p:spPr>
            <a:xfrm>
              <a:off x="1917633" y="1714805"/>
              <a:ext cx="320743" cy="213840"/>
            </a:xfrm>
            <a:custGeom>
              <a:avLst/>
              <a:gdLst/>
              <a:ahLst/>
              <a:cxnLst/>
              <a:rect l="0" t="0" r="0" b="0"/>
              <a:pathLst>
                <a:path w="320371" h="213514">
                  <a:moveTo>
                    <a:pt x="34620" y="106639"/>
                  </a:moveTo>
                  <a:lnTo>
                    <a:pt x="34620" y="106639"/>
                  </a:lnTo>
                  <a:lnTo>
                    <a:pt x="71476" y="106639"/>
                  </a:lnTo>
                  <a:lnTo>
                    <a:pt x="114480" y="93705"/>
                  </a:lnTo>
                  <a:lnTo>
                    <a:pt x="156632" y="72755"/>
                  </a:lnTo>
                  <a:lnTo>
                    <a:pt x="184246" y="54981"/>
                  </a:lnTo>
                  <a:lnTo>
                    <a:pt x="191769" y="45178"/>
                  </a:lnTo>
                  <a:lnTo>
                    <a:pt x="193761" y="40076"/>
                  </a:lnTo>
                  <a:lnTo>
                    <a:pt x="194882" y="30325"/>
                  </a:lnTo>
                  <a:lnTo>
                    <a:pt x="192054" y="15898"/>
                  </a:lnTo>
                  <a:lnTo>
                    <a:pt x="187053" y="8322"/>
                  </a:lnTo>
                  <a:lnTo>
                    <a:pt x="183867" y="5375"/>
                  </a:lnTo>
                  <a:lnTo>
                    <a:pt x="175035" y="2102"/>
                  </a:lnTo>
                  <a:lnTo>
                    <a:pt x="153197" y="0"/>
                  </a:lnTo>
                  <a:lnTo>
                    <a:pt x="139797" y="5005"/>
                  </a:lnTo>
                  <a:lnTo>
                    <a:pt x="115614" y="15451"/>
                  </a:lnTo>
                  <a:lnTo>
                    <a:pt x="106475" y="18066"/>
                  </a:lnTo>
                  <a:lnTo>
                    <a:pt x="89266" y="29790"/>
                  </a:lnTo>
                  <a:lnTo>
                    <a:pt x="45221" y="64916"/>
                  </a:lnTo>
                  <a:lnTo>
                    <a:pt x="11420" y="106085"/>
                  </a:lnTo>
                  <a:lnTo>
                    <a:pt x="2611" y="128524"/>
                  </a:lnTo>
                  <a:lnTo>
                    <a:pt x="0" y="150900"/>
                  </a:lnTo>
                  <a:lnTo>
                    <a:pt x="2917" y="164675"/>
                  </a:lnTo>
                  <a:lnTo>
                    <a:pt x="9285" y="176751"/>
                  </a:lnTo>
                  <a:lnTo>
                    <a:pt x="18730" y="186527"/>
                  </a:lnTo>
                  <a:lnTo>
                    <a:pt x="47038" y="199492"/>
                  </a:lnTo>
                  <a:lnTo>
                    <a:pt x="89475" y="210578"/>
                  </a:lnTo>
                  <a:lnTo>
                    <a:pt x="127823" y="212842"/>
                  </a:lnTo>
                  <a:lnTo>
                    <a:pt x="170935" y="213513"/>
                  </a:lnTo>
                  <a:lnTo>
                    <a:pt x="200377" y="212347"/>
                  </a:lnTo>
                  <a:lnTo>
                    <a:pt x="233305" y="207419"/>
                  </a:lnTo>
                  <a:lnTo>
                    <a:pt x="272671" y="203528"/>
                  </a:lnTo>
                  <a:lnTo>
                    <a:pt x="320370" y="1959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5850" name="SMARTInkShape-81">
              <a:extLst>
                <a:ext uri="{FF2B5EF4-FFF2-40B4-BE49-F238E27FC236}">
                  <a16:creationId xmlns:a16="http://schemas.microsoft.com/office/drawing/2014/main" id="{AB8D45B2-6F44-4ACF-9828-EE968D724592}"/>
                </a:ext>
              </a:extLst>
            </p:cNvPr>
            <p:cNvSpPr/>
            <p:nvPr>
              <p:custDataLst>
                <p:tags r:id="rId10"/>
              </p:custDataLst>
            </p:nvPr>
          </p:nvSpPr>
          <p:spPr>
            <a:xfrm>
              <a:off x="1703275" y="1721141"/>
              <a:ext cx="190540" cy="196416"/>
            </a:xfrm>
            <a:custGeom>
              <a:avLst/>
              <a:gdLst/>
              <a:ahLst/>
              <a:cxnLst/>
              <a:rect l="0" t="0" r="0" b="0"/>
              <a:pathLst>
                <a:path w="190501" h="196238">
                  <a:moveTo>
                    <a:pt x="0" y="53409"/>
                  </a:moveTo>
                  <a:lnTo>
                    <a:pt x="0" y="53409"/>
                  </a:lnTo>
                  <a:lnTo>
                    <a:pt x="8182" y="62253"/>
                  </a:lnTo>
                  <a:lnTo>
                    <a:pt x="14576" y="76271"/>
                  </a:lnTo>
                  <a:lnTo>
                    <a:pt x="27155" y="120853"/>
                  </a:lnTo>
                  <a:lnTo>
                    <a:pt x="32773" y="163124"/>
                  </a:lnTo>
                  <a:lnTo>
                    <a:pt x="35696" y="195749"/>
                  </a:lnTo>
                  <a:lnTo>
                    <a:pt x="45968" y="196237"/>
                  </a:lnTo>
                  <a:lnTo>
                    <a:pt x="40813" y="193110"/>
                  </a:lnTo>
                  <a:lnTo>
                    <a:pt x="39115" y="190861"/>
                  </a:lnTo>
                  <a:lnTo>
                    <a:pt x="37228" y="184834"/>
                  </a:lnTo>
                  <a:lnTo>
                    <a:pt x="30393" y="147676"/>
                  </a:lnTo>
                  <a:lnTo>
                    <a:pt x="22161" y="125290"/>
                  </a:lnTo>
                  <a:lnTo>
                    <a:pt x="18426" y="85063"/>
                  </a:lnTo>
                  <a:lnTo>
                    <a:pt x="18027" y="65875"/>
                  </a:lnTo>
                  <a:lnTo>
                    <a:pt x="21462" y="53658"/>
                  </a:lnTo>
                  <a:lnTo>
                    <a:pt x="32440" y="22003"/>
                  </a:lnTo>
                  <a:lnTo>
                    <a:pt x="35517" y="18581"/>
                  </a:lnTo>
                  <a:lnTo>
                    <a:pt x="61898" y="4156"/>
                  </a:lnTo>
                  <a:lnTo>
                    <a:pt x="89608" y="400"/>
                  </a:lnTo>
                  <a:lnTo>
                    <a:pt x="107248" y="0"/>
                  </a:lnTo>
                  <a:lnTo>
                    <a:pt x="119103" y="3434"/>
                  </a:lnTo>
                  <a:lnTo>
                    <a:pt x="160737" y="22698"/>
                  </a:lnTo>
                  <a:lnTo>
                    <a:pt x="190500" y="35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5851" name="SMARTInkShape-82">
              <a:extLst>
                <a:ext uri="{FF2B5EF4-FFF2-40B4-BE49-F238E27FC236}">
                  <a16:creationId xmlns:a16="http://schemas.microsoft.com/office/drawing/2014/main" id="{CFD09A5A-00E4-4785-8D68-2C93680429A2}"/>
                </a:ext>
              </a:extLst>
            </p:cNvPr>
            <p:cNvSpPr/>
            <p:nvPr>
              <p:custDataLst>
                <p:tags r:id="rId11"/>
              </p:custDataLst>
            </p:nvPr>
          </p:nvSpPr>
          <p:spPr>
            <a:xfrm>
              <a:off x="1482566" y="1755989"/>
              <a:ext cx="182602" cy="159984"/>
            </a:xfrm>
            <a:custGeom>
              <a:avLst/>
              <a:gdLst/>
              <a:ahLst/>
              <a:cxnLst/>
              <a:rect l="0" t="0" r="0" b="0"/>
              <a:pathLst>
                <a:path w="183380" h="158721">
                  <a:moveTo>
                    <a:pt x="35534" y="11374"/>
                  </a:moveTo>
                  <a:lnTo>
                    <a:pt x="35534" y="11374"/>
                  </a:lnTo>
                  <a:lnTo>
                    <a:pt x="35534" y="14534"/>
                  </a:lnTo>
                  <a:lnTo>
                    <a:pt x="12327" y="53924"/>
                  </a:lnTo>
                  <a:lnTo>
                    <a:pt x="2973" y="77032"/>
                  </a:lnTo>
                  <a:lnTo>
                    <a:pt x="0" y="118540"/>
                  </a:lnTo>
                  <a:lnTo>
                    <a:pt x="559" y="129118"/>
                  </a:lnTo>
                  <a:lnTo>
                    <a:pt x="3012" y="136024"/>
                  </a:lnTo>
                  <a:lnTo>
                    <a:pt x="14433" y="146791"/>
                  </a:lnTo>
                  <a:lnTo>
                    <a:pt x="27224" y="155200"/>
                  </a:lnTo>
                  <a:lnTo>
                    <a:pt x="42553" y="158720"/>
                  </a:lnTo>
                  <a:lnTo>
                    <a:pt x="59662" y="156603"/>
                  </a:lnTo>
                  <a:lnTo>
                    <a:pt x="100219" y="141044"/>
                  </a:lnTo>
                  <a:lnTo>
                    <a:pt x="124673" y="127142"/>
                  </a:lnTo>
                  <a:lnTo>
                    <a:pt x="169289" y="92934"/>
                  </a:lnTo>
                  <a:lnTo>
                    <a:pt x="178867" y="76330"/>
                  </a:lnTo>
                  <a:lnTo>
                    <a:pt x="183277" y="52942"/>
                  </a:lnTo>
                  <a:lnTo>
                    <a:pt x="183379" y="35817"/>
                  </a:lnTo>
                  <a:lnTo>
                    <a:pt x="181059" y="26427"/>
                  </a:lnTo>
                  <a:lnTo>
                    <a:pt x="176059" y="19608"/>
                  </a:lnTo>
                  <a:lnTo>
                    <a:pt x="170088" y="15033"/>
                  </a:lnTo>
                  <a:lnTo>
                    <a:pt x="141739" y="2164"/>
                  </a:lnTo>
                  <a:lnTo>
                    <a:pt x="118690" y="0"/>
                  </a:lnTo>
                  <a:lnTo>
                    <a:pt x="108652" y="3232"/>
                  </a:lnTo>
                  <a:lnTo>
                    <a:pt x="97327" y="8962"/>
                  </a:lnTo>
                  <a:lnTo>
                    <a:pt x="77206" y="113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5852" name="SMARTInkShape-83">
              <a:extLst>
                <a:ext uri="{FF2B5EF4-FFF2-40B4-BE49-F238E27FC236}">
                  <a16:creationId xmlns:a16="http://schemas.microsoft.com/office/drawing/2014/main" id="{6B0BF6A6-9713-4438-91D4-E07B6FE52BE4}"/>
                </a:ext>
              </a:extLst>
            </p:cNvPr>
            <p:cNvSpPr/>
            <p:nvPr>
              <p:custDataLst>
                <p:tags r:id="rId12"/>
              </p:custDataLst>
            </p:nvPr>
          </p:nvSpPr>
          <p:spPr>
            <a:xfrm>
              <a:off x="1184052" y="1786086"/>
              <a:ext cx="196892" cy="17423"/>
            </a:xfrm>
            <a:custGeom>
              <a:avLst/>
              <a:gdLst/>
              <a:ahLst/>
              <a:cxnLst/>
              <a:rect l="0" t="0" r="0" b="0"/>
              <a:pathLst>
                <a:path w="196454" h="17859">
                  <a:moveTo>
                    <a:pt x="0" y="0"/>
                  </a:moveTo>
                  <a:lnTo>
                    <a:pt x="0" y="0"/>
                  </a:lnTo>
                  <a:lnTo>
                    <a:pt x="6321" y="0"/>
                  </a:lnTo>
                  <a:lnTo>
                    <a:pt x="11188" y="1763"/>
                  </a:lnTo>
                  <a:lnTo>
                    <a:pt x="13412" y="3160"/>
                  </a:lnTo>
                  <a:lnTo>
                    <a:pt x="25825" y="6724"/>
                  </a:lnTo>
                  <a:lnTo>
                    <a:pt x="30880" y="12028"/>
                  </a:lnTo>
                  <a:lnTo>
                    <a:pt x="38860" y="15267"/>
                  </a:lnTo>
                  <a:lnTo>
                    <a:pt x="75241" y="17631"/>
                  </a:lnTo>
                  <a:lnTo>
                    <a:pt x="112704" y="17829"/>
                  </a:lnTo>
                  <a:lnTo>
                    <a:pt x="154181" y="17855"/>
                  </a:lnTo>
                  <a:lnTo>
                    <a:pt x="176652" y="17858"/>
                  </a:lnTo>
                  <a:lnTo>
                    <a:pt x="181929" y="16535"/>
                  </a:lnTo>
                  <a:lnTo>
                    <a:pt x="196453" y="595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5853" name="SMARTInkShape-84">
              <a:extLst>
                <a:ext uri="{FF2B5EF4-FFF2-40B4-BE49-F238E27FC236}">
                  <a16:creationId xmlns:a16="http://schemas.microsoft.com/office/drawing/2014/main" id="{BB4EE5F1-76D6-4018-807B-A02B3E2519E6}"/>
                </a:ext>
              </a:extLst>
            </p:cNvPr>
            <p:cNvSpPr/>
            <p:nvPr>
              <p:custDataLst>
                <p:tags r:id="rId13"/>
              </p:custDataLst>
            </p:nvPr>
          </p:nvSpPr>
          <p:spPr>
            <a:xfrm>
              <a:off x="1149120" y="1602342"/>
              <a:ext cx="339797" cy="332640"/>
            </a:xfrm>
            <a:custGeom>
              <a:avLst/>
              <a:gdLst/>
              <a:ahLst/>
              <a:cxnLst/>
              <a:rect l="0" t="0" r="0" b="0"/>
              <a:pathLst>
                <a:path w="339329" h="332712">
                  <a:moveTo>
                    <a:pt x="0" y="130790"/>
                  </a:moveTo>
                  <a:lnTo>
                    <a:pt x="0" y="130790"/>
                  </a:lnTo>
                  <a:lnTo>
                    <a:pt x="6321" y="133951"/>
                  </a:lnTo>
                  <a:lnTo>
                    <a:pt x="8183" y="136205"/>
                  </a:lnTo>
                  <a:lnTo>
                    <a:pt x="28615" y="176940"/>
                  </a:lnTo>
                  <a:lnTo>
                    <a:pt x="43627" y="218570"/>
                  </a:lnTo>
                  <a:lnTo>
                    <a:pt x="52137" y="262890"/>
                  </a:lnTo>
                  <a:lnTo>
                    <a:pt x="63703" y="303008"/>
                  </a:lnTo>
                  <a:lnTo>
                    <a:pt x="71146" y="331558"/>
                  </a:lnTo>
                  <a:lnTo>
                    <a:pt x="70582" y="332104"/>
                  </a:lnTo>
                  <a:lnTo>
                    <a:pt x="68191" y="332711"/>
                  </a:lnTo>
                  <a:lnTo>
                    <a:pt x="67289" y="332211"/>
                  </a:lnTo>
                  <a:lnTo>
                    <a:pt x="66688" y="331217"/>
                  </a:lnTo>
                  <a:lnTo>
                    <a:pt x="66287" y="329892"/>
                  </a:lnTo>
                  <a:lnTo>
                    <a:pt x="56799" y="316938"/>
                  </a:lnTo>
                  <a:lnTo>
                    <a:pt x="42643" y="279593"/>
                  </a:lnTo>
                  <a:lnTo>
                    <a:pt x="32995" y="249039"/>
                  </a:lnTo>
                  <a:lnTo>
                    <a:pt x="26876" y="212136"/>
                  </a:lnTo>
                  <a:lnTo>
                    <a:pt x="20531" y="189730"/>
                  </a:lnTo>
                  <a:lnTo>
                    <a:pt x="18387" y="155294"/>
                  </a:lnTo>
                  <a:lnTo>
                    <a:pt x="29117" y="115047"/>
                  </a:lnTo>
                  <a:lnTo>
                    <a:pt x="40735" y="89536"/>
                  </a:lnTo>
                  <a:lnTo>
                    <a:pt x="78346" y="47471"/>
                  </a:lnTo>
                  <a:lnTo>
                    <a:pt x="101413" y="30256"/>
                  </a:lnTo>
                  <a:lnTo>
                    <a:pt x="144093" y="14016"/>
                  </a:lnTo>
                  <a:lnTo>
                    <a:pt x="178955" y="4689"/>
                  </a:lnTo>
                  <a:lnTo>
                    <a:pt x="202567" y="0"/>
                  </a:lnTo>
                  <a:lnTo>
                    <a:pt x="237511" y="3476"/>
                  </a:lnTo>
                  <a:lnTo>
                    <a:pt x="277520" y="7084"/>
                  </a:lnTo>
                  <a:lnTo>
                    <a:pt x="301171" y="13880"/>
                  </a:lnTo>
                  <a:lnTo>
                    <a:pt x="327640" y="27764"/>
                  </a:lnTo>
                  <a:lnTo>
                    <a:pt x="335571" y="37499"/>
                  </a:lnTo>
                  <a:lnTo>
                    <a:pt x="339328" y="474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5854" name="SMARTInkShape-85">
              <a:extLst>
                <a:ext uri="{FF2B5EF4-FFF2-40B4-BE49-F238E27FC236}">
                  <a16:creationId xmlns:a16="http://schemas.microsoft.com/office/drawing/2014/main" id="{19434AC8-2F13-4553-9840-71AB0D3B365A}"/>
                </a:ext>
              </a:extLst>
            </p:cNvPr>
            <p:cNvSpPr/>
            <p:nvPr>
              <p:custDataLst>
                <p:tags r:id="rId14"/>
              </p:custDataLst>
            </p:nvPr>
          </p:nvSpPr>
          <p:spPr>
            <a:xfrm>
              <a:off x="809323" y="1703718"/>
              <a:ext cx="228649" cy="224928"/>
            </a:xfrm>
            <a:custGeom>
              <a:avLst/>
              <a:gdLst/>
              <a:ahLst/>
              <a:cxnLst/>
              <a:rect l="0" t="0" r="0" b="0"/>
              <a:pathLst>
                <a:path w="227764" h="225602">
                  <a:moveTo>
                    <a:pt x="0" y="124397"/>
                  </a:moveTo>
                  <a:lnTo>
                    <a:pt x="0" y="124397"/>
                  </a:lnTo>
                  <a:lnTo>
                    <a:pt x="31179" y="121237"/>
                  </a:lnTo>
                  <a:lnTo>
                    <a:pt x="42079" y="116158"/>
                  </a:lnTo>
                  <a:lnTo>
                    <a:pt x="45912" y="112951"/>
                  </a:lnTo>
                  <a:lnTo>
                    <a:pt x="86711" y="99143"/>
                  </a:lnTo>
                  <a:lnTo>
                    <a:pt x="125313" y="87585"/>
                  </a:lnTo>
                  <a:lnTo>
                    <a:pt x="162508" y="74841"/>
                  </a:lnTo>
                  <a:lnTo>
                    <a:pt x="187204" y="66131"/>
                  </a:lnTo>
                  <a:lnTo>
                    <a:pt x="226550" y="34458"/>
                  </a:lnTo>
                  <a:lnTo>
                    <a:pt x="227763" y="31364"/>
                  </a:lnTo>
                  <a:lnTo>
                    <a:pt x="226553" y="16202"/>
                  </a:lnTo>
                  <a:lnTo>
                    <a:pt x="222839" y="9944"/>
                  </a:lnTo>
                  <a:lnTo>
                    <a:pt x="219997" y="6423"/>
                  </a:lnTo>
                  <a:lnTo>
                    <a:pt x="211547" y="2511"/>
                  </a:lnTo>
                  <a:lnTo>
                    <a:pt x="180473" y="0"/>
                  </a:lnTo>
                  <a:lnTo>
                    <a:pt x="144961" y="8348"/>
                  </a:lnTo>
                  <a:lnTo>
                    <a:pt x="108548" y="20580"/>
                  </a:lnTo>
                  <a:lnTo>
                    <a:pt x="64222" y="48769"/>
                  </a:lnTo>
                  <a:lnTo>
                    <a:pt x="30384" y="90242"/>
                  </a:lnTo>
                  <a:lnTo>
                    <a:pt x="18410" y="117511"/>
                  </a:lnTo>
                  <a:lnTo>
                    <a:pt x="13833" y="143377"/>
                  </a:lnTo>
                  <a:lnTo>
                    <a:pt x="15638" y="164637"/>
                  </a:lnTo>
                  <a:lnTo>
                    <a:pt x="22164" y="177339"/>
                  </a:lnTo>
                  <a:lnTo>
                    <a:pt x="42522" y="201662"/>
                  </a:lnTo>
                  <a:lnTo>
                    <a:pt x="66104" y="216450"/>
                  </a:lnTo>
                  <a:lnTo>
                    <a:pt x="107132" y="223793"/>
                  </a:lnTo>
                  <a:lnTo>
                    <a:pt x="143850" y="225243"/>
                  </a:lnTo>
                  <a:lnTo>
                    <a:pt x="190500" y="2256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5855" name="SMARTInkShape-86">
              <a:extLst>
                <a:ext uri="{FF2B5EF4-FFF2-40B4-BE49-F238E27FC236}">
                  <a16:creationId xmlns:a16="http://schemas.microsoft.com/office/drawing/2014/main" id="{1ECA7A79-26AC-4156-A482-CE85A73A2D76}"/>
                </a:ext>
              </a:extLst>
            </p:cNvPr>
            <p:cNvSpPr/>
            <p:nvPr>
              <p:custDataLst>
                <p:tags r:id="rId15"/>
              </p:custDataLst>
            </p:nvPr>
          </p:nvSpPr>
          <p:spPr>
            <a:xfrm>
              <a:off x="363141" y="1507302"/>
              <a:ext cx="392195" cy="473615"/>
            </a:xfrm>
            <a:custGeom>
              <a:avLst/>
              <a:gdLst/>
              <a:ahLst/>
              <a:cxnLst/>
              <a:rect l="0" t="0" r="0" b="0"/>
              <a:pathLst>
                <a:path w="392194" h="473615">
                  <a:moveTo>
                    <a:pt x="0" y="46464"/>
                  </a:moveTo>
                  <a:lnTo>
                    <a:pt x="0" y="46464"/>
                  </a:lnTo>
                  <a:lnTo>
                    <a:pt x="8844" y="38281"/>
                  </a:lnTo>
                  <a:lnTo>
                    <a:pt x="46751" y="21070"/>
                  </a:lnTo>
                  <a:lnTo>
                    <a:pt x="86756" y="14113"/>
                  </a:lnTo>
                  <a:lnTo>
                    <a:pt x="127551" y="10087"/>
                  </a:lnTo>
                  <a:lnTo>
                    <a:pt x="161486" y="2760"/>
                  </a:lnTo>
                  <a:lnTo>
                    <a:pt x="196676" y="0"/>
                  </a:lnTo>
                  <a:lnTo>
                    <a:pt x="232238" y="506"/>
                  </a:lnTo>
                  <a:lnTo>
                    <a:pt x="276282" y="10094"/>
                  </a:lnTo>
                  <a:lnTo>
                    <a:pt x="300804" y="18269"/>
                  </a:lnTo>
                  <a:lnTo>
                    <a:pt x="332344" y="33319"/>
                  </a:lnTo>
                  <a:lnTo>
                    <a:pt x="341957" y="42606"/>
                  </a:lnTo>
                  <a:lnTo>
                    <a:pt x="347111" y="53348"/>
                  </a:lnTo>
                  <a:lnTo>
                    <a:pt x="348485" y="58991"/>
                  </a:lnTo>
                  <a:lnTo>
                    <a:pt x="346485" y="70552"/>
                  </a:lnTo>
                  <a:lnTo>
                    <a:pt x="340524" y="82305"/>
                  </a:lnTo>
                  <a:lnTo>
                    <a:pt x="303730" y="126094"/>
                  </a:lnTo>
                  <a:lnTo>
                    <a:pt x="265366" y="154650"/>
                  </a:lnTo>
                  <a:lnTo>
                    <a:pt x="226087" y="182413"/>
                  </a:lnTo>
                  <a:lnTo>
                    <a:pt x="185329" y="202915"/>
                  </a:lnTo>
                  <a:lnTo>
                    <a:pt x="156112" y="220095"/>
                  </a:lnTo>
                  <a:lnTo>
                    <a:pt x="125839" y="230679"/>
                  </a:lnTo>
                  <a:lnTo>
                    <a:pt x="144551" y="226255"/>
                  </a:lnTo>
                  <a:lnTo>
                    <a:pt x="181705" y="225215"/>
                  </a:lnTo>
                  <a:lnTo>
                    <a:pt x="217671" y="225088"/>
                  </a:lnTo>
                  <a:lnTo>
                    <a:pt x="251026" y="226831"/>
                  </a:lnTo>
                  <a:lnTo>
                    <a:pt x="294692" y="236505"/>
                  </a:lnTo>
                  <a:lnTo>
                    <a:pt x="329751" y="255908"/>
                  </a:lnTo>
                  <a:lnTo>
                    <a:pt x="368984" y="284731"/>
                  </a:lnTo>
                  <a:lnTo>
                    <a:pt x="380731" y="296558"/>
                  </a:lnTo>
                  <a:lnTo>
                    <a:pt x="387495" y="309091"/>
                  </a:lnTo>
                  <a:lnTo>
                    <a:pt x="392193" y="343296"/>
                  </a:lnTo>
                  <a:lnTo>
                    <a:pt x="389535" y="368056"/>
                  </a:lnTo>
                  <a:lnTo>
                    <a:pt x="379281" y="383201"/>
                  </a:lnTo>
                  <a:lnTo>
                    <a:pt x="339763" y="415216"/>
                  </a:lnTo>
                  <a:lnTo>
                    <a:pt x="306604" y="433316"/>
                  </a:lnTo>
                  <a:lnTo>
                    <a:pt x="264515" y="449923"/>
                  </a:lnTo>
                  <a:lnTo>
                    <a:pt x="223087" y="460283"/>
                  </a:lnTo>
                  <a:lnTo>
                    <a:pt x="185383" y="470114"/>
                  </a:lnTo>
                  <a:lnTo>
                    <a:pt x="149076" y="473614"/>
                  </a:lnTo>
                  <a:lnTo>
                    <a:pt x="113183" y="473329"/>
                  </a:lnTo>
                  <a:lnTo>
                    <a:pt x="65484" y="4631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5856" name="SMARTInkShape-87">
              <a:extLst>
                <a:ext uri="{FF2B5EF4-FFF2-40B4-BE49-F238E27FC236}">
                  <a16:creationId xmlns:a16="http://schemas.microsoft.com/office/drawing/2014/main" id="{D04B691C-CD0D-4E11-AB50-428E1B60D8F1}"/>
                </a:ext>
              </a:extLst>
            </p:cNvPr>
            <p:cNvSpPr/>
            <p:nvPr>
              <p:custDataLst>
                <p:tags r:id="rId16"/>
              </p:custDataLst>
            </p:nvPr>
          </p:nvSpPr>
          <p:spPr>
            <a:xfrm>
              <a:off x="410776" y="1535814"/>
              <a:ext cx="17466" cy="381743"/>
            </a:xfrm>
            <a:custGeom>
              <a:avLst/>
              <a:gdLst/>
              <a:ahLst/>
              <a:cxnLst/>
              <a:rect l="0" t="0" r="0" b="0"/>
              <a:pathLst>
                <a:path w="17831" h="381001">
                  <a:moveTo>
                    <a:pt x="0" y="0"/>
                  </a:moveTo>
                  <a:lnTo>
                    <a:pt x="0" y="0"/>
                  </a:lnTo>
                  <a:lnTo>
                    <a:pt x="661" y="12935"/>
                  </a:lnTo>
                  <a:lnTo>
                    <a:pt x="4091" y="23603"/>
                  </a:lnTo>
                  <a:lnTo>
                    <a:pt x="5708" y="67940"/>
                  </a:lnTo>
                  <a:lnTo>
                    <a:pt x="5880" y="101931"/>
                  </a:lnTo>
                  <a:lnTo>
                    <a:pt x="5931" y="137138"/>
                  </a:lnTo>
                  <a:lnTo>
                    <a:pt x="5947" y="172705"/>
                  </a:lnTo>
                  <a:lnTo>
                    <a:pt x="12272" y="208378"/>
                  </a:lnTo>
                  <a:lnTo>
                    <a:pt x="16755" y="247806"/>
                  </a:lnTo>
                  <a:lnTo>
                    <a:pt x="17641" y="290676"/>
                  </a:lnTo>
                  <a:lnTo>
                    <a:pt x="17830" y="331672"/>
                  </a:lnTo>
                  <a:lnTo>
                    <a:pt x="16528" y="350730"/>
                  </a:lnTo>
                  <a:lnTo>
                    <a:pt x="5953" y="3810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35846" name="SMARTInkShape-Group66">
            <a:extLst>
              <a:ext uri="{FF2B5EF4-FFF2-40B4-BE49-F238E27FC236}">
                <a16:creationId xmlns:a16="http://schemas.microsoft.com/office/drawing/2014/main" id="{ADC41367-E649-4ECA-BBDE-E8DBAB639625}"/>
              </a:ext>
            </a:extLst>
          </p:cNvPr>
          <p:cNvGrpSpPr>
            <a:grpSpLocks/>
          </p:cNvGrpSpPr>
          <p:nvPr/>
        </p:nvGrpSpPr>
        <p:grpSpPr bwMode="auto">
          <a:xfrm>
            <a:off x="6721475" y="1684338"/>
            <a:ext cx="1905000" cy="417512"/>
            <a:chOff x="6721078" y="1685027"/>
            <a:chExt cx="1905001" cy="416605"/>
          </a:xfrm>
        </p:grpSpPr>
        <p:sp>
          <p:nvSpPr>
            <p:cNvPr id="35858" name="SMARTInkShape-88">
              <a:extLst>
                <a:ext uri="{FF2B5EF4-FFF2-40B4-BE49-F238E27FC236}">
                  <a16:creationId xmlns:a16="http://schemas.microsoft.com/office/drawing/2014/main" id="{B5D7ABCE-3796-4AE2-B25D-561E2A589E98}"/>
                </a:ext>
              </a:extLst>
            </p:cNvPr>
            <p:cNvSpPr/>
            <p:nvPr>
              <p:custDataLst>
                <p:tags r:id="rId2"/>
              </p:custDataLst>
            </p:nvPr>
          </p:nvSpPr>
          <p:spPr>
            <a:xfrm>
              <a:off x="8149829" y="1768981"/>
              <a:ext cx="476250" cy="326315"/>
            </a:xfrm>
            <a:custGeom>
              <a:avLst/>
              <a:gdLst/>
              <a:ahLst/>
              <a:cxnLst/>
              <a:rect l="0" t="0" r="0" b="0"/>
              <a:pathLst>
                <a:path w="476251" h="325809">
                  <a:moveTo>
                    <a:pt x="0" y="88265"/>
                  </a:moveTo>
                  <a:lnTo>
                    <a:pt x="0" y="88265"/>
                  </a:lnTo>
                  <a:lnTo>
                    <a:pt x="0" y="91425"/>
                  </a:lnTo>
                  <a:lnTo>
                    <a:pt x="11187" y="105038"/>
                  </a:lnTo>
                  <a:lnTo>
                    <a:pt x="13412" y="107384"/>
                  </a:lnTo>
                  <a:lnTo>
                    <a:pt x="31990" y="145602"/>
                  </a:lnTo>
                  <a:lnTo>
                    <a:pt x="47696" y="190211"/>
                  </a:lnTo>
                  <a:lnTo>
                    <a:pt x="58156" y="225407"/>
                  </a:lnTo>
                  <a:lnTo>
                    <a:pt x="72794" y="260971"/>
                  </a:lnTo>
                  <a:lnTo>
                    <a:pt x="97854" y="301018"/>
                  </a:lnTo>
                  <a:lnTo>
                    <a:pt x="105319" y="319761"/>
                  </a:lnTo>
                  <a:lnTo>
                    <a:pt x="107254" y="321971"/>
                  </a:lnTo>
                  <a:lnTo>
                    <a:pt x="117246" y="325808"/>
                  </a:lnTo>
                  <a:lnTo>
                    <a:pt x="117852" y="325340"/>
                  </a:lnTo>
                  <a:lnTo>
                    <a:pt x="118525" y="323057"/>
                  </a:lnTo>
                  <a:lnTo>
                    <a:pt x="115295" y="318074"/>
                  </a:lnTo>
                  <a:lnTo>
                    <a:pt x="112582" y="314893"/>
                  </a:lnTo>
                  <a:lnTo>
                    <a:pt x="109568" y="306067"/>
                  </a:lnTo>
                  <a:lnTo>
                    <a:pt x="108764" y="300935"/>
                  </a:lnTo>
                  <a:lnTo>
                    <a:pt x="91468" y="262592"/>
                  </a:lnTo>
                  <a:lnTo>
                    <a:pt x="75468" y="221551"/>
                  </a:lnTo>
                  <a:lnTo>
                    <a:pt x="58612" y="178167"/>
                  </a:lnTo>
                  <a:lnTo>
                    <a:pt x="42882" y="137668"/>
                  </a:lnTo>
                  <a:lnTo>
                    <a:pt x="37841" y="112237"/>
                  </a:lnTo>
                  <a:lnTo>
                    <a:pt x="40191" y="96935"/>
                  </a:lnTo>
                  <a:lnTo>
                    <a:pt x="46305" y="83519"/>
                  </a:lnTo>
                  <a:lnTo>
                    <a:pt x="72048" y="52705"/>
                  </a:lnTo>
                  <a:lnTo>
                    <a:pt x="109628" y="28765"/>
                  </a:lnTo>
                  <a:lnTo>
                    <a:pt x="144269" y="12206"/>
                  </a:lnTo>
                  <a:lnTo>
                    <a:pt x="184225" y="3185"/>
                  </a:lnTo>
                  <a:lnTo>
                    <a:pt x="228622" y="217"/>
                  </a:lnTo>
                  <a:lnTo>
                    <a:pt x="272057" y="0"/>
                  </a:lnTo>
                  <a:lnTo>
                    <a:pt x="302595" y="2293"/>
                  </a:lnTo>
                  <a:lnTo>
                    <a:pt x="346377" y="13623"/>
                  </a:lnTo>
                  <a:lnTo>
                    <a:pt x="385514" y="35869"/>
                  </a:lnTo>
                  <a:lnTo>
                    <a:pt x="428879" y="67601"/>
                  </a:lnTo>
                  <a:lnTo>
                    <a:pt x="476250" y="11207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5859" name="SMARTInkShape-89">
              <a:extLst>
                <a:ext uri="{FF2B5EF4-FFF2-40B4-BE49-F238E27FC236}">
                  <a16:creationId xmlns:a16="http://schemas.microsoft.com/office/drawing/2014/main" id="{F10CDC84-6FC4-4395-B050-E1D7332883A8}"/>
                </a:ext>
              </a:extLst>
            </p:cNvPr>
            <p:cNvSpPr/>
            <p:nvPr>
              <p:custDataLst>
                <p:tags r:id="rId3"/>
              </p:custDataLst>
            </p:nvPr>
          </p:nvSpPr>
          <p:spPr>
            <a:xfrm>
              <a:off x="7822804" y="1776902"/>
              <a:ext cx="195263" cy="275625"/>
            </a:xfrm>
            <a:custGeom>
              <a:avLst/>
              <a:gdLst/>
              <a:ahLst/>
              <a:cxnLst/>
              <a:rect l="0" t="0" r="0" b="0"/>
              <a:pathLst>
                <a:path w="195651" h="276865">
                  <a:moveTo>
                    <a:pt x="0" y="152688"/>
                  </a:moveTo>
                  <a:lnTo>
                    <a:pt x="0" y="152688"/>
                  </a:lnTo>
                  <a:lnTo>
                    <a:pt x="3161" y="152688"/>
                  </a:lnTo>
                  <a:lnTo>
                    <a:pt x="19120" y="142436"/>
                  </a:lnTo>
                  <a:lnTo>
                    <a:pt x="61670" y="129480"/>
                  </a:lnTo>
                  <a:lnTo>
                    <a:pt x="105936" y="113782"/>
                  </a:lnTo>
                  <a:lnTo>
                    <a:pt x="148198" y="82734"/>
                  </a:lnTo>
                  <a:lnTo>
                    <a:pt x="177850" y="56849"/>
                  </a:lnTo>
                  <a:lnTo>
                    <a:pt x="192387" y="37036"/>
                  </a:lnTo>
                  <a:lnTo>
                    <a:pt x="194646" y="30511"/>
                  </a:lnTo>
                  <a:lnTo>
                    <a:pt x="195650" y="23201"/>
                  </a:lnTo>
                  <a:lnTo>
                    <a:pt x="194595" y="20061"/>
                  </a:lnTo>
                  <a:lnTo>
                    <a:pt x="189895" y="14808"/>
                  </a:lnTo>
                  <a:lnTo>
                    <a:pt x="176651" y="4972"/>
                  </a:lnTo>
                  <a:lnTo>
                    <a:pt x="165823" y="1047"/>
                  </a:lnTo>
                  <a:lnTo>
                    <a:pt x="160159" y="0"/>
                  </a:lnTo>
                  <a:lnTo>
                    <a:pt x="146808" y="2365"/>
                  </a:lnTo>
                  <a:lnTo>
                    <a:pt x="104784" y="23090"/>
                  </a:lnTo>
                  <a:lnTo>
                    <a:pt x="73517" y="47566"/>
                  </a:lnTo>
                  <a:lnTo>
                    <a:pt x="35086" y="90901"/>
                  </a:lnTo>
                  <a:lnTo>
                    <a:pt x="21935" y="124017"/>
                  </a:lnTo>
                  <a:lnTo>
                    <a:pt x="7738" y="167235"/>
                  </a:lnTo>
                  <a:lnTo>
                    <a:pt x="4101" y="185612"/>
                  </a:lnTo>
                  <a:lnTo>
                    <a:pt x="6433" y="213890"/>
                  </a:lnTo>
                  <a:lnTo>
                    <a:pt x="15871" y="238658"/>
                  </a:lnTo>
                  <a:lnTo>
                    <a:pt x="25575" y="252412"/>
                  </a:lnTo>
                  <a:lnTo>
                    <a:pt x="45354" y="268152"/>
                  </a:lnTo>
                  <a:lnTo>
                    <a:pt x="71132" y="274873"/>
                  </a:lnTo>
                  <a:lnTo>
                    <a:pt x="96556" y="276864"/>
                  </a:lnTo>
                  <a:lnTo>
                    <a:pt x="134926" y="267371"/>
                  </a:lnTo>
                  <a:lnTo>
                    <a:pt x="177098" y="250888"/>
                  </a:lnTo>
                  <a:lnTo>
                    <a:pt x="184547" y="2479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5860" name="SMARTInkShape-90">
              <a:extLst>
                <a:ext uri="{FF2B5EF4-FFF2-40B4-BE49-F238E27FC236}">
                  <a16:creationId xmlns:a16="http://schemas.microsoft.com/office/drawing/2014/main" id="{917506B0-3B34-443F-A28F-BDE7FD8A11AD}"/>
                </a:ext>
              </a:extLst>
            </p:cNvPr>
            <p:cNvSpPr/>
            <p:nvPr>
              <p:custDataLst>
                <p:tags r:id="rId4"/>
              </p:custDataLst>
            </p:nvPr>
          </p:nvSpPr>
          <p:spPr>
            <a:xfrm>
              <a:off x="7518003" y="1881449"/>
              <a:ext cx="233363" cy="26928"/>
            </a:xfrm>
            <a:custGeom>
              <a:avLst/>
              <a:gdLst/>
              <a:ahLst/>
              <a:cxnLst/>
              <a:rect l="0" t="0" r="0" b="0"/>
              <a:pathLst>
                <a:path w="232173" h="27339">
                  <a:moveTo>
                    <a:pt x="0" y="11906"/>
                  </a:moveTo>
                  <a:lnTo>
                    <a:pt x="0" y="11906"/>
                  </a:lnTo>
                  <a:lnTo>
                    <a:pt x="0" y="17614"/>
                  </a:lnTo>
                  <a:lnTo>
                    <a:pt x="11446" y="17837"/>
                  </a:lnTo>
                  <a:lnTo>
                    <a:pt x="14246" y="19167"/>
                  </a:lnTo>
                  <a:lnTo>
                    <a:pt x="19120" y="24173"/>
                  </a:lnTo>
                  <a:lnTo>
                    <a:pt x="30546" y="27280"/>
                  </a:lnTo>
                  <a:lnTo>
                    <a:pt x="45326" y="27338"/>
                  </a:lnTo>
                  <a:lnTo>
                    <a:pt x="89217" y="18865"/>
                  </a:lnTo>
                  <a:lnTo>
                    <a:pt x="130365" y="16294"/>
                  </a:lnTo>
                  <a:lnTo>
                    <a:pt x="173697" y="6452"/>
                  </a:lnTo>
                  <a:lnTo>
                    <a:pt x="212884" y="849"/>
                  </a:lnTo>
                  <a:lnTo>
                    <a:pt x="23217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5861" name="SMARTInkShape-91">
              <a:extLst>
                <a:ext uri="{FF2B5EF4-FFF2-40B4-BE49-F238E27FC236}">
                  <a16:creationId xmlns:a16="http://schemas.microsoft.com/office/drawing/2014/main" id="{4B1AD530-63AD-49CB-B943-5E4B5B4C2D23}"/>
                </a:ext>
              </a:extLst>
            </p:cNvPr>
            <p:cNvSpPr/>
            <p:nvPr>
              <p:custDataLst>
                <p:tags r:id="rId5"/>
              </p:custDataLst>
            </p:nvPr>
          </p:nvSpPr>
          <p:spPr>
            <a:xfrm>
              <a:off x="7232253" y="1935307"/>
              <a:ext cx="168275" cy="28513"/>
            </a:xfrm>
            <a:custGeom>
              <a:avLst/>
              <a:gdLst/>
              <a:ahLst/>
              <a:cxnLst/>
              <a:rect l="0" t="0" r="0" b="0"/>
              <a:pathLst>
                <a:path w="166688" h="29766">
                  <a:moveTo>
                    <a:pt x="0" y="29765"/>
                  </a:moveTo>
                  <a:lnTo>
                    <a:pt x="0" y="29765"/>
                  </a:lnTo>
                  <a:lnTo>
                    <a:pt x="3160" y="23445"/>
                  </a:lnTo>
                  <a:lnTo>
                    <a:pt x="5414" y="21583"/>
                  </a:lnTo>
                  <a:lnTo>
                    <a:pt x="14246" y="18962"/>
                  </a:lnTo>
                  <a:lnTo>
                    <a:pt x="54579" y="12776"/>
                  </a:lnTo>
                  <a:lnTo>
                    <a:pt x="96884" y="2597"/>
                  </a:lnTo>
                  <a:lnTo>
                    <a:pt x="129028" y="769"/>
                  </a:lnTo>
                  <a:lnTo>
                    <a:pt x="16668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5862" name="SMARTInkShape-92">
              <a:extLst>
                <a:ext uri="{FF2B5EF4-FFF2-40B4-BE49-F238E27FC236}">
                  <a16:creationId xmlns:a16="http://schemas.microsoft.com/office/drawing/2014/main" id="{F6D3601E-5A0E-4195-A5AA-B2E7F45B85CB}"/>
                </a:ext>
              </a:extLst>
            </p:cNvPr>
            <p:cNvSpPr/>
            <p:nvPr>
              <p:custDataLst>
                <p:tags r:id="rId6"/>
              </p:custDataLst>
            </p:nvPr>
          </p:nvSpPr>
          <p:spPr>
            <a:xfrm>
              <a:off x="7221141" y="1696115"/>
              <a:ext cx="173037" cy="405517"/>
            </a:xfrm>
            <a:custGeom>
              <a:avLst/>
              <a:gdLst/>
              <a:ahLst/>
              <a:cxnLst/>
              <a:rect l="0" t="0" r="0" b="0"/>
              <a:pathLst>
                <a:path w="172641" h="404991">
                  <a:moveTo>
                    <a:pt x="0" y="166687"/>
                  </a:moveTo>
                  <a:lnTo>
                    <a:pt x="0" y="166687"/>
                  </a:lnTo>
                  <a:lnTo>
                    <a:pt x="1323" y="210009"/>
                  </a:lnTo>
                  <a:lnTo>
                    <a:pt x="13411" y="249701"/>
                  </a:lnTo>
                  <a:lnTo>
                    <a:pt x="27147" y="292814"/>
                  </a:lnTo>
                  <a:lnTo>
                    <a:pt x="44756" y="336019"/>
                  </a:lnTo>
                  <a:lnTo>
                    <a:pt x="62227" y="380186"/>
                  </a:lnTo>
                  <a:lnTo>
                    <a:pt x="65357" y="404990"/>
                  </a:lnTo>
                  <a:lnTo>
                    <a:pt x="65427" y="402466"/>
                  </a:lnTo>
                  <a:lnTo>
                    <a:pt x="64124" y="401264"/>
                  </a:lnTo>
                  <a:lnTo>
                    <a:pt x="59146" y="399928"/>
                  </a:lnTo>
                  <a:lnTo>
                    <a:pt x="57290" y="397587"/>
                  </a:lnTo>
                  <a:lnTo>
                    <a:pt x="43792" y="360953"/>
                  </a:lnTo>
                  <a:lnTo>
                    <a:pt x="26215" y="324638"/>
                  </a:lnTo>
                  <a:lnTo>
                    <a:pt x="17175" y="290878"/>
                  </a:lnTo>
                  <a:lnTo>
                    <a:pt x="7146" y="255739"/>
                  </a:lnTo>
                  <a:lnTo>
                    <a:pt x="1411" y="212402"/>
                  </a:lnTo>
                  <a:lnTo>
                    <a:pt x="279" y="169838"/>
                  </a:lnTo>
                  <a:lnTo>
                    <a:pt x="55" y="132399"/>
                  </a:lnTo>
                  <a:lnTo>
                    <a:pt x="6336" y="106183"/>
                  </a:lnTo>
                  <a:lnTo>
                    <a:pt x="25064" y="70192"/>
                  </a:lnTo>
                  <a:lnTo>
                    <a:pt x="56902" y="33178"/>
                  </a:lnTo>
                  <a:lnTo>
                    <a:pt x="82932" y="16077"/>
                  </a:lnTo>
                  <a:lnTo>
                    <a:pt x="126110" y="3861"/>
                  </a:lnTo>
                  <a:lnTo>
                    <a:pt x="17264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5863" name="SMARTInkShape-93">
              <a:extLst>
                <a:ext uri="{FF2B5EF4-FFF2-40B4-BE49-F238E27FC236}">
                  <a16:creationId xmlns:a16="http://schemas.microsoft.com/office/drawing/2014/main" id="{CA01FC0B-E963-46A3-9B8D-80DB9A368C98}"/>
                </a:ext>
              </a:extLst>
            </p:cNvPr>
            <p:cNvSpPr/>
            <p:nvPr>
              <p:custDataLst>
                <p:tags r:id="rId7"/>
              </p:custDataLst>
            </p:nvPr>
          </p:nvSpPr>
          <p:spPr>
            <a:xfrm>
              <a:off x="6768703" y="1928971"/>
              <a:ext cx="292100" cy="53858"/>
            </a:xfrm>
            <a:custGeom>
              <a:avLst/>
              <a:gdLst/>
              <a:ahLst/>
              <a:cxnLst/>
              <a:rect l="0" t="0" r="0" b="0"/>
              <a:pathLst>
                <a:path w="291704" h="53579">
                  <a:moveTo>
                    <a:pt x="0" y="53578"/>
                  </a:moveTo>
                  <a:lnTo>
                    <a:pt x="0" y="53578"/>
                  </a:lnTo>
                  <a:lnTo>
                    <a:pt x="11447" y="53578"/>
                  </a:lnTo>
                  <a:lnTo>
                    <a:pt x="53360" y="37360"/>
                  </a:lnTo>
                  <a:lnTo>
                    <a:pt x="91801" y="25116"/>
                  </a:lnTo>
                  <a:lnTo>
                    <a:pt x="125758" y="16481"/>
                  </a:lnTo>
                  <a:lnTo>
                    <a:pt x="160955" y="9072"/>
                  </a:lnTo>
                  <a:lnTo>
                    <a:pt x="202082" y="3408"/>
                  </a:lnTo>
                  <a:lnTo>
                    <a:pt x="243205" y="673"/>
                  </a:lnTo>
                  <a:lnTo>
                    <a:pt x="29170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5864" name="SMARTInkShape-94">
              <a:extLst>
                <a:ext uri="{FF2B5EF4-FFF2-40B4-BE49-F238E27FC236}">
                  <a16:creationId xmlns:a16="http://schemas.microsoft.com/office/drawing/2014/main" id="{CFB8F4BA-F000-4EE5-AFCE-F2EF082AC0F1}"/>
                </a:ext>
              </a:extLst>
            </p:cNvPr>
            <p:cNvSpPr/>
            <p:nvPr>
              <p:custDataLst>
                <p:tags r:id="rId8"/>
              </p:custDataLst>
            </p:nvPr>
          </p:nvSpPr>
          <p:spPr>
            <a:xfrm>
              <a:off x="6721078" y="1685027"/>
              <a:ext cx="374650" cy="408685"/>
            </a:xfrm>
            <a:custGeom>
              <a:avLst/>
              <a:gdLst/>
              <a:ahLst/>
              <a:cxnLst/>
              <a:rect l="0" t="0" r="0" b="0"/>
              <a:pathLst>
                <a:path w="375048" h="408808">
                  <a:moveTo>
                    <a:pt x="0" y="124723"/>
                  </a:moveTo>
                  <a:lnTo>
                    <a:pt x="0" y="124723"/>
                  </a:lnTo>
                  <a:lnTo>
                    <a:pt x="0" y="154676"/>
                  </a:lnTo>
                  <a:lnTo>
                    <a:pt x="9424" y="182637"/>
                  </a:lnTo>
                  <a:lnTo>
                    <a:pt x="12241" y="224390"/>
                  </a:lnTo>
                  <a:lnTo>
                    <a:pt x="16554" y="263889"/>
                  </a:lnTo>
                  <a:lnTo>
                    <a:pt x="17601" y="303393"/>
                  </a:lnTo>
                  <a:lnTo>
                    <a:pt x="25991" y="340765"/>
                  </a:lnTo>
                  <a:lnTo>
                    <a:pt x="29434" y="385018"/>
                  </a:lnTo>
                  <a:lnTo>
                    <a:pt x="29753" y="408807"/>
                  </a:lnTo>
                  <a:lnTo>
                    <a:pt x="29766" y="365146"/>
                  </a:lnTo>
                  <a:lnTo>
                    <a:pt x="28443" y="325893"/>
                  </a:lnTo>
                  <a:lnTo>
                    <a:pt x="18578" y="283841"/>
                  </a:lnTo>
                  <a:lnTo>
                    <a:pt x="13883" y="249260"/>
                  </a:lnTo>
                  <a:lnTo>
                    <a:pt x="8964" y="213878"/>
                  </a:lnTo>
                  <a:lnTo>
                    <a:pt x="1771" y="172687"/>
                  </a:lnTo>
                  <a:lnTo>
                    <a:pt x="350" y="134981"/>
                  </a:lnTo>
                  <a:lnTo>
                    <a:pt x="47" y="96439"/>
                  </a:lnTo>
                  <a:lnTo>
                    <a:pt x="11194" y="55963"/>
                  </a:lnTo>
                  <a:lnTo>
                    <a:pt x="22863" y="30002"/>
                  </a:lnTo>
                  <a:lnTo>
                    <a:pt x="30881" y="18091"/>
                  </a:lnTo>
                  <a:lnTo>
                    <a:pt x="43766" y="7212"/>
                  </a:lnTo>
                  <a:lnTo>
                    <a:pt x="54509" y="3043"/>
                  </a:lnTo>
                  <a:lnTo>
                    <a:pt x="92906" y="0"/>
                  </a:lnTo>
                  <a:lnTo>
                    <a:pt x="110083" y="1160"/>
                  </a:lnTo>
                  <a:lnTo>
                    <a:pt x="133968" y="9913"/>
                  </a:lnTo>
                  <a:lnTo>
                    <a:pt x="163679" y="26785"/>
                  </a:lnTo>
                  <a:lnTo>
                    <a:pt x="189609" y="38158"/>
                  </a:lnTo>
                  <a:lnTo>
                    <a:pt x="205317" y="49869"/>
                  </a:lnTo>
                  <a:lnTo>
                    <a:pt x="244045" y="90669"/>
                  </a:lnTo>
                  <a:lnTo>
                    <a:pt x="272661" y="126767"/>
                  </a:lnTo>
                  <a:lnTo>
                    <a:pt x="303454" y="171286"/>
                  </a:lnTo>
                  <a:lnTo>
                    <a:pt x="323931" y="215383"/>
                  </a:lnTo>
                  <a:lnTo>
                    <a:pt x="346145" y="258394"/>
                  </a:lnTo>
                  <a:lnTo>
                    <a:pt x="354810" y="284815"/>
                  </a:lnTo>
                  <a:lnTo>
                    <a:pt x="357454" y="296417"/>
                  </a:lnTo>
                  <a:lnTo>
                    <a:pt x="373008" y="322246"/>
                  </a:lnTo>
                  <a:lnTo>
                    <a:pt x="375047" y="3330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35866" name="SMARTInkShape-95">
            <a:extLst>
              <a:ext uri="{FF2B5EF4-FFF2-40B4-BE49-F238E27FC236}">
                <a16:creationId xmlns:a16="http://schemas.microsoft.com/office/drawing/2014/main" id="{0E93F56F-1810-4141-8B13-C4F51EEC7AD5}"/>
              </a:ext>
            </a:extLst>
          </p:cNvPr>
          <p:cNvSpPr/>
          <p:nvPr>
            <p:custDataLst>
              <p:tags r:id="rId1"/>
            </p:custDataLst>
          </p:nvPr>
        </p:nvSpPr>
        <p:spPr>
          <a:xfrm>
            <a:off x="7616825" y="1677988"/>
            <a:ext cx="15875" cy="411162"/>
          </a:xfrm>
          <a:custGeom>
            <a:avLst/>
            <a:gdLst/>
            <a:ahLst/>
            <a:cxnLst/>
            <a:rect l="0" t="0" r="0" b="0"/>
            <a:pathLst>
              <a:path w="15346" h="410767">
                <a:moveTo>
                  <a:pt x="9392" y="0"/>
                </a:moveTo>
                <a:lnTo>
                  <a:pt x="9392" y="0"/>
                </a:lnTo>
                <a:lnTo>
                  <a:pt x="9392" y="5126"/>
                </a:lnTo>
                <a:lnTo>
                  <a:pt x="14104" y="28799"/>
                </a:lnTo>
                <a:lnTo>
                  <a:pt x="15182" y="70649"/>
                </a:lnTo>
                <a:lnTo>
                  <a:pt x="13548" y="114130"/>
                </a:lnTo>
                <a:lnTo>
                  <a:pt x="10624" y="149131"/>
                </a:lnTo>
                <a:lnTo>
                  <a:pt x="9757" y="188165"/>
                </a:lnTo>
                <a:lnTo>
                  <a:pt x="5972" y="229716"/>
                </a:lnTo>
                <a:lnTo>
                  <a:pt x="0" y="267163"/>
                </a:lnTo>
                <a:lnTo>
                  <a:pt x="1758" y="303394"/>
                </a:lnTo>
                <a:lnTo>
                  <a:pt x="7884" y="344871"/>
                </a:lnTo>
                <a:lnTo>
                  <a:pt x="9194" y="386058"/>
                </a:lnTo>
                <a:lnTo>
                  <a:pt x="9965" y="394493"/>
                </a:lnTo>
                <a:lnTo>
                  <a:pt x="15345" y="4107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ransition>
    <p:strips dir="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72B950-F67A-4C80-BE39-D55E3F87289D}"/>
              </a:ext>
            </a:extLst>
          </p:cNvPr>
          <p:cNvSpPr>
            <a:spLocks noGrp="1"/>
          </p:cNvSpPr>
          <p:nvPr>
            <p:ph type="sldNum" sz="quarter" idx="12"/>
          </p:nvPr>
        </p:nvSpPr>
        <p:spPr/>
        <p:txBody>
          <a:bodyPr/>
          <a:lstStyle/>
          <a:p>
            <a:fld id="{C6C2975B-4E4A-444A-9739-90D9FA3975DA}" type="slidenum">
              <a:rPr lang="en-US" smtClean="0"/>
              <a:t>2</a:t>
            </a:fld>
            <a:endParaRPr lang="en-US" dirty="0"/>
          </a:p>
        </p:txBody>
      </p:sp>
      <p:pic>
        <p:nvPicPr>
          <p:cNvPr id="3" name="Picture 2">
            <a:extLst>
              <a:ext uri="{FF2B5EF4-FFF2-40B4-BE49-F238E27FC236}">
                <a16:creationId xmlns:a16="http://schemas.microsoft.com/office/drawing/2014/main" id="{CB0D8915-1E20-4660-A43F-4E94B5115715}"/>
              </a:ext>
            </a:extLst>
          </p:cNvPr>
          <p:cNvPicPr>
            <a:picLocks noChangeAspect="1"/>
          </p:cNvPicPr>
          <p:nvPr/>
        </p:nvPicPr>
        <p:blipFill>
          <a:blip r:embed="rId2"/>
          <a:stretch>
            <a:fillRect/>
          </a:stretch>
        </p:blipFill>
        <p:spPr>
          <a:xfrm>
            <a:off x="156546" y="94784"/>
            <a:ext cx="8830907" cy="6668431"/>
          </a:xfrm>
          <a:prstGeom prst="rect">
            <a:avLst/>
          </a:prstGeom>
        </p:spPr>
      </p:pic>
      <p:sp>
        <p:nvSpPr>
          <p:cNvPr id="4" name="Rectangle 3">
            <a:extLst>
              <a:ext uri="{FF2B5EF4-FFF2-40B4-BE49-F238E27FC236}">
                <a16:creationId xmlns:a16="http://schemas.microsoft.com/office/drawing/2014/main" id="{05130080-6DE1-4A20-B48F-C60650416CF2}"/>
              </a:ext>
            </a:extLst>
          </p:cNvPr>
          <p:cNvSpPr/>
          <p:nvPr/>
        </p:nvSpPr>
        <p:spPr>
          <a:xfrm>
            <a:off x="609600" y="1905000"/>
            <a:ext cx="7848600" cy="1200329"/>
          </a:xfrm>
          <a:prstGeom prst="rect">
            <a:avLst/>
          </a:prstGeom>
          <a:noFill/>
        </p:spPr>
        <p:txBody>
          <a:bodyPr wrap="square" lIns="91440" tIns="45720" rIns="91440" bIns="45720">
            <a:spAutoFit/>
          </a:bodyPr>
          <a:lstStyle/>
          <a:p>
            <a:pPr marL="285750" indent="-285750">
              <a:buFontTx/>
              <a:buChar char="-"/>
            </a:pPr>
            <a:r>
              <a:rPr lang="en-US" b="0" cap="none" spc="0" dirty="0">
                <a:ln w="0"/>
                <a:solidFill>
                  <a:srgbClr val="7030A0"/>
                </a:solidFill>
                <a:effectLst>
                  <a:outerShdw blurRad="38100" dist="19050" dir="2700000" algn="tl" rotWithShape="0">
                    <a:schemeClr val="dk1">
                      <a:alpha val="40000"/>
                    </a:schemeClr>
                  </a:outerShdw>
                </a:effectLst>
              </a:rPr>
              <a:t>Innovations in technology</a:t>
            </a:r>
          </a:p>
          <a:p>
            <a:pPr marL="285750" indent="-285750">
              <a:buFontTx/>
              <a:buChar char="-"/>
            </a:pPr>
            <a:r>
              <a:rPr lang="en-US" dirty="0">
                <a:ln w="0"/>
                <a:solidFill>
                  <a:srgbClr val="7030A0"/>
                </a:solidFill>
                <a:effectLst>
                  <a:outerShdw blurRad="38100" dist="19050" dir="2700000" algn="tl" rotWithShape="0">
                    <a:schemeClr val="dk1">
                      <a:alpha val="40000"/>
                    </a:schemeClr>
                  </a:outerShdw>
                </a:effectLst>
              </a:rPr>
              <a:t>Shift from agriculture to manufacturing</a:t>
            </a:r>
          </a:p>
          <a:p>
            <a:pPr marL="285750" indent="-285750">
              <a:buFontTx/>
              <a:buChar char="-"/>
            </a:pPr>
            <a:r>
              <a:rPr lang="en-US" b="0" cap="none" spc="0" dirty="0">
                <a:ln w="0"/>
                <a:solidFill>
                  <a:srgbClr val="7030A0"/>
                </a:solidFill>
                <a:effectLst>
                  <a:outerShdw blurRad="38100" dist="19050" dir="2700000" algn="tl" rotWithShape="0">
                    <a:schemeClr val="dk1">
                      <a:alpha val="40000"/>
                    </a:schemeClr>
                  </a:outerShdw>
                </a:effectLst>
              </a:rPr>
              <a:t>Growth of railroads = #</a:t>
            </a:r>
            <a:r>
              <a:rPr lang="en-US" dirty="0">
                <a:ln w="0"/>
                <a:solidFill>
                  <a:srgbClr val="7030A0"/>
                </a:solidFill>
                <a:effectLst>
                  <a:outerShdw blurRad="38100" dist="19050" dir="2700000" algn="tl" rotWithShape="0">
                    <a:schemeClr val="dk1">
                      <a:alpha val="40000"/>
                    </a:schemeClr>
                  </a:outerShdw>
                </a:effectLst>
              </a:rPr>
              <a:t>1 employer</a:t>
            </a:r>
          </a:p>
          <a:p>
            <a:pPr marL="285750" indent="-285750">
              <a:buFontTx/>
              <a:buChar char="-"/>
            </a:pPr>
            <a:r>
              <a:rPr lang="en-US" b="0" cap="none" spc="0" dirty="0">
                <a:ln w="0"/>
                <a:solidFill>
                  <a:srgbClr val="7030A0"/>
                </a:solidFill>
                <a:effectLst>
                  <a:outerShdw blurRad="38100" dist="19050" dir="2700000" algn="tl" rotWithShape="0">
                    <a:schemeClr val="dk1">
                      <a:alpha val="40000"/>
                    </a:schemeClr>
                  </a:outerShdw>
                </a:effectLst>
              </a:rPr>
              <a:t>Discovery of Coal, Oil &amp; Iron</a:t>
            </a:r>
          </a:p>
        </p:txBody>
      </p:sp>
      <p:sp>
        <p:nvSpPr>
          <p:cNvPr id="6" name="Rectangle 5">
            <a:extLst>
              <a:ext uri="{FF2B5EF4-FFF2-40B4-BE49-F238E27FC236}">
                <a16:creationId xmlns:a16="http://schemas.microsoft.com/office/drawing/2014/main" id="{C674BA28-4B5B-4FAA-A701-B1B818E4E8F5}"/>
              </a:ext>
            </a:extLst>
          </p:cNvPr>
          <p:cNvSpPr/>
          <p:nvPr/>
        </p:nvSpPr>
        <p:spPr>
          <a:xfrm>
            <a:off x="304800" y="4315380"/>
            <a:ext cx="2819400" cy="2031325"/>
          </a:xfrm>
          <a:prstGeom prst="rect">
            <a:avLst/>
          </a:prstGeom>
          <a:noFill/>
        </p:spPr>
        <p:txBody>
          <a:bodyPr wrap="square" lIns="91440" tIns="45720" rIns="91440" bIns="45720">
            <a:spAutoFit/>
          </a:bodyPr>
          <a:lstStyle/>
          <a:p>
            <a:pPr marL="285750" indent="-285750">
              <a:buFontTx/>
              <a:buChar char="-"/>
            </a:pPr>
            <a:r>
              <a:rPr lang="en-US" b="0" cap="none" spc="0" dirty="0">
                <a:ln w="0"/>
                <a:solidFill>
                  <a:srgbClr val="0070C0"/>
                </a:solidFill>
                <a:effectLst>
                  <a:outerShdw blurRad="38100" dist="19050" dir="2700000" algn="tl" rotWithShape="0">
                    <a:schemeClr val="dk1">
                      <a:alpha val="40000"/>
                    </a:schemeClr>
                  </a:outerShdw>
                </a:effectLst>
              </a:rPr>
              <a:t>Urbanization shift of people form rural to urban areas</a:t>
            </a:r>
          </a:p>
          <a:p>
            <a:pPr marL="285750" indent="-285750">
              <a:buFontTx/>
              <a:buChar char="-"/>
            </a:pPr>
            <a:endParaRPr lang="en-US" b="0" cap="none" spc="0" dirty="0">
              <a:ln w="0"/>
              <a:solidFill>
                <a:srgbClr val="0070C0"/>
              </a:solidFill>
              <a:effectLst>
                <a:outerShdw blurRad="38100" dist="19050" dir="2700000" algn="tl" rotWithShape="0">
                  <a:schemeClr val="dk1">
                    <a:alpha val="40000"/>
                  </a:schemeClr>
                </a:outerShdw>
              </a:effectLst>
            </a:endParaRPr>
          </a:p>
          <a:p>
            <a:pPr marL="285750" indent="-285750">
              <a:buFontTx/>
              <a:buChar char="-"/>
            </a:pPr>
            <a:r>
              <a:rPr lang="en-US" dirty="0">
                <a:ln w="0"/>
                <a:solidFill>
                  <a:srgbClr val="0070C0"/>
                </a:solidFill>
                <a:effectLst>
                  <a:outerShdw blurRad="38100" dist="19050" dir="2700000" algn="tl" rotWithShape="0">
                    <a:schemeClr val="dk1">
                      <a:alpha val="40000"/>
                    </a:schemeClr>
                  </a:outerShdw>
                </a:effectLst>
              </a:rPr>
              <a:t>Immigrants to the United States increase as a result of available jobs</a:t>
            </a:r>
            <a:endParaRPr lang="en-US" b="0" cap="none" spc="0" dirty="0">
              <a:ln w="0"/>
              <a:solidFill>
                <a:srgbClr val="0070C0"/>
              </a:solidFill>
              <a:effectLst>
                <a:outerShdw blurRad="38100" dist="19050" dir="2700000" algn="tl" rotWithShape="0">
                  <a:schemeClr val="dk1">
                    <a:alpha val="40000"/>
                  </a:schemeClr>
                </a:outerShdw>
              </a:effectLst>
            </a:endParaRPr>
          </a:p>
        </p:txBody>
      </p:sp>
      <p:sp>
        <p:nvSpPr>
          <p:cNvPr id="7" name="Rectangle 6">
            <a:extLst>
              <a:ext uri="{FF2B5EF4-FFF2-40B4-BE49-F238E27FC236}">
                <a16:creationId xmlns:a16="http://schemas.microsoft.com/office/drawing/2014/main" id="{B72ADB01-4B0F-4039-B8D8-C3DF065F8359}"/>
              </a:ext>
            </a:extLst>
          </p:cNvPr>
          <p:cNvSpPr/>
          <p:nvPr/>
        </p:nvSpPr>
        <p:spPr>
          <a:xfrm>
            <a:off x="3272454" y="4315380"/>
            <a:ext cx="2594946" cy="2031325"/>
          </a:xfrm>
          <a:prstGeom prst="rect">
            <a:avLst/>
          </a:prstGeom>
          <a:noFill/>
        </p:spPr>
        <p:txBody>
          <a:bodyPr wrap="square" lIns="91440" tIns="45720" rIns="91440" bIns="45720">
            <a:spAutoFit/>
          </a:bodyPr>
          <a:lstStyle/>
          <a:p>
            <a:pPr marL="285750" indent="-285750">
              <a:buFontTx/>
              <a:buChar char="-"/>
            </a:pPr>
            <a:r>
              <a:rPr lang="en-US" b="0" cap="none" spc="0" dirty="0">
                <a:ln w="0"/>
                <a:solidFill>
                  <a:srgbClr val="0070C0"/>
                </a:solidFill>
                <a:effectLst>
                  <a:outerShdw blurRad="38100" dist="19050" dir="2700000" algn="tl" rotWithShape="0">
                    <a:schemeClr val="dk1">
                      <a:alpha val="40000"/>
                    </a:schemeClr>
                  </a:outerShdw>
                </a:effectLst>
              </a:rPr>
              <a:t>Urban areas struggle to provide basic government services</a:t>
            </a:r>
          </a:p>
          <a:p>
            <a:pPr marL="285750" indent="-285750">
              <a:buFontTx/>
              <a:buChar char="-"/>
            </a:pPr>
            <a:endParaRPr lang="en-US" dirty="0">
              <a:ln w="0"/>
              <a:solidFill>
                <a:srgbClr val="0070C0"/>
              </a:solidFill>
              <a:effectLst>
                <a:outerShdw blurRad="38100" dist="19050" dir="2700000" algn="tl" rotWithShape="0">
                  <a:schemeClr val="dk1">
                    <a:alpha val="40000"/>
                  </a:schemeClr>
                </a:outerShdw>
              </a:effectLst>
            </a:endParaRPr>
          </a:p>
          <a:p>
            <a:pPr marL="285750" indent="-285750">
              <a:buFontTx/>
              <a:buChar char="-"/>
            </a:pPr>
            <a:r>
              <a:rPr lang="en-US" b="0" cap="none" spc="0" dirty="0">
                <a:ln w="0"/>
                <a:solidFill>
                  <a:srgbClr val="0070C0"/>
                </a:solidFill>
                <a:effectLst>
                  <a:outerShdw blurRad="38100" dist="19050" dir="2700000" algn="tl" rotWithShape="0">
                    <a:schemeClr val="dk1">
                      <a:alpha val="40000"/>
                    </a:schemeClr>
                  </a:outerShdw>
                </a:effectLst>
              </a:rPr>
              <a:t>Labor Unions form to protect the rights of workers </a:t>
            </a:r>
          </a:p>
        </p:txBody>
      </p:sp>
      <p:sp>
        <p:nvSpPr>
          <p:cNvPr id="9" name="Rectangle 8">
            <a:extLst>
              <a:ext uri="{FF2B5EF4-FFF2-40B4-BE49-F238E27FC236}">
                <a16:creationId xmlns:a16="http://schemas.microsoft.com/office/drawing/2014/main" id="{1A49172F-BCC7-4AB5-AAF2-AE547C1C3F40}"/>
              </a:ext>
            </a:extLst>
          </p:cNvPr>
          <p:cNvSpPr/>
          <p:nvPr/>
        </p:nvSpPr>
        <p:spPr>
          <a:xfrm>
            <a:off x="6015654" y="4453879"/>
            <a:ext cx="2819400" cy="1477328"/>
          </a:xfrm>
          <a:prstGeom prst="rect">
            <a:avLst/>
          </a:prstGeom>
          <a:noFill/>
        </p:spPr>
        <p:txBody>
          <a:bodyPr wrap="square" lIns="91440" tIns="45720" rIns="91440" bIns="45720">
            <a:spAutoFit/>
          </a:bodyPr>
          <a:lstStyle/>
          <a:p>
            <a:pPr marL="285750" indent="-285750">
              <a:buFontTx/>
              <a:buChar char="-"/>
            </a:pPr>
            <a:r>
              <a:rPr lang="en-US" b="0" cap="none" spc="0" dirty="0">
                <a:ln w="0"/>
                <a:solidFill>
                  <a:srgbClr val="0070C0"/>
                </a:solidFill>
                <a:effectLst>
                  <a:outerShdw blurRad="38100" dist="19050" dir="2700000" algn="tl" rotWithShape="0">
                    <a:schemeClr val="dk1">
                      <a:alpha val="40000"/>
                    </a:schemeClr>
                  </a:outerShdw>
                </a:effectLst>
              </a:rPr>
              <a:t>Rise of Capitalism = major force</a:t>
            </a:r>
          </a:p>
          <a:p>
            <a:pPr marL="285750" indent="-285750">
              <a:buFontTx/>
              <a:buChar char="-"/>
            </a:pPr>
            <a:endParaRPr lang="en-US" dirty="0">
              <a:ln w="0"/>
              <a:solidFill>
                <a:srgbClr val="0070C0"/>
              </a:solidFill>
              <a:effectLst>
                <a:outerShdw blurRad="38100" dist="19050" dir="2700000" algn="tl" rotWithShape="0">
                  <a:schemeClr val="dk1">
                    <a:alpha val="40000"/>
                  </a:schemeClr>
                </a:outerShdw>
              </a:effectLst>
            </a:endParaRPr>
          </a:p>
          <a:p>
            <a:pPr marL="285750" indent="-285750">
              <a:buFontTx/>
              <a:buChar char="-"/>
            </a:pPr>
            <a:r>
              <a:rPr lang="en-US" b="0" cap="none" spc="0" dirty="0">
                <a:ln w="0"/>
                <a:solidFill>
                  <a:srgbClr val="0070C0"/>
                </a:solidFill>
                <a:effectLst>
                  <a:outerShdw blurRad="38100" dist="19050" dir="2700000" algn="tl" rotWithShape="0">
                    <a:schemeClr val="dk1">
                      <a:alpha val="40000"/>
                    </a:schemeClr>
                  </a:outerShdw>
                </a:effectLst>
              </a:rPr>
              <a:t>Wealth gap between the rich and poor widens</a:t>
            </a:r>
          </a:p>
        </p:txBody>
      </p:sp>
    </p:spTree>
    <p:extLst>
      <p:ext uri="{BB962C8B-B14F-4D97-AF65-F5344CB8AC3E}">
        <p14:creationId xmlns:p14="http://schemas.microsoft.com/office/powerpoint/2010/main" val="176686589"/>
      </p:ext>
    </p:extLst>
  </p:cSld>
  <p:clrMapOvr>
    <a:masterClrMapping/>
  </p:clrMapOvr>
  <p:transition>
    <p:strips dir="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73A08-CA35-45C8-91A8-9ED195FD46C5}"/>
              </a:ext>
            </a:extLst>
          </p:cNvPr>
          <p:cNvSpPr>
            <a:spLocks noGrp="1"/>
          </p:cNvSpPr>
          <p:nvPr>
            <p:ph type="title"/>
          </p:nvPr>
        </p:nvSpPr>
        <p:spPr>
          <a:xfrm>
            <a:off x="1587651" y="457200"/>
            <a:ext cx="5937755" cy="1188720"/>
          </a:xfrm>
        </p:spPr>
        <p:txBody>
          <a:bodyPr/>
          <a:lstStyle/>
          <a:p>
            <a:r>
              <a:rPr lang="en-US" dirty="0"/>
              <a:t>Initiative</a:t>
            </a:r>
          </a:p>
        </p:txBody>
      </p:sp>
      <p:pic>
        <p:nvPicPr>
          <p:cNvPr id="4" name="Picture 4">
            <a:hlinkClick r:id="rId2"/>
            <a:extLst>
              <a:ext uri="{FF2B5EF4-FFF2-40B4-BE49-F238E27FC236}">
                <a16:creationId xmlns:a16="http://schemas.microsoft.com/office/drawing/2014/main" id="{79592596-0ED8-42F9-BC6E-AE8EA221C9B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87652" y="2235229"/>
            <a:ext cx="5937755" cy="4628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4581551"/>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F5E0F-F977-4444-ADA5-CC3F1363492C}"/>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3DB49E2E-ABD1-48EA-8A99-F79ED0132D90}"/>
              </a:ext>
            </a:extLst>
          </p:cNvPr>
          <p:cNvSpPr>
            <a:spLocks noGrp="1"/>
          </p:cNvSpPr>
          <p:nvPr>
            <p:ph idx="1"/>
          </p:nvPr>
        </p:nvSpPr>
        <p:spPr>
          <a:xfrm>
            <a:off x="0" y="2638425"/>
            <a:ext cx="9143999" cy="3190617"/>
          </a:xfrm>
          <a:prstGeom prst="rect">
            <a:avLst/>
          </a:prstGeom>
        </p:spPr>
        <p:txBody>
          <a:bodyPr wrap="square">
            <a:spAutoFit/>
          </a:bodyPr>
          <a:lstStyle/>
          <a:p>
            <a:pPr marL="0" indent="0">
              <a:buNone/>
            </a:pPr>
            <a:r>
              <a:rPr lang="en-US" sz="2800" b="1" dirty="0">
                <a:ea typeface="Calibri" panose="020F0502020204030204" pitchFamily="34" charset="0"/>
                <a:cs typeface="Times New Roman" panose="02020603050405020304" pitchFamily="18" charset="0"/>
              </a:rPr>
              <a:t>1. The initiative and referendum are considered democratic reforms because they</a:t>
            </a:r>
            <a:endParaRPr lang="en-US" sz="2800" dirty="0">
              <a:ea typeface="Calibri" panose="020F0502020204030204" pitchFamily="34" charset="0"/>
              <a:cs typeface="Times New Roman" panose="02020603050405020304" pitchFamily="18" charset="0"/>
            </a:endParaRPr>
          </a:p>
          <a:p>
            <a:pPr marL="228600" indent="-228600">
              <a:buFont typeface="+mj-lt"/>
              <a:buAutoNum type="alphaUcPeriod"/>
            </a:pPr>
            <a:r>
              <a:rPr lang="en-US" sz="2800" dirty="0">
                <a:ea typeface="Calibri" panose="020F0502020204030204" pitchFamily="34" charset="0"/>
                <a:cs typeface="Times New Roman" panose="02020603050405020304" pitchFamily="18" charset="0"/>
              </a:rPr>
              <a:t>permit citizens to have a more direct role in lawmaking</a:t>
            </a:r>
          </a:p>
          <a:p>
            <a:pPr marL="228600" indent="-228600">
              <a:buFont typeface="+mj-lt"/>
              <a:buAutoNum type="alphaUcPeriod"/>
            </a:pPr>
            <a:r>
              <a:rPr lang="en-US" sz="2800" dirty="0">
                <a:ea typeface="Calibri" panose="020F0502020204030204" pitchFamily="34" charset="0"/>
                <a:cs typeface="Times New Roman" panose="02020603050405020304" pitchFamily="18" charset="0"/>
              </a:rPr>
              <a:t>let all registered voters select their state’s mayor</a:t>
            </a:r>
          </a:p>
          <a:p>
            <a:pPr marL="228600" indent="-228600">
              <a:buFont typeface="+mj-lt"/>
              <a:buAutoNum type="alphaUcPeriod"/>
            </a:pPr>
            <a:r>
              <a:rPr lang="en-US" sz="2800" dirty="0">
                <a:ea typeface="Calibri" panose="020F0502020204030204" pitchFamily="34" charset="0"/>
                <a:cs typeface="Times New Roman" panose="02020603050405020304" pitchFamily="18" charset="0"/>
              </a:rPr>
              <a:t>Permit the corruption of the presidential candidates </a:t>
            </a:r>
          </a:p>
          <a:p>
            <a:pPr marL="228600" indent="-228600">
              <a:buFont typeface="+mj-lt"/>
              <a:buAutoNum type="alphaUcPeriod"/>
            </a:pPr>
            <a:r>
              <a:rPr lang="en-US" sz="2800" dirty="0">
                <a:ea typeface="Calibri" panose="020F0502020204030204" pitchFamily="34" charset="0"/>
                <a:cs typeface="Times New Roman" panose="02020603050405020304" pitchFamily="18" charset="0"/>
              </a:rPr>
              <a:t>extend the right to vote to 18-year-old citizens</a:t>
            </a:r>
          </a:p>
        </p:txBody>
      </p:sp>
    </p:spTree>
    <p:extLst>
      <p:ext uri="{BB962C8B-B14F-4D97-AF65-F5344CB8AC3E}">
        <p14:creationId xmlns:p14="http://schemas.microsoft.com/office/powerpoint/2010/main" val="2312930350"/>
      </p:ext>
    </p:extLst>
  </p:cSld>
  <p:clrMapOvr>
    <a:masterClrMapping/>
  </p:clrMapOvr>
  <p:transition>
    <p:strips dir="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75A85-FCF6-480B-87F5-A00E5CF68FAA}"/>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AF3A37F0-25E2-4E05-BF9F-6D76F5B354F5}"/>
              </a:ext>
            </a:extLst>
          </p:cNvPr>
          <p:cNvSpPr>
            <a:spLocks noGrp="1"/>
          </p:cNvSpPr>
          <p:nvPr>
            <p:ph idx="1"/>
          </p:nvPr>
        </p:nvSpPr>
        <p:spPr>
          <a:xfrm>
            <a:off x="342900" y="2388570"/>
            <a:ext cx="8458200" cy="4196020"/>
          </a:xfrm>
          <a:prstGeom prst="rect">
            <a:avLst/>
          </a:prstGeom>
        </p:spPr>
        <p:txBody>
          <a:bodyPr wrap="square">
            <a:spAutoFit/>
          </a:bodyPr>
          <a:lstStyle/>
          <a:p>
            <a:pPr algn="ctr"/>
            <a:r>
              <a:rPr lang="en-US" sz="2000" b="1" dirty="0">
                <a:ea typeface="Calibri" panose="020F0502020204030204" pitchFamily="34" charset="0"/>
                <a:cs typeface="Times New Roman" panose="02020603050405020304" pitchFamily="18" charset="0"/>
              </a:rPr>
              <a:t>“Governor Defeated in Recall Election”</a:t>
            </a:r>
            <a:endParaRPr lang="en-US" sz="2000" dirty="0">
              <a:ea typeface="Calibri" panose="020F0502020204030204" pitchFamily="34" charset="0"/>
              <a:cs typeface="Times New Roman" panose="02020603050405020304" pitchFamily="18" charset="0"/>
            </a:endParaRPr>
          </a:p>
          <a:p>
            <a:pPr algn="ctr"/>
            <a:r>
              <a:rPr lang="en-US" sz="2000" b="1" dirty="0">
                <a:ea typeface="Calibri" panose="020F0502020204030204" pitchFamily="34" charset="0"/>
                <a:cs typeface="Times New Roman" panose="02020603050405020304" pitchFamily="18" charset="0"/>
              </a:rPr>
              <a:t> “Referendum Held on Term Limits”</a:t>
            </a:r>
            <a:endParaRPr lang="en-US" sz="2000" dirty="0">
              <a:ea typeface="Calibri" panose="020F0502020204030204" pitchFamily="34" charset="0"/>
              <a:cs typeface="Times New Roman" panose="02020603050405020304" pitchFamily="18" charset="0"/>
            </a:endParaRPr>
          </a:p>
          <a:p>
            <a:pPr algn="ctr"/>
            <a:r>
              <a:rPr lang="en-US" sz="2000" b="1" dirty="0">
                <a:ea typeface="Calibri" panose="020F0502020204030204" pitchFamily="34" charset="0"/>
                <a:cs typeface="Times New Roman" panose="02020603050405020304" pitchFamily="18" charset="0"/>
              </a:rPr>
              <a:t> “Conservationists Propose Initiative on National Parks”</a:t>
            </a:r>
            <a:endParaRPr lang="en-US" sz="2000" dirty="0">
              <a:ea typeface="Calibri" panose="020F0502020204030204" pitchFamily="34" charset="0"/>
              <a:cs typeface="Times New Roman" panose="02020603050405020304" pitchFamily="18" charset="0"/>
            </a:endParaRPr>
          </a:p>
          <a:p>
            <a:pPr marL="0" indent="0">
              <a:buNone/>
            </a:pPr>
            <a:r>
              <a:rPr lang="en-US" sz="2000" b="1" dirty="0">
                <a:ea typeface="Calibri" panose="020F0502020204030204" pitchFamily="34" charset="0"/>
                <a:cs typeface="Times New Roman" panose="02020603050405020304" pitchFamily="18" charset="0"/>
              </a:rPr>
              <a:t>2. These headlines are all examples of Progressive Era reforms designed to</a:t>
            </a:r>
            <a:endParaRPr lang="en-US" sz="2000" dirty="0">
              <a:ea typeface="Calibri" panose="020F0502020204030204" pitchFamily="34" charset="0"/>
              <a:cs typeface="Times New Roman" panose="02020603050405020304" pitchFamily="18" charset="0"/>
            </a:endParaRPr>
          </a:p>
          <a:p>
            <a:pPr marL="228600" indent="-228600">
              <a:buFont typeface="+mj-lt"/>
              <a:buAutoNum type="alphaUcPeriod"/>
            </a:pPr>
            <a:r>
              <a:rPr lang="en-US" sz="2000" dirty="0">
                <a:ea typeface="Calibri" panose="020F0502020204030204" pitchFamily="34" charset="0"/>
                <a:cs typeface="Times New Roman" panose="02020603050405020304" pitchFamily="18" charset="0"/>
              </a:rPr>
              <a:t>place more power in the hands of the voters</a:t>
            </a:r>
          </a:p>
          <a:p>
            <a:pPr marL="228600" indent="-228600">
              <a:buFont typeface="+mj-lt"/>
              <a:buAutoNum type="alphaUcPeriod"/>
            </a:pPr>
            <a:r>
              <a:rPr lang="en-US" sz="2000" dirty="0">
                <a:ea typeface="Calibri" panose="020F0502020204030204" pitchFamily="34" charset="0"/>
                <a:cs typeface="Times New Roman" panose="02020603050405020304" pitchFamily="18" charset="0"/>
              </a:rPr>
              <a:t>strengthen the power of state legislatures</a:t>
            </a:r>
          </a:p>
          <a:p>
            <a:pPr marL="228600" indent="-228600">
              <a:buFont typeface="+mj-lt"/>
              <a:buAutoNum type="alphaUcPeriod"/>
            </a:pPr>
            <a:r>
              <a:rPr lang="en-US" sz="2000" dirty="0">
                <a:ea typeface="Calibri" panose="020F0502020204030204" pitchFamily="34" charset="0"/>
                <a:cs typeface="Times New Roman" panose="02020603050405020304" pitchFamily="18" charset="0"/>
              </a:rPr>
              <a:t>decrease States rights and increase federal power</a:t>
            </a:r>
          </a:p>
          <a:p>
            <a:pPr marL="228600" indent="-228600">
              <a:buFont typeface="+mj-lt"/>
              <a:buAutoNum type="alphaUcPeriod"/>
            </a:pPr>
            <a:r>
              <a:rPr lang="en-US" sz="2000" dirty="0">
                <a:ea typeface="Calibri" panose="020F0502020204030204" pitchFamily="34" charset="0"/>
                <a:cs typeface="Times New Roman" panose="02020603050405020304" pitchFamily="18" charset="0"/>
              </a:rPr>
              <a:t>exclude specific ethnic groups from the political process</a:t>
            </a:r>
          </a:p>
          <a:p>
            <a:r>
              <a:rPr lang="en-US" sz="2000" b="1" dirty="0">
                <a:ea typeface="Calibri" panose="020F0502020204030204" pitchFamily="34" charset="0"/>
                <a:cs typeface="Times New Roman" panose="02020603050405020304" pitchFamily="18" charset="0"/>
              </a:rPr>
              <a:t> </a:t>
            </a:r>
            <a:endParaRPr lang="en-US"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9671068"/>
      </p:ext>
    </p:extLst>
  </p:cSld>
  <p:clrMapOvr>
    <a:masterClrMapping/>
  </p:clrMapOvr>
  <p:transition>
    <p:strips dir="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DE9BD7-6314-4E91-B338-1C39FEB99789}"/>
              </a:ext>
            </a:extLst>
          </p:cNvPr>
          <p:cNvSpPr>
            <a:spLocks noGrp="1"/>
          </p:cNvSpPr>
          <p:nvPr>
            <p:ph type="sldNum" sz="quarter" idx="12"/>
          </p:nvPr>
        </p:nvSpPr>
        <p:spPr/>
        <p:txBody>
          <a:bodyPr/>
          <a:lstStyle/>
          <a:p>
            <a:fld id="{C6C2975B-4E4A-444A-9739-90D9FA3975DA}" type="slidenum">
              <a:rPr lang="en-US" smtClean="0"/>
              <a:t>23</a:t>
            </a:fld>
            <a:endParaRPr lang="en-US" dirty="0"/>
          </a:p>
        </p:txBody>
      </p:sp>
      <p:sp>
        <p:nvSpPr>
          <p:cNvPr id="3" name="Rectangle 2">
            <a:extLst>
              <a:ext uri="{FF2B5EF4-FFF2-40B4-BE49-F238E27FC236}">
                <a16:creationId xmlns:a16="http://schemas.microsoft.com/office/drawing/2014/main" id="{351505E2-9560-4670-8F57-1B4002D930C0}"/>
              </a:ext>
            </a:extLst>
          </p:cNvPr>
          <p:cNvSpPr/>
          <p:nvPr/>
        </p:nvSpPr>
        <p:spPr>
          <a:xfrm>
            <a:off x="49695" y="4463838"/>
            <a:ext cx="9044609" cy="2303451"/>
          </a:xfrm>
          <a:prstGeom prst="rect">
            <a:avLst/>
          </a:prstGeom>
        </p:spPr>
        <p:txBody>
          <a:bodyPr wrap="square">
            <a:spAutoFit/>
          </a:bodyPr>
          <a:lstStyle/>
          <a:p>
            <a:pPr>
              <a:lnSpc>
                <a:spcPct val="115000"/>
              </a:lnSpc>
            </a:pPr>
            <a:r>
              <a:rPr lang="en-US" dirty="0">
                <a:solidFill>
                  <a:srgbClr val="000000"/>
                </a:solidFill>
                <a:latin typeface="Calibri" panose="020F0502020204030204" pitchFamily="34" charset="0"/>
                <a:ea typeface="Calibri" panose="020F0502020204030204" pitchFamily="34" charset="0"/>
              </a:rPr>
              <a:t>1) Explain the </a:t>
            </a:r>
            <a:r>
              <a:rPr lang="en-US" b="1" dirty="0">
                <a:solidFill>
                  <a:srgbClr val="000000"/>
                </a:solidFill>
                <a:latin typeface="Calibri" panose="020F0502020204030204" pitchFamily="34" charset="0"/>
                <a:ea typeface="Calibri" panose="020F0502020204030204" pitchFamily="34" charset="0"/>
              </a:rPr>
              <a:t>historical circumstances</a:t>
            </a:r>
            <a:r>
              <a:rPr lang="en-US" dirty="0">
                <a:solidFill>
                  <a:srgbClr val="000000"/>
                </a:solidFill>
                <a:latin typeface="Calibri" panose="020F0502020204030204" pitchFamily="34" charset="0"/>
                <a:ea typeface="Calibri" panose="020F0502020204030204" pitchFamily="34" charset="0"/>
              </a:rPr>
              <a:t> that led to the development of the Progressive Political Reforms.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1600" dirty="0">
              <a:latin typeface="Calibri" panose="020F0502020204030204" pitchFamily="34" charset="0"/>
              <a:ea typeface="Calibri" panose="020F0502020204030204" pitchFamily="34" charset="0"/>
            </a:endParaRPr>
          </a:p>
          <a:p>
            <a:pPr>
              <a:lnSpc>
                <a:spcPct val="115000"/>
              </a:lnSpc>
            </a:pPr>
            <a:r>
              <a:rPr lang="en-US" dirty="0">
                <a:solidFill>
                  <a:srgbClr val="000000"/>
                </a:solidFill>
                <a:latin typeface="Calibri" panose="020F0502020204030204" pitchFamily="34" charset="0"/>
                <a:ea typeface="Calibri" panose="020F0502020204030204" pitchFamily="34" charset="0"/>
              </a:rPr>
              <a:t> </a:t>
            </a:r>
            <a:endParaRPr lang="en-US" sz="1600" dirty="0">
              <a:latin typeface="Calibri" panose="020F0502020204030204" pitchFamily="34" charset="0"/>
              <a:ea typeface="Calibri" panose="020F0502020204030204" pitchFamily="34" charset="0"/>
            </a:endParaRPr>
          </a:p>
        </p:txBody>
      </p:sp>
      <p:sp>
        <p:nvSpPr>
          <p:cNvPr id="4" name="Rectangle 3">
            <a:extLst>
              <a:ext uri="{FF2B5EF4-FFF2-40B4-BE49-F238E27FC236}">
                <a16:creationId xmlns:a16="http://schemas.microsoft.com/office/drawing/2014/main" id="{5CA1FF50-8745-4090-B009-40E60A5C622A}"/>
              </a:ext>
            </a:extLst>
          </p:cNvPr>
          <p:cNvSpPr/>
          <p:nvPr/>
        </p:nvSpPr>
        <p:spPr>
          <a:xfrm>
            <a:off x="657726" y="729867"/>
            <a:ext cx="7857624" cy="3733971"/>
          </a:xfrm>
          <a:prstGeom prst="rect">
            <a:avLst/>
          </a:prstGeom>
        </p:spPr>
        <p:txBody>
          <a:bodyPr wrap="square">
            <a:spAutoFit/>
          </a:bodyPr>
          <a:lstStyle/>
          <a:p>
            <a:pPr>
              <a:lnSpc>
                <a:spcPct val="200000"/>
              </a:lnSpc>
            </a:pPr>
            <a:r>
              <a:rPr lang="en-US" sz="1200" b="1" dirty="0"/>
              <a:t>Expanding Democracy </a:t>
            </a:r>
            <a:r>
              <a:rPr lang="en-US" sz="1200" i="1" dirty="0"/>
              <a:t>Th</a:t>
            </a:r>
            <a:r>
              <a:rPr lang="en-US" sz="1200" dirty="0"/>
              <a:t>e governor of Wisconsin in the early 1900s was Robert La Follette. He supported reform and brought changes to the state. He raised taxes for corporations and improved the civil service. He especially brought changes to the electoral process in the state. Candidates had been chosen at state conventions. Party bosses ran the conventions. La Follette started the direct </a:t>
            </a:r>
            <a:r>
              <a:rPr lang="en-US" sz="1200" b="1" i="1" dirty="0"/>
              <a:t>primary</a:t>
            </a:r>
            <a:r>
              <a:rPr lang="en-US" sz="1200" dirty="0"/>
              <a:t>. This allowed the voters to choose the candidate for their party. The state of Oregon also made reforms and started the </a:t>
            </a:r>
            <a:r>
              <a:rPr lang="en-US" sz="1200" b="1" i="1" dirty="0"/>
              <a:t>initiative, </a:t>
            </a:r>
            <a:r>
              <a:rPr lang="en-US" sz="1200" dirty="0"/>
              <a:t>which allowed citizens to place a measure or an issue on the ballot in a state election. The </a:t>
            </a:r>
            <a:r>
              <a:rPr lang="en-US" sz="1200" b="1" i="1" dirty="0"/>
              <a:t>referendum </a:t>
            </a:r>
            <a:r>
              <a:rPr lang="en-US" sz="1200" dirty="0"/>
              <a:t>was established, letting voters accept or reject measures that the state legislature enacted. Voters were able to remove unsatisfactory elected officials from their jobs by the </a:t>
            </a:r>
            <a:r>
              <a:rPr lang="en-US" sz="1200" b="1" i="1" dirty="0"/>
              <a:t>recall.</a:t>
            </a:r>
            <a:r>
              <a:rPr lang="en-US" sz="1200" dirty="0"/>
              <a:t> Progressive supporters wanted people to vote for their senators directly. The Constitution gave the state legislature that responsibility. Party bosses and businesses often controlled the selection. The </a:t>
            </a:r>
            <a:r>
              <a:rPr lang="en-US" sz="1200" b="1" i="1" dirty="0"/>
              <a:t>Seventeenth Amendment </a:t>
            </a:r>
            <a:r>
              <a:rPr lang="en-US" sz="1200" dirty="0"/>
              <a:t>gave the people a chance to vote for their representatives directly.</a:t>
            </a:r>
            <a:endParaRPr lang="en-US" b="1" i="1" dirty="0"/>
          </a:p>
        </p:txBody>
      </p:sp>
      <p:sp>
        <p:nvSpPr>
          <p:cNvPr id="5" name="Rectangle 4">
            <a:extLst>
              <a:ext uri="{FF2B5EF4-FFF2-40B4-BE49-F238E27FC236}">
                <a16:creationId xmlns:a16="http://schemas.microsoft.com/office/drawing/2014/main" id="{041D0805-0239-443B-AB3C-1E4260C12515}"/>
              </a:ext>
            </a:extLst>
          </p:cNvPr>
          <p:cNvSpPr/>
          <p:nvPr/>
        </p:nvSpPr>
        <p:spPr>
          <a:xfrm>
            <a:off x="0" y="-109604"/>
            <a:ext cx="2477473" cy="646331"/>
          </a:xfrm>
          <a:prstGeom prst="rect">
            <a:avLst/>
          </a:prstGeom>
          <a:noFill/>
        </p:spPr>
        <p:txBody>
          <a:bodyPr wrap="non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Document 1</a:t>
            </a:r>
          </a:p>
        </p:txBody>
      </p:sp>
      <p:sp>
        <p:nvSpPr>
          <p:cNvPr id="6" name="Rectangle 5">
            <a:extLst>
              <a:ext uri="{FF2B5EF4-FFF2-40B4-BE49-F238E27FC236}">
                <a16:creationId xmlns:a16="http://schemas.microsoft.com/office/drawing/2014/main" id="{7BC2B4C3-B8A8-4332-B8AB-014F76D44BC3}"/>
              </a:ext>
            </a:extLst>
          </p:cNvPr>
          <p:cNvSpPr/>
          <p:nvPr/>
        </p:nvSpPr>
        <p:spPr>
          <a:xfrm>
            <a:off x="3936898" y="0"/>
            <a:ext cx="5207102" cy="276999"/>
          </a:xfrm>
          <a:prstGeom prst="rect">
            <a:avLst/>
          </a:prstGeom>
          <a:ln w="28575">
            <a:solidFill>
              <a:srgbClr val="7030A0"/>
            </a:solidFill>
          </a:ln>
        </p:spPr>
        <p:txBody>
          <a:bodyPr wrap="square">
            <a:spAutoFit/>
          </a:bodyPr>
          <a:lstStyle/>
          <a:p>
            <a:pPr lvl="0" algn="ctr"/>
            <a:r>
              <a:rPr lang="en-US" sz="1200" b="1" dirty="0">
                <a:solidFill>
                  <a:srgbClr val="7030A0"/>
                </a:solidFill>
              </a:rPr>
              <a:t>Unit 3 EQ 2 What Political Reforms occurred in the progressive era?</a:t>
            </a:r>
          </a:p>
        </p:txBody>
      </p:sp>
    </p:spTree>
    <p:extLst>
      <p:ext uri="{BB962C8B-B14F-4D97-AF65-F5344CB8AC3E}">
        <p14:creationId xmlns:p14="http://schemas.microsoft.com/office/powerpoint/2010/main" val="2725814636"/>
      </p:ext>
    </p:extLst>
  </p:cSld>
  <p:clrMapOvr>
    <a:masterClrMapping/>
  </p:clrMapOvr>
  <p:transition>
    <p:strips dir="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34B489-55F4-4785-8F2C-A1678675EB65}"/>
              </a:ext>
            </a:extLst>
          </p:cNvPr>
          <p:cNvSpPr>
            <a:spLocks noGrp="1"/>
          </p:cNvSpPr>
          <p:nvPr>
            <p:ph type="sldNum" sz="quarter" idx="12"/>
          </p:nvPr>
        </p:nvSpPr>
        <p:spPr/>
        <p:txBody>
          <a:bodyPr/>
          <a:lstStyle/>
          <a:p>
            <a:fld id="{C6C2975B-4E4A-444A-9739-90D9FA3975DA}" type="slidenum">
              <a:rPr lang="en-US" smtClean="0"/>
              <a:t>24</a:t>
            </a:fld>
            <a:endParaRPr lang="en-US" dirty="0"/>
          </a:p>
        </p:txBody>
      </p:sp>
      <p:sp>
        <p:nvSpPr>
          <p:cNvPr id="3" name="Rectangle 2">
            <a:extLst>
              <a:ext uri="{FF2B5EF4-FFF2-40B4-BE49-F238E27FC236}">
                <a16:creationId xmlns:a16="http://schemas.microsoft.com/office/drawing/2014/main" id="{57804932-1965-4D8C-A602-626BFEA45221}"/>
              </a:ext>
            </a:extLst>
          </p:cNvPr>
          <p:cNvSpPr/>
          <p:nvPr/>
        </p:nvSpPr>
        <p:spPr>
          <a:xfrm>
            <a:off x="1183629" y="822633"/>
            <a:ext cx="6500539" cy="2695225"/>
          </a:xfrm>
          <a:prstGeom prst="rect">
            <a:avLst/>
          </a:prstGeom>
        </p:spPr>
        <p:txBody>
          <a:bodyPr wrap="square">
            <a:spAutoFit/>
          </a:bodyPr>
          <a:lstStyle/>
          <a:p>
            <a:pPr>
              <a:lnSpc>
                <a:spcPct val="150000"/>
              </a:lnSpc>
              <a:spcBef>
                <a:spcPct val="50000"/>
              </a:spcBef>
            </a:pPr>
            <a:r>
              <a:rPr lang="en-US" altLang="en-US" sz="1400" b="1" i="1" dirty="0"/>
              <a:t>“First, we must understand that the character of our citizens is essential to society. In a free and compassionate society, the public good depends on private character. That character is formed and shaped in institutions like family, faith, and…many …social and civic organizations...The future success of our nation depends on our ability to understand the difference between right and wrong and to have the strength of character to make the right choices. Government cannot create character, but it can and should respect and support the institutions that do.”</a:t>
            </a:r>
            <a:r>
              <a:rPr lang="en-US" altLang="en-US" sz="1400" dirty="0"/>
              <a:t> </a:t>
            </a:r>
          </a:p>
          <a:p>
            <a:pPr>
              <a:lnSpc>
                <a:spcPct val="150000"/>
              </a:lnSpc>
              <a:spcBef>
                <a:spcPct val="50000"/>
              </a:spcBef>
            </a:pPr>
            <a:r>
              <a:rPr lang="en-US" altLang="en-US" sz="1200" dirty="0"/>
              <a:t>– </a:t>
            </a:r>
            <a:r>
              <a:rPr lang="en-US" altLang="en-US" sz="1200" b="1" dirty="0">
                <a:hlinkClick r:id="rId2"/>
              </a:rPr>
              <a:t>Pres. George W. Bush, Calvin College, Grand Rapids, Michigan, May 2005</a:t>
            </a:r>
            <a:endParaRPr lang="en-US" altLang="en-US" sz="1200" b="1" dirty="0"/>
          </a:p>
        </p:txBody>
      </p:sp>
      <p:sp>
        <p:nvSpPr>
          <p:cNvPr id="5" name="Rectangle 4">
            <a:extLst>
              <a:ext uri="{FF2B5EF4-FFF2-40B4-BE49-F238E27FC236}">
                <a16:creationId xmlns:a16="http://schemas.microsoft.com/office/drawing/2014/main" id="{0840B590-2680-4BD0-A578-499DC9BE9F2E}"/>
              </a:ext>
            </a:extLst>
          </p:cNvPr>
          <p:cNvSpPr/>
          <p:nvPr/>
        </p:nvSpPr>
        <p:spPr>
          <a:xfrm>
            <a:off x="0" y="4209545"/>
            <a:ext cx="8925339" cy="1984902"/>
          </a:xfrm>
          <a:prstGeom prst="rect">
            <a:avLst/>
          </a:prstGeom>
        </p:spPr>
        <p:txBody>
          <a:bodyPr wrap="square">
            <a:spAutoFit/>
          </a:bodyPr>
          <a:lstStyle/>
          <a:p>
            <a:pPr>
              <a:lnSpc>
                <a:spcPct val="115000"/>
              </a:lnSpc>
            </a:pPr>
            <a:r>
              <a:rPr lang="en-US" dirty="0">
                <a:solidFill>
                  <a:srgbClr val="000000"/>
                </a:solidFill>
                <a:latin typeface="Calibri" panose="020F0502020204030204" pitchFamily="34" charset="0"/>
                <a:ea typeface="Calibri" panose="020F0502020204030204" pitchFamily="34" charset="0"/>
              </a:rPr>
              <a:t>2) Based on this excerpt from President George W. Bush identify his/her </a:t>
            </a:r>
            <a:r>
              <a:rPr lang="en-US" b="1" dirty="0">
                <a:solidFill>
                  <a:srgbClr val="000000"/>
                </a:solidFill>
                <a:latin typeface="Calibri" panose="020F0502020204030204" pitchFamily="34" charset="0"/>
                <a:ea typeface="Calibri" panose="020F0502020204030204" pitchFamily="34" charset="0"/>
              </a:rPr>
              <a:t>point of view</a:t>
            </a:r>
            <a:r>
              <a:rPr lang="en-US" dirty="0">
                <a:solidFill>
                  <a:srgbClr val="000000"/>
                </a:solidFill>
                <a:latin typeface="Calibri" panose="020F0502020204030204" pitchFamily="34" charset="0"/>
                <a:ea typeface="Calibri" panose="020F0502020204030204" pitchFamily="34" charset="0"/>
              </a:rPr>
              <a:t> concerning the policies of Progressives in the 21</a:t>
            </a:r>
            <a:r>
              <a:rPr lang="en-US" baseline="30000" dirty="0">
                <a:solidFill>
                  <a:srgbClr val="000000"/>
                </a:solidFill>
                <a:latin typeface="Calibri" panose="020F0502020204030204" pitchFamily="34" charset="0"/>
                <a:ea typeface="Calibri" panose="020F0502020204030204" pitchFamily="34" charset="0"/>
              </a:rPr>
              <a:t>st</a:t>
            </a:r>
            <a:r>
              <a:rPr lang="en-US" dirty="0">
                <a:solidFill>
                  <a:srgbClr val="000000"/>
                </a:solidFill>
                <a:latin typeface="Calibri" panose="020F0502020204030204" pitchFamily="34" charset="0"/>
                <a:ea typeface="Calibri" panose="020F0502020204030204" pitchFamily="34" charset="0"/>
              </a:rPr>
              <a:t> century.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1600" dirty="0">
              <a:effectLst/>
              <a:latin typeface="Calibri" panose="020F050202020403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2DA663B4-67EA-4CD5-829A-B5F73DF0283D}"/>
              </a:ext>
            </a:extLst>
          </p:cNvPr>
          <p:cNvSpPr/>
          <p:nvPr/>
        </p:nvSpPr>
        <p:spPr>
          <a:xfrm>
            <a:off x="6554727" y="2972767"/>
            <a:ext cx="1960623" cy="830997"/>
          </a:xfrm>
          <a:prstGeom prst="rect">
            <a:avLst/>
          </a:prstGeom>
        </p:spPr>
        <p:txBody>
          <a:bodyPr wrap="square">
            <a:spAutoFit/>
          </a:bodyPr>
          <a:lstStyle/>
          <a:p>
            <a:r>
              <a:rPr lang="en-US" altLang="en-US" sz="1200" dirty="0"/>
              <a:t>***Progressives believed that the public interest should guide all government actions</a:t>
            </a:r>
            <a:endParaRPr lang="en-US" sz="1200" dirty="0"/>
          </a:p>
        </p:txBody>
      </p:sp>
      <p:sp>
        <p:nvSpPr>
          <p:cNvPr id="7" name="Rectangle 6">
            <a:extLst>
              <a:ext uri="{FF2B5EF4-FFF2-40B4-BE49-F238E27FC236}">
                <a16:creationId xmlns:a16="http://schemas.microsoft.com/office/drawing/2014/main" id="{B274B2FF-9B3D-4103-A93A-42BBD69B56B0}"/>
              </a:ext>
            </a:extLst>
          </p:cNvPr>
          <p:cNvSpPr/>
          <p:nvPr/>
        </p:nvSpPr>
        <p:spPr>
          <a:xfrm>
            <a:off x="0" y="-109604"/>
            <a:ext cx="2477473" cy="646331"/>
          </a:xfrm>
          <a:prstGeom prst="rect">
            <a:avLst/>
          </a:prstGeom>
          <a:noFill/>
        </p:spPr>
        <p:txBody>
          <a:bodyPr wrap="non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Document 2</a:t>
            </a:r>
          </a:p>
        </p:txBody>
      </p:sp>
      <p:sp>
        <p:nvSpPr>
          <p:cNvPr id="8" name="Rectangle 7">
            <a:extLst>
              <a:ext uri="{FF2B5EF4-FFF2-40B4-BE49-F238E27FC236}">
                <a16:creationId xmlns:a16="http://schemas.microsoft.com/office/drawing/2014/main" id="{EB9E5250-90BD-4B2D-BEB7-01C10434743B}"/>
              </a:ext>
            </a:extLst>
          </p:cNvPr>
          <p:cNvSpPr/>
          <p:nvPr/>
        </p:nvSpPr>
        <p:spPr>
          <a:xfrm>
            <a:off x="3854399" y="61291"/>
            <a:ext cx="5207102" cy="276999"/>
          </a:xfrm>
          <a:prstGeom prst="rect">
            <a:avLst/>
          </a:prstGeom>
          <a:ln w="28575">
            <a:solidFill>
              <a:srgbClr val="7030A0"/>
            </a:solidFill>
          </a:ln>
        </p:spPr>
        <p:txBody>
          <a:bodyPr wrap="square">
            <a:spAutoFit/>
          </a:bodyPr>
          <a:lstStyle/>
          <a:p>
            <a:pPr lvl="0" algn="ctr"/>
            <a:r>
              <a:rPr lang="en-US" sz="1200" b="1" dirty="0">
                <a:solidFill>
                  <a:srgbClr val="7030A0"/>
                </a:solidFill>
              </a:rPr>
              <a:t>Unit 3 EQ 2 What Political Reforms occurred in the progressive era?</a:t>
            </a:r>
          </a:p>
        </p:txBody>
      </p:sp>
    </p:spTree>
    <p:extLst>
      <p:ext uri="{BB962C8B-B14F-4D97-AF65-F5344CB8AC3E}">
        <p14:creationId xmlns:p14="http://schemas.microsoft.com/office/powerpoint/2010/main" val="4246604319"/>
      </p:ext>
    </p:extLst>
  </p:cSld>
  <p:clrMapOvr>
    <a:masterClrMapping/>
  </p:clrMapOvr>
  <p:transition>
    <p:strips dir="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6D819A-5401-455B-812C-33053AF129F8}"/>
              </a:ext>
            </a:extLst>
          </p:cNvPr>
          <p:cNvSpPr>
            <a:spLocks noGrp="1"/>
          </p:cNvSpPr>
          <p:nvPr>
            <p:ph type="sldNum" sz="quarter" idx="12"/>
          </p:nvPr>
        </p:nvSpPr>
        <p:spPr/>
        <p:txBody>
          <a:bodyPr/>
          <a:lstStyle/>
          <a:p>
            <a:fld id="{C6C2975B-4E4A-444A-9739-90D9FA3975DA}" type="slidenum">
              <a:rPr lang="en-US" smtClean="0"/>
              <a:t>25</a:t>
            </a:fld>
            <a:endParaRPr lang="en-US" dirty="0"/>
          </a:p>
        </p:txBody>
      </p:sp>
      <p:sp>
        <p:nvSpPr>
          <p:cNvPr id="3" name="Rectangle 2">
            <a:extLst>
              <a:ext uri="{FF2B5EF4-FFF2-40B4-BE49-F238E27FC236}">
                <a16:creationId xmlns:a16="http://schemas.microsoft.com/office/drawing/2014/main" id="{DBCD7CB4-6EB9-427C-9516-F529F070752F}"/>
              </a:ext>
            </a:extLst>
          </p:cNvPr>
          <p:cNvSpPr/>
          <p:nvPr/>
        </p:nvSpPr>
        <p:spPr>
          <a:xfrm>
            <a:off x="99391" y="3029187"/>
            <a:ext cx="8945217" cy="3896195"/>
          </a:xfrm>
          <a:prstGeom prst="rect">
            <a:avLst/>
          </a:prstGeom>
        </p:spPr>
        <p:txBody>
          <a:bodyPr wrap="square">
            <a:spAutoFit/>
          </a:bodyPr>
          <a:lstStyle/>
          <a:p>
            <a:pPr>
              <a:lnSpc>
                <a:spcPct val="115000"/>
              </a:lnSpc>
            </a:pPr>
            <a:r>
              <a:rPr lang="en-US" dirty="0">
                <a:solidFill>
                  <a:srgbClr val="000000"/>
                </a:solidFill>
                <a:latin typeface="Calibri" panose="020F0502020204030204" pitchFamily="34" charset="0"/>
                <a:ea typeface="Calibri" panose="020F0502020204030204" pitchFamily="34" charset="0"/>
              </a:rPr>
              <a:t> </a:t>
            </a:r>
            <a:endParaRPr lang="en-US" sz="1600" dirty="0">
              <a:latin typeface="Calibri" panose="020F0502020204030204" pitchFamily="34" charset="0"/>
              <a:ea typeface="Calibri" panose="020F0502020204030204" pitchFamily="34" charset="0"/>
            </a:endParaRPr>
          </a:p>
          <a:p>
            <a:pPr>
              <a:lnSpc>
                <a:spcPct val="115000"/>
              </a:lnSpc>
            </a:pPr>
            <a:r>
              <a:rPr lang="en-US" dirty="0">
                <a:solidFill>
                  <a:srgbClr val="000000"/>
                </a:solidFill>
                <a:latin typeface="Calibri" panose="020F0502020204030204" pitchFamily="34" charset="0"/>
                <a:ea typeface="Calibri" panose="020F0502020204030204" pitchFamily="34" charset="0"/>
              </a:rPr>
              <a:t>3) Identify and explain a </a:t>
            </a:r>
            <a:r>
              <a:rPr lang="en-US" b="1" dirty="0">
                <a:solidFill>
                  <a:srgbClr val="000000"/>
                </a:solidFill>
                <a:latin typeface="Calibri" panose="020F0502020204030204" pitchFamily="34" charset="0"/>
                <a:ea typeface="Calibri" panose="020F0502020204030204" pitchFamily="34" charset="0"/>
              </a:rPr>
              <a:t>cause and effect</a:t>
            </a:r>
            <a:r>
              <a:rPr lang="en-US" dirty="0">
                <a:solidFill>
                  <a:srgbClr val="000000"/>
                </a:solidFill>
                <a:latin typeface="Calibri" panose="020F0502020204030204" pitchFamily="34" charset="0"/>
                <a:ea typeface="Calibri" panose="020F0502020204030204" pitchFamily="34" charset="0"/>
              </a:rPr>
              <a:t> relationship associated with the events or ideas in documents 1 and 2. Be sure to use evidence from </a:t>
            </a:r>
            <a:r>
              <a:rPr lang="en-US" b="1" dirty="0">
                <a:solidFill>
                  <a:srgbClr val="000000"/>
                </a:solidFill>
                <a:latin typeface="Calibri" panose="020F0502020204030204" pitchFamily="34" charset="0"/>
                <a:ea typeface="Calibri" panose="020F0502020204030204" pitchFamily="34" charset="0"/>
              </a:rPr>
              <a:t>both</a:t>
            </a:r>
            <a:r>
              <a:rPr lang="en-US" dirty="0">
                <a:solidFill>
                  <a:srgbClr val="000000"/>
                </a:solidFill>
                <a:latin typeface="Calibri" panose="020F0502020204030204" pitchFamily="34" charset="0"/>
                <a:ea typeface="Calibri" panose="020F0502020204030204" pitchFamily="34" charset="0"/>
              </a:rPr>
              <a:t> documents 1 and 2 in your response.</a:t>
            </a:r>
            <a:endParaRPr lang="en-US" sz="1600" dirty="0">
              <a:latin typeface="Calibri" panose="020F0502020204030204" pitchFamily="34" charset="0"/>
              <a:ea typeface="Calibri" panose="020F0502020204030204" pitchFamily="34" charset="0"/>
            </a:endParaRPr>
          </a:p>
          <a:p>
            <a:pPr indent="-457200">
              <a:lnSpc>
                <a:spcPct val="115000"/>
              </a:lnSpc>
              <a:spcAft>
                <a:spcPts val="1000"/>
              </a:spcAft>
            </a:pPr>
            <a:r>
              <a:rPr lang="en-US" dirty="0">
                <a:solidFill>
                  <a:srgbClr val="000000"/>
                </a:solidFill>
                <a:latin typeface="Calibri" panose="020F0502020204030204" pitchFamily="34" charset="0"/>
                <a:ea typeface="Calibri" panose="020F050202020403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1600" dirty="0">
              <a:effectLst/>
              <a:latin typeface="Calibri" panose="020F0502020204030204" pitchFamily="34" charset="0"/>
              <a:ea typeface="Calibri" panose="020F0502020204030204" pitchFamily="34" charset="0"/>
            </a:endParaRPr>
          </a:p>
        </p:txBody>
      </p:sp>
      <p:sp>
        <p:nvSpPr>
          <p:cNvPr id="4" name="Rectangle 3">
            <a:extLst>
              <a:ext uri="{FF2B5EF4-FFF2-40B4-BE49-F238E27FC236}">
                <a16:creationId xmlns:a16="http://schemas.microsoft.com/office/drawing/2014/main" id="{A7A7082F-9BD1-4C29-B882-3DAFDA354FD2}"/>
              </a:ext>
            </a:extLst>
          </p:cNvPr>
          <p:cNvSpPr/>
          <p:nvPr/>
        </p:nvSpPr>
        <p:spPr>
          <a:xfrm>
            <a:off x="5493025" y="207504"/>
            <a:ext cx="3412435" cy="2646878"/>
          </a:xfrm>
          <a:prstGeom prst="rect">
            <a:avLst/>
          </a:prstGeom>
        </p:spPr>
        <p:txBody>
          <a:bodyPr wrap="square">
            <a:spAutoFit/>
          </a:bodyPr>
          <a:lstStyle/>
          <a:p>
            <a:pPr>
              <a:spcBef>
                <a:spcPct val="50000"/>
              </a:spcBef>
            </a:pPr>
            <a:r>
              <a:rPr lang="en-US" altLang="en-US" sz="1200" b="1" i="1" dirty="0">
                <a:latin typeface="Times New Roman" panose="02020603050405020304" pitchFamily="18" charset="0"/>
              </a:rPr>
              <a:t>“First, we must understand that the character of our citizens is essential to society. In a free and compassionate society, the public good depends on private character. That character is formed and shaped in institutions like family, faith, and…many …social and civic organizations...The future success of our nation depends on our ability to understand the difference between right and wrong and to have the strength of character to make the right choices. Government cannot create character, but it can and should respect and support the institutions that do.”</a:t>
            </a:r>
            <a:r>
              <a:rPr lang="en-US" altLang="en-US" sz="1200" dirty="0">
                <a:latin typeface="Times New Roman" panose="02020603050405020304" pitchFamily="18" charset="0"/>
              </a:rPr>
              <a:t> </a:t>
            </a:r>
            <a:r>
              <a:rPr lang="en-US" altLang="en-US" sz="1100" dirty="0"/>
              <a:t>– </a:t>
            </a:r>
            <a:r>
              <a:rPr lang="en-US" altLang="en-US" sz="1100" b="1" dirty="0">
                <a:hlinkClick r:id="rId2"/>
              </a:rPr>
              <a:t>Pres. George W. Bush, Calvin College, Grand Rapids, Michigan, May 2005</a:t>
            </a:r>
            <a:endParaRPr lang="en-US" altLang="en-US" sz="1100" b="1" dirty="0"/>
          </a:p>
        </p:txBody>
      </p:sp>
      <p:sp>
        <p:nvSpPr>
          <p:cNvPr id="5" name="Rectangle 4">
            <a:extLst>
              <a:ext uri="{FF2B5EF4-FFF2-40B4-BE49-F238E27FC236}">
                <a16:creationId xmlns:a16="http://schemas.microsoft.com/office/drawing/2014/main" id="{6C5D9795-26CC-41DC-A45D-B7DB472CEEE4}"/>
              </a:ext>
            </a:extLst>
          </p:cNvPr>
          <p:cNvSpPr/>
          <p:nvPr/>
        </p:nvSpPr>
        <p:spPr>
          <a:xfrm>
            <a:off x="0" y="382309"/>
            <a:ext cx="5493025" cy="2677656"/>
          </a:xfrm>
          <a:prstGeom prst="rect">
            <a:avLst/>
          </a:prstGeom>
        </p:spPr>
        <p:txBody>
          <a:bodyPr wrap="square">
            <a:spAutoFit/>
          </a:bodyPr>
          <a:lstStyle/>
          <a:p>
            <a:r>
              <a:rPr lang="en-US" sz="1200" b="1" dirty="0"/>
              <a:t>Expanding Democracy </a:t>
            </a:r>
            <a:r>
              <a:rPr lang="en-US" sz="1200" i="1" dirty="0"/>
              <a:t>Th</a:t>
            </a:r>
            <a:r>
              <a:rPr lang="en-US" sz="1200" dirty="0"/>
              <a:t>e governor of Wisconsin in the early 1900s was Robert La Follette. He supported reform and brought changes to the state. He raised taxes for corporations and improved the civil service. He especially brought changes to the electoral process in the state. Candidates had been chosen at state conventions. Party bosses ran the conventions. La Follette started the direct </a:t>
            </a:r>
            <a:r>
              <a:rPr lang="en-US" sz="1200" b="1" i="1" dirty="0"/>
              <a:t>primary</a:t>
            </a:r>
            <a:r>
              <a:rPr lang="en-US" sz="1200" dirty="0"/>
              <a:t>. This allowed the voters to choose the candidate for their party. The state of Oregon also made reforms and started the </a:t>
            </a:r>
            <a:r>
              <a:rPr lang="en-US" sz="1200" b="1" i="1" dirty="0"/>
              <a:t>initiative, </a:t>
            </a:r>
            <a:r>
              <a:rPr lang="en-US" sz="1200" dirty="0"/>
              <a:t>which allowed citizens to place a measure or an issue on the ballot in a state election. The </a:t>
            </a:r>
            <a:r>
              <a:rPr lang="en-US" sz="1200" b="1" i="1" dirty="0"/>
              <a:t>referendum </a:t>
            </a:r>
            <a:r>
              <a:rPr lang="en-US" sz="1200" dirty="0"/>
              <a:t>was established, letting voters accept or reject measures that the state legislature enacted. Voters were able to remove unsatisfactory elected officials from their jobs by the </a:t>
            </a:r>
            <a:r>
              <a:rPr lang="en-US" sz="1200" b="1" i="1" dirty="0"/>
              <a:t>recall.</a:t>
            </a:r>
            <a:r>
              <a:rPr lang="en-US" sz="1200" dirty="0"/>
              <a:t> Progressive supporters wanted people to vote for their senators directly. The Constitution gave the state legislature that responsibility. Party bosses and businesses often controlled the selection. The </a:t>
            </a:r>
            <a:r>
              <a:rPr lang="en-US" sz="1200" b="1" i="1" dirty="0"/>
              <a:t>Seventeenth Amendment </a:t>
            </a:r>
            <a:r>
              <a:rPr lang="en-US" sz="1200" dirty="0"/>
              <a:t>gave the people a chance to vote for their representatives directly.</a:t>
            </a:r>
            <a:endParaRPr lang="en-US" b="1" i="1" dirty="0"/>
          </a:p>
        </p:txBody>
      </p:sp>
      <p:sp>
        <p:nvSpPr>
          <p:cNvPr id="6" name="Rectangle 5">
            <a:extLst>
              <a:ext uri="{FF2B5EF4-FFF2-40B4-BE49-F238E27FC236}">
                <a16:creationId xmlns:a16="http://schemas.microsoft.com/office/drawing/2014/main" id="{6C01EAB5-ACBF-4D79-9308-8D86CF16E41F}"/>
              </a:ext>
            </a:extLst>
          </p:cNvPr>
          <p:cNvSpPr/>
          <p:nvPr/>
        </p:nvSpPr>
        <p:spPr>
          <a:xfrm>
            <a:off x="3854399" y="6511996"/>
            <a:ext cx="5207102" cy="276999"/>
          </a:xfrm>
          <a:prstGeom prst="rect">
            <a:avLst/>
          </a:prstGeom>
          <a:ln w="28575">
            <a:solidFill>
              <a:srgbClr val="7030A0"/>
            </a:solidFill>
          </a:ln>
        </p:spPr>
        <p:txBody>
          <a:bodyPr wrap="square">
            <a:spAutoFit/>
          </a:bodyPr>
          <a:lstStyle/>
          <a:p>
            <a:pPr lvl="0" algn="ctr"/>
            <a:r>
              <a:rPr lang="en-US" sz="1200" b="1" dirty="0">
                <a:solidFill>
                  <a:srgbClr val="7030A0"/>
                </a:solidFill>
              </a:rPr>
              <a:t>Unit 3 EQ 2 What Political Reforms occurred in the progressive era?</a:t>
            </a:r>
          </a:p>
        </p:txBody>
      </p:sp>
    </p:spTree>
    <p:extLst>
      <p:ext uri="{BB962C8B-B14F-4D97-AF65-F5344CB8AC3E}">
        <p14:creationId xmlns:p14="http://schemas.microsoft.com/office/powerpoint/2010/main" val="2463531785"/>
      </p:ext>
    </p:extLst>
  </p:cSld>
  <p:clrMapOvr>
    <a:masterClrMapping/>
  </p:clrMapOvr>
  <p:transition>
    <p:strips dir="ru"/>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47792E08-7F29-46B1-9D04-F2AA06636DCC}"/>
              </a:ext>
            </a:extLst>
          </p:cNvPr>
          <p:cNvSpPr>
            <a:spLocks noGrp="1" noChangeArrowheads="1"/>
          </p:cNvSpPr>
          <p:nvPr>
            <p:ph type="title"/>
          </p:nvPr>
        </p:nvSpPr>
        <p:spPr>
          <a:xfrm>
            <a:off x="381000" y="609600"/>
            <a:ext cx="8382000" cy="1143000"/>
          </a:xfrm>
        </p:spPr>
        <p:txBody>
          <a:bodyPr/>
          <a:lstStyle/>
          <a:p>
            <a:pPr eaLnBrk="1" fontAlgn="auto" hangingPunct="1">
              <a:spcAft>
                <a:spcPts val="0"/>
              </a:spcAft>
              <a:defRPr/>
            </a:pPr>
            <a:r>
              <a:rPr lang="en-US" dirty="0">
                <a:solidFill>
                  <a:schemeClr val="tx1">
                    <a:lumMod val="85000"/>
                    <a:lumOff val="15000"/>
                  </a:schemeClr>
                </a:solidFill>
              </a:rPr>
              <a:t>I. Progressives and Amendments</a:t>
            </a:r>
            <a:br>
              <a:rPr lang="en-US" dirty="0">
                <a:solidFill>
                  <a:schemeClr val="tx1">
                    <a:lumMod val="85000"/>
                    <a:lumOff val="15000"/>
                  </a:schemeClr>
                </a:solidFill>
              </a:rPr>
            </a:br>
            <a:r>
              <a:rPr lang="en-US" dirty="0">
                <a:solidFill>
                  <a:schemeClr val="tx1">
                    <a:lumMod val="85000"/>
                    <a:lumOff val="15000"/>
                  </a:schemeClr>
                </a:solidFill>
              </a:rPr>
              <a:t>         A. 16th Amendment  </a:t>
            </a:r>
          </a:p>
        </p:txBody>
      </p:sp>
      <p:sp>
        <p:nvSpPr>
          <p:cNvPr id="13315" name="Rectangle 3">
            <a:extLst>
              <a:ext uri="{FF2B5EF4-FFF2-40B4-BE49-F238E27FC236}">
                <a16:creationId xmlns:a16="http://schemas.microsoft.com/office/drawing/2014/main" id="{DA91B323-C263-4B0C-B285-14F09CB16BAF}"/>
              </a:ext>
            </a:extLst>
          </p:cNvPr>
          <p:cNvSpPr>
            <a:spLocks noGrp="1" noChangeArrowheads="1"/>
          </p:cNvSpPr>
          <p:nvPr>
            <p:ph idx="1"/>
          </p:nvPr>
        </p:nvSpPr>
        <p:spPr>
          <a:xfrm>
            <a:off x="0" y="1905000"/>
            <a:ext cx="9144000" cy="3101975"/>
          </a:xfrm>
        </p:spPr>
        <p:txBody>
          <a:bodyPr rtlCol="0">
            <a:noAutofit/>
          </a:bodyPr>
          <a:lstStyle/>
          <a:p>
            <a:pPr eaLnBrk="1" fontAlgn="auto" hangingPunct="1">
              <a:spcAft>
                <a:spcPts val="0"/>
              </a:spcAft>
              <a:buFontTx/>
              <a:buChar char="="/>
              <a:defRPr/>
            </a:pPr>
            <a:r>
              <a:rPr lang="en-US" altLang="en-US" sz="4000" dirty="0">
                <a:solidFill>
                  <a:srgbClr val="FF0000"/>
                </a:solidFill>
              </a:rPr>
              <a:t>Progressive Income Tax (1913)</a:t>
            </a:r>
          </a:p>
          <a:p>
            <a:pPr eaLnBrk="1" fontAlgn="auto" hangingPunct="1">
              <a:spcAft>
                <a:spcPts val="0"/>
              </a:spcAft>
              <a:buFontTx/>
              <a:buChar char="="/>
              <a:defRPr/>
            </a:pPr>
            <a:r>
              <a:rPr lang="en-US" altLang="en-US" sz="4000" dirty="0">
                <a:solidFill>
                  <a:srgbClr val="FF0000"/>
                </a:solidFill>
              </a:rPr>
              <a:t>tax people heavier with greater </a:t>
            </a:r>
            <a:r>
              <a:rPr lang="en-US" altLang="en-US" sz="4000" dirty="0">
                <a:solidFill>
                  <a:srgbClr val="FF0000"/>
                </a:solidFill>
                <a:sym typeface="Symbol" panose="05050102010706020507" pitchFamily="18" charset="2"/>
              </a:rPr>
              <a:t>incomes</a:t>
            </a:r>
          </a:p>
          <a:p>
            <a:pPr eaLnBrk="1" fontAlgn="auto" hangingPunct="1">
              <a:spcAft>
                <a:spcPts val="0"/>
              </a:spcAft>
              <a:buFontTx/>
              <a:buChar char=" "/>
              <a:defRPr/>
            </a:pPr>
            <a:endParaRPr lang="en-US" altLang="en-US" sz="4000" dirty="0">
              <a:solidFill>
                <a:srgbClr val="FF0000"/>
              </a:solidFill>
            </a:endParaRPr>
          </a:p>
          <a:p>
            <a:pPr marL="0" indent="0" eaLnBrk="1" fontAlgn="auto" hangingPunct="1">
              <a:spcAft>
                <a:spcPts val="0"/>
              </a:spcAft>
              <a:buNone/>
              <a:defRPr/>
            </a:pPr>
            <a:r>
              <a:rPr lang="en-US" altLang="en-US" sz="4000" dirty="0">
                <a:solidFill>
                  <a:schemeClr val="tx1"/>
                </a:solidFill>
              </a:rPr>
              <a:t>Result = tax $ from the wealthy was spent to benefit all people </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1+#ppt_w/2"/>
                                          </p:val>
                                        </p:tav>
                                        <p:tav tm="100000">
                                          <p:val>
                                            <p:strVal val="#ppt_x"/>
                                          </p:val>
                                        </p:tav>
                                      </p:tavLst>
                                    </p:anim>
                                    <p:anim calcmode="lin" valueType="num">
                                      <p:cBhvr additive="base">
                                        <p:cTn id="8" dur="500" fill="hold"/>
                                        <p:tgtEl>
                                          <p:spTgt spid="133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3315">
                                            <p:txEl>
                                              <p:pRg st="0" end="0"/>
                                            </p:txEl>
                                          </p:spTgt>
                                        </p:tgtEl>
                                        <p:attrNameLst>
                                          <p:attrName>style.visibility</p:attrName>
                                        </p:attrNameLst>
                                      </p:cBhvr>
                                      <p:to>
                                        <p:strVal val="visible"/>
                                      </p:to>
                                    </p:set>
                                    <p:animEffect transition="in" filter="dissolve">
                                      <p:cBhvr>
                                        <p:cTn id="13" dur="500"/>
                                        <p:tgtEl>
                                          <p:spTgt spid="1331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3315">
                                            <p:txEl>
                                              <p:pRg st="1" end="1"/>
                                            </p:txEl>
                                          </p:spTgt>
                                        </p:tgtEl>
                                        <p:attrNameLst>
                                          <p:attrName>style.visibility</p:attrName>
                                        </p:attrNameLst>
                                      </p:cBhvr>
                                      <p:to>
                                        <p:strVal val="visible"/>
                                      </p:to>
                                    </p:set>
                                    <p:animEffect transition="in" filter="dissolve">
                                      <p:cBhvr>
                                        <p:cTn id="18" dur="500"/>
                                        <p:tgtEl>
                                          <p:spTgt spid="1331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3315">
                                            <p:txEl>
                                              <p:pRg st="3" end="3"/>
                                            </p:txEl>
                                          </p:spTgt>
                                        </p:tgtEl>
                                        <p:attrNameLst>
                                          <p:attrName>style.visibility</p:attrName>
                                        </p:attrNameLst>
                                      </p:cBhvr>
                                      <p:to>
                                        <p:strVal val="visible"/>
                                      </p:to>
                                    </p:set>
                                    <p:animEffect transition="in" filter="dissolve">
                                      <p:cBhvr>
                                        <p:cTn id="23" dur="500"/>
                                        <p:tgtEl>
                                          <p:spTgt spid="13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autoUpdateAnimBg="0"/>
      <p:bldP spid="13315"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1FE06D5-A98D-49A3-91B6-E429EAE5D161}"/>
              </a:ext>
            </a:extLst>
          </p:cNvPr>
          <p:cNvSpPr>
            <a:spLocks noGrp="1" noChangeArrowheads="1"/>
          </p:cNvSpPr>
          <p:nvPr>
            <p:ph type="title"/>
          </p:nvPr>
        </p:nvSpPr>
        <p:spPr/>
        <p:txBody>
          <a:bodyPr/>
          <a:lstStyle/>
          <a:p>
            <a:pPr eaLnBrk="1" fontAlgn="auto" hangingPunct="1">
              <a:spcAft>
                <a:spcPts val="0"/>
              </a:spcAft>
              <a:defRPr/>
            </a:pPr>
            <a:r>
              <a:rPr lang="en-US" altLang="en-US">
                <a:solidFill>
                  <a:schemeClr val="tx1">
                    <a:lumMod val="85000"/>
                    <a:lumOff val="15000"/>
                  </a:schemeClr>
                </a:solidFill>
              </a:rPr>
              <a:t>B. 17th Amendment</a:t>
            </a:r>
          </a:p>
        </p:txBody>
      </p:sp>
      <p:sp>
        <p:nvSpPr>
          <p:cNvPr id="14339" name="Rectangle 3">
            <a:extLst>
              <a:ext uri="{FF2B5EF4-FFF2-40B4-BE49-F238E27FC236}">
                <a16:creationId xmlns:a16="http://schemas.microsoft.com/office/drawing/2014/main" id="{B57F2216-C1E8-4B0C-97D7-9CFB25D2C56F}"/>
              </a:ext>
            </a:extLst>
          </p:cNvPr>
          <p:cNvSpPr>
            <a:spLocks noGrp="1" noChangeArrowheads="1"/>
          </p:cNvSpPr>
          <p:nvPr>
            <p:ph idx="1"/>
          </p:nvPr>
        </p:nvSpPr>
        <p:spPr>
          <a:xfrm>
            <a:off x="0" y="2625787"/>
            <a:ext cx="9144000" cy="3101983"/>
          </a:xfrm>
        </p:spPr>
        <p:txBody>
          <a:bodyPr rtlCol="0">
            <a:noAutofit/>
          </a:bodyPr>
          <a:lstStyle/>
          <a:p>
            <a:pPr eaLnBrk="1" fontAlgn="auto" hangingPunct="1">
              <a:spcAft>
                <a:spcPts val="0"/>
              </a:spcAft>
              <a:buFontTx/>
              <a:buChar char="="/>
              <a:defRPr/>
            </a:pPr>
            <a:r>
              <a:rPr lang="en-US" altLang="en-US" sz="4000" dirty="0">
                <a:solidFill>
                  <a:srgbClr val="FF0000"/>
                </a:solidFill>
              </a:rPr>
              <a:t>Direct Election of Senators (1913)</a:t>
            </a:r>
          </a:p>
          <a:p>
            <a:pPr eaLnBrk="1" fontAlgn="auto" hangingPunct="1">
              <a:spcAft>
                <a:spcPts val="0"/>
              </a:spcAft>
              <a:defRPr/>
            </a:pPr>
            <a:r>
              <a:rPr lang="en-US" altLang="en-US" sz="4000" dirty="0">
                <a:solidFill>
                  <a:schemeClr val="tx1"/>
                </a:solidFill>
              </a:rPr>
              <a:t>Lead to a cut down on corruption</a:t>
            </a:r>
          </a:p>
          <a:p>
            <a:pPr eaLnBrk="1" fontAlgn="auto" hangingPunct="1">
              <a:spcAft>
                <a:spcPts val="0"/>
              </a:spcAft>
              <a:defRPr/>
            </a:pPr>
            <a:r>
              <a:rPr lang="en-US" altLang="en-US" sz="4000" dirty="0">
                <a:solidFill>
                  <a:schemeClr val="tx1"/>
                </a:solidFill>
              </a:rPr>
              <a:t>Worked to end state legislatures taking bribes</a:t>
            </a:r>
          </a:p>
          <a:p>
            <a:pPr eaLnBrk="1" fontAlgn="auto" hangingPunct="1">
              <a:spcAft>
                <a:spcPts val="0"/>
              </a:spcAft>
              <a:defRPr/>
            </a:pPr>
            <a:r>
              <a:rPr lang="en-US" altLang="en-US" sz="4000" dirty="0">
                <a:solidFill>
                  <a:schemeClr val="tx1"/>
                </a:solidFill>
              </a:rPr>
              <a:t>gave the people more power</a:t>
            </a:r>
          </a:p>
          <a:p>
            <a:pPr eaLnBrk="1" fontAlgn="auto" hangingPunct="1">
              <a:spcAft>
                <a:spcPts val="0"/>
              </a:spcAft>
              <a:buFontTx/>
              <a:buChar char=" "/>
              <a:defRPr/>
            </a:pPr>
            <a:endParaRPr lang="en-US" altLang="en-US" sz="4000" dirty="0">
              <a:solidFill>
                <a:srgbClr val="FF0000"/>
              </a:solidFill>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1+#ppt_w/2"/>
                                          </p:val>
                                        </p:tav>
                                        <p:tav tm="100000">
                                          <p:val>
                                            <p:strVal val="#ppt_x"/>
                                          </p:val>
                                        </p:tav>
                                      </p:tavLst>
                                    </p:anim>
                                    <p:anim calcmode="lin" valueType="num">
                                      <p:cBhvr additive="base">
                                        <p:cTn id="8" dur="500" fill="hold"/>
                                        <p:tgtEl>
                                          <p:spTgt spid="1433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4339">
                                            <p:txEl>
                                              <p:pRg st="0" end="0"/>
                                            </p:txEl>
                                          </p:spTgt>
                                        </p:tgtEl>
                                        <p:attrNameLst>
                                          <p:attrName>style.visibility</p:attrName>
                                        </p:attrNameLst>
                                      </p:cBhvr>
                                      <p:to>
                                        <p:strVal val="visible"/>
                                      </p:to>
                                    </p:set>
                                    <p:animEffect transition="in" filter="dissolve">
                                      <p:cBhvr>
                                        <p:cTn id="13" dur="500"/>
                                        <p:tgtEl>
                                          <p:spTgt spid="14339">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4339">
                                            <p:txEl>
                                              <p:pRg st="1" end="1"/>
                                            </p:txEl>
                                          </p:spTgt>
                                        </p:tgtEl>
                                        <p:attrNameLst>
                                          <p:attrName>style.visibility</p:attrName>
                                        </p:attrNameLst>
                                      </p:cBhvr>
                                      <p:to>
                                        <p:strVal val="visible"/>
                                      </p:to>
                                    </p:set>
                                    <p:animEffect transition="in" filter="dissolve">
                                      <p:cBhvr>
                                        <p:cTn id="18" dur="500"/>
                                        <p:tgtEl>
                                          <p:spTgt spid="14339">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4339">
                                            <p:txEl>
                                              <p:pRg st="2" end="2"/>
                                            </p:txEl>
                                          </p:spTgt>
                                        </p:tgtEl>
                                        <p:attrNameLst>
                                          <p:attrName>style.visibility</p:attrName>
                                        </p:attrNameLst>
                                      </p:cBhvr>
                                      <p:to>
                                        <p:strVal val="visible"/>
                                      </p:to>
                                    </p:set>
                                    <p:animEffect transition="in" filter="dissolve">
                                      <p:cBhvr>
                                        <p:cTn id="23" dur="500"/>
                                        <p:tgtEl>
                                          <p:spTgt spid="1433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4339">
                                            <p:txEl>
                                              <p:pRg st="3" end="3"/>
                                            </p:txEl>
                                          </p:spTgt>
                                        </p:tgtEl>
                                        <p:attrNameLst>
                                          <p:attrName>style.visibility</p:attrName>
                                        </p:attrNameLst>
                                      </p:cBhvr>
                                      <p:to>
                                        <p:strVal val="visible"/>
                                      </p:to>
                                    </p:set>
                                    <p:animEffect transition="in" filter="dissolve">
                                      <p:cBhvr>
                                        <p:cTn id="28" dur="5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autoUpdateAnimBg="0"/>
      <p:bldP spid="14339"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0AB8FEE-8599-4305-ABA7-52680D4783D6}"/>
              </a:ext>
            </a:extLst>
          </p:cNvPr>
          <p:cNvSpPr>
            <a:spLocks noGrp="1" noChangeArrowheads="1"/>
          </p:cNvSpPr>
          <p:nvPr>
            <p:ph type="title"/>
          </p:nvPr>
        </p:nvSpPr>
        <p:spPr>
          <a:xfrm>
            <a:off x="304800" y="152400"/>
            <a:ext cx="5937250" cy="1189038"/>
          </a:xfrm>
        </p:spPr>
        <p:txBody>
          <a:bodyPr/>
          <a:lstStyle/>
          <a:p>
            <a:pPr eaLnBrk="1" fontAlgn="auto" hangingPunct="1">
              <a:spcAft>
                <a:spcPts val="0"/>
              </a:spcAft>
              <a:defRPr/>
            </a:pPr>
            <a:r>
              <a:rPr lang="en-US" altLang="en-US">
                <a:solidFill>
                  <a:schemeClr val="tx1">
                    <a:lumMod val="85000"/>
                    <a:lumOff val="15000"/>
                  </a:schemeClr>
                </a:solidFill>
              </a:rPr>
              <a:t>C. 18th Amendment </a:t>
            </a:r>
          </a:p>
        </p:txBody>
      </p:sp>
      <p:sp>
        <p:nvSpPr>
          <p:cNvPr id="15363" name="Rectangle 3">
            <a:extLst>
              <a:ext uri="{FF2B5EF4-FFF2-40B4-BE49-F238E27FC236}">
                <a16:creationId xmlns:a16="http://schemas.microsoft.com/office/drawing/2014/main" id="{81430135-3F72-44EA-80F3-775252981B4B}"/>
              </a:ext>
            </a:extLst>
          </p:cNvPr>
          <p:cNvSpPr>
            <a:spLocks noGrp="1" noChangeArrowheads="1"/>
          </p:cNvSpPr>
          <p:nvPr>
            <p:ph idx="1"/>
          </p:nvPr>
        </p:nvSpPr>
        <p:spPr>
          <a:xfrm>
            <a:off x="32627" y="1447800"/>
            <a:ext cx="5659272" cy="5181600"/>
          </a:xfrm>
        </p:spPr>
        <p:txBody>
          <a:bodyPr rtlCol="0">
            <a:normAutofit lnSpcReduction="10000"/>
          </a:bodyPr>
          <a:lstStyle/>
          <a:p>
            <a:pPr eaLnBrk="1" fontAlgn="auto" hangingPunct="1">
              <a:spcAft>
                <a:spcPts val="0"/>
              </a:spcAft>
              <a:buFontTx/>
              <a:buChar char="="/>
              <a:defRPr/>
            </a:pPr>
            <a:r>
              <a:rPr lang="en-US" altLang="en-US" sz="3600" dirty="0">
                <a:solidFill>
                  <a:srgbClr val="FF0000"/>
                </a:solidFill>
              </a:rPr>
              <a:t>Prohibition (1919)</a:t>
            </a:r>
          </a:p>
          <a:p>
            <a:pPr eaLnBrk="1" fontAlgn="auto" hangingPunct="1">
              <a:spcAft>
                <a:spcPts val="0"/>
              </a:spcAft>
              <a:buFontTx/>
              <a:buChar char="="/>
              <a:defRPr/>
            </a:pPr>
            <a:r>
              <a:rPr lang="en-US" altLang="en-US" sz="3600" dirty="0">
                <a:solidFill>
                  <a:srgbClr val="FF0000"/>
                </a:solidFill>
              </a:rPr>
              <a:t>made the sale of alcohol illegal</a:t>
            </a:r>
          </a:p>
          <a:p>
            <a:pPr eaLnBrk="1" fontAlgn="auto" hangingPunct="1">
              <a:spcAft>
                <a:spcPts val="0"/>
              </a:spcAft>
              <a:buFontTx/>
              <a:buChar char=" "/>
              <a:defRPr/>
            </a:pPr>
            <a:r>
              <a:rPr lang="en-US" altLang="en-US" sz="3600" dirty="0">
                <a:solidFill>
                  <a:srgbClr val="FF0000"/>
                </a:solidFill>
              </a:rPr>
              <a:t>Why was it created?</a:t>
            </a:r>
          </a:p>
          <a:p>
            <a:pPr eaLnBrk="1" fontAlgn="auto" hangingPunct="1">
              <a:spcAft>
                <a:spcPts val="0"/>
              </a:spcAft>
              <a:buFontTx/>
              <a:buChar char=" "/>
              <a:defRPr/>
            </a:pPr>
            <a:r>
              <a:rPr lang="en-US" altLang="en-US" sz="3600" dirty="0">
                <a:solidFill>
                  <a:schemeClr val="tx1"/>
                </a:solidFill>
              </a:rPr>
              <a:t>= workers were less productive</a:t>
            </a:r>
          </a:p>
          <a:p>
            <a:pPr eaLnBrk="1" fontAlgn="auto" hangingPunct="1">
              <a:spcAft>
                <a:spcPts val="0"/>
              </a:spcAft>
              <a:buFontTx/>
              <a:buChar char=" "/>
              <a:defRPr/>
            </a:pPr>
            <a:r>
              <a:rPr lang="en-US" altLang="en-US" sz="3600" dirty="0">
                <a:solidFill>
                  <a:schemeClr val="tx1"/>
                </a:solidFill>
              </a:rPr>
              <a:t>= factories lost $</a:t>
            </a:r>
          </a:p>
          <a:p>
            <a:pPr eaLnBrk="1" fontAlgn="auto" hangingPunct="1">
              <a:spcAft>
                <a:spcPts val="0"/>
              </a:spcAft>
              <a:buFontTx/>
              <a:buChar char=" "/>
              <a:defRPr/>
            </a:pPr>
            <a:r>
              <a:rPr lang="en-US" altLang="en-US" sz="3600" dirty="0">
                <a:solidFill>
                  <a:schemeClr val="tx1"/>
                </a:solidFill>
              </a:rPr>
              <a:t>= families had to deal with drunk behavior </a:t>
            </a:r>
          </a:p>
        </p:txBody>
      </p:sp>
      <p:pic>
        <p:nvPicPr>
          <p:cNvPr id="6" name="Picture 4" descr="H:\a.gif">
            <a:extLst>
              <a:ext uri="{FF2B5EF4-FFF2-40B4-BE49-F238E27FC236}">
                <a16:creationId xmlns:a16="http://schemas.microsoft.com/office/drawing/2014/main" id="{BD9483AD-2FD3-4382-902E-CCCA41AA73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9349" y="152400"/>
            <a:ext cx="35020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http://www.wpl.lib.oh.us/AntiSaloon/print/images/cartgoliath.gif">
            <a:extLst>
              <a:ext uri="{FF2B5EF4-FFF2-40B4-BE49-F238E27FC236}">
                <a16:creationId xmlns:a16="http://schemas.microsoft.com/office/drawing/2014/main" id="{F570B2E0-7AE8-4A01-8DCF-A05EAA62A9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1905000"/>
            <a:ext cx="3419475"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1+#ppt_w/2"/>
                                          </p:val>
                                        </p:tav>
                                        <p:tav tm="100000">
                                          <p:val>
                                            <p:strVal val="#ppt_x"/>
                                          </p:val>
                                        </p:tav>
                                      </p:tavLst>
                                    </p:anim>
                                    <p:anim calcmode="lin" valueType="num">
                                      <p:cBhvr additive="base">
                                        <p:cTn id="8" dur="500" fill="hold"/>
                                        <p:tgtEl>
                                          <p:spTgt spid="1536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5363">
                                            <p:txEl>
                                              <p:pRg st="0" end="0"/>
                                            </p:txEl>
                                          </p:spTgt>
                                        </p:tgtEl>
                                        <p:attrNameLst>
                                          <p:attrName>style.visibility</p:attrName>
                                        </p:attrNameLst>
                                      </p:cBhvr>
                                      <p:to>
                                        <p:strVal val="visible"/>
                                      </p:to>
                                    </p:set>
                                    <p:animEffect transition="in" filter="dissolve">
                                      <p:cBhvr>
                                        <p:cTn id="13" dur="500"/>
                                        <p:tgtEl>
                                          <p:spTgt spid="1536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5363">
                                            <p:txEl>
                                              <p:pRg st="1" end="1"/>
                                            </p:txEl>
                                          </p:spTgt>
                                        </p:tgtEl>
                                        <p:attrNameLst>
                                          <p:attrName>style.visibility</p:attrName>
                                        </p:attrNameLst>
                                      </p:cBhvr>
                                      <p:to>
                                        <p:strVal val="visible"/>
                                      </p:to>
                                    </p:set>
                                    <p:animEffect transition="in" filter="dissolve">
                                      <p:cBhvr>
                                        <p:cTn id="18" dur="500"/>
                                        <p:tgtEl>
                                          <p:spTgt spid="1536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5363">
                                            <p:txEl>
                                              <p:pRg st="2" end="2"/>
                                            </p:txEl>
                                          </p:spTgt>
                                        </p:tgtEl>
                                        <p:attrNameLst>
                                          <p:attrName>style.visibility</p:attrName>
                                        </p:attrNameLst>
                                      </p:cBhvr>
                                      <p:to>
                                        <p:strVal val="visible"/>
                                      </p:to>
                                    </p:set>
                                    <p:animEffect transition="in" filter="dissolve">
                                      <p:cBhvr>
                                        <p:cTn id="23" dur="500"/>
                                        <p:tgtEl>
                                          <p:spTgt spid="1536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5363">
                                            <p:txEl>
                                              <p:pRg st="3" end="3"/>
                                            </p:txEl>
                                          </p:spTgt>
                                        </p:tgtEl>
                                        <p:attrNameLst>
                                          <p:attrName>style.visibility</p:attrName>
                                        </p:attrNameLst>
                                      </p:cBhvr>
                                      <p:to>
                                        <p:strVal val="visible"/>
                                      </p:to>
                                    </p:set>
                                    <p:animEffect transition="in" filter="dissolve">
                                      <p:cBhvr>
                                        <p:cTn id="28" dur="500"/>
                                        <p:tgtEl>
                                          <p:spTgt spid="15363">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5363">
                                            <p:txEl>
                                              <p:pRg st="4" end="4"/>
                                            </p:txEl>
                                          </p:spTgt>
                                        </p:tgtEl>
                                        <p:attrNameLst>
                                          <p:attrName>style.visibility</p:attrName>
                                        </p:attrNameLst>
                                      </p:cBhvr>
                                      <p:to>
                                        <p:strVal val="visible"/>
                                      </p:to>
                                    </p:set>
                                    <p:animEffect transition="in" filter="dissolve">
                                      <p:cBhvr>
                                        <p:cTn id="33" dur="500"/>
                                        <p:tgtEl>
                                          <p:spTgt spid="15363">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5363">
                                            <p:txEl>
                                              <p:pRg st="5" end="5"/>
                                            </p:txEl>
                                          </p:spTgt>
                                        </p:tgtEl>
                                        <p:attrNameLst>
                                          <p:attrName>style.visibility</p:attrName>
                                        </p:attrNameLst>
                                      </p:cBhvr>
                                      <p:to>
                                        <p:strVal val="visible"/>
                                      </p:to>
                                    </p:set>
                                    <p:animEffect transition="in" filter="dissolve">
                                      <p:cBhvr>
                                        <p:cTn id="38" dur="500"/>
                                        <p:tgtEl>
                                          <p:spTgt spid="15363">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6" presetClass="entr" presetSubtype="26"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barn(inHorizontal)">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randombar(horizontal)">
                                      <p:cBhvr>
                                        <p:cTn id="4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autoUpdateAnimBg="0"/>
      <p:bldP spid="1536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8A7D965E-843D-450E-9212-0A92C69D7E74}"/>
              </a:ext>
            </a:extLst>
          </p:cNvPr>
          <p:cNvSpPr>
            <a:spLocks noGrp="1" noChangeArrowheads="1"/>
          </p:cNvSpPr>
          <p:nvPr>
            <p:ph type="title"/>
          </p:nvPr>
        </p:nvSpPr>
        <p:spPr>
          <a:xfrm>
            <a:off x="90488" y="80963"/>
            <a:ext cx="5938837" cy="1189037"/>
          </a:xfrm>
        </p:spPr>
        <p:txBody>
          <a:bodyPr/>
          <a:lstStyle/>
          <a:p>
            <a:pPr eaLnBrk="1" fontAlgn="auto" hangingPunct="1">
              <a:spcAft>
                <a:spcPts val="0"/>
              </a:spcAft>
              <a:defRPr/>
            </a:pPr>
            <a:r>
              <a:rPr lang="en-US" altLang="en-US">
                <a:solidFill>
                  <a:schemeClr val="tx1">
                    <a:lumMod val="85000"/>
                    <a:lumOff val="15000"/>
                  </a:schemeClr>
                </a:solidFill>
              </a:rPr>
              <a:t>D. 19th Amendment </a:t>
            </a:r>
          </a:p>
        </p:txBody>
      </p:sp>
      <p:sp>
        <p:nvSpPr>
          <p:cNvPr id="16387" name="Rectangle 3">
            <a:extLst>
              <a:ext uri="{FF2B5EF4-FFF2-40B4-BE49-F238E27FC236}">
                <a16:creationId xmlns:a16="http://schemas.microsoft.com/office/drawing/2014/main" id="{151782AE-7708-45A2-ABCF-70EF3388AD6D}"/>
              </a:ext>
            </a:extLst>
          </p:cNvPr>
          <p:cNvSpPr>
            <a:spLocks noGrp="1" noChangeArrowheads="1"/>
          </p:cNvSpPr>
          <p:nvPr>
            <p:ph idx="1"/>
          </p:nvPr>
        </p:nvSpPr>
        <p:spPr>
          <a:xfrm>
            <a:off x="90488" y="1293813"/>
            <a:ext cx="5700712" cy="3201987"/>
          </a:xfrm>
        </p:spPr>
        <p:txBody>
          <a:bodyPr rtlCol="0">
            <a:normAutofit fontScale="92500"/>
          </a:bodyPr>
          <a:lstStyle/>
          <a:p>
            <a:pPr eaLnBrk="1" fontAlgn="auto" hangingPunct="1">
              <a:spcAft>
                <a:spcPts val="0"/>
              </a:spcAft>
              <a:buFontTx/>
              <a:buChar char="="/>
              <a:defRPr/>
            </a:pPr>
            <a:r>
              <a:rPr lang="en-US" altLang="en-US" sz="3600" dirty="0">
                <a:solidFill>
                  <a:srgbClr val="FF0000"/>
                </a:solidFill>
              </a:rPr>
              <a:t>Women’s Suffrage (1920)</a:t>
            </a:r>
          </a:p>
          <a:p>
            <a:pPr eaLnBrk="1" fontAlgn="auto" hangingPunct="1">
              <a:spcAft>
                <a:spcPts val="0"/>
              </a:spcAft>
              <a:buFontTx/>
              <a:buChar char=" "/>
              <a:defRPr/>
            </a:pPr>
            <a:r>
              <a:rPr lang="en-US" altLang="en-US" sz="3600" dirty="0">
                <a:solidFill>
                  <a:srgbClr val="FF0000"/>
                </a:solidFill>
              </a:rPr>
              <a:t>= equal rights</a:t>
            </a:r>
          </a:p>
          <a:p>
            <a:pPr eaLnBrk="1" fontAlgn="auto" hangingPunct="1">
              <a:spcAft>
                <a:spcPts val="0"/>
              </a:spcAft>
              <a:buFontTx/>
              <a:buChar char=" "/>
              <a:defRPr/>
            </a:pPr>
            <a:r>
              <a:rPr lang="en-US" altLang="en-US" sz="3600" dirty="0">
                <a:solidFill>
                  <a:srgbClr val="FF0000"/>
                </a:solidFill>
              </a:rPr>
              <a:t>= began when Women’s National Rights Convention was formed in Seneca Falls, NY</a:t>
            </a:r>
          </a:p>
        </p:txBody>
      </p:sp>
      <p:pic>
        <p:nvPicPr>
          <p:cNvPr id="16388" name="Picture 4" descr="H:\a.jpg">
            <a:extLst>
              <a:ext uri="{FF2B5EF4-FFF2-40B4-BE49-F238E27FC236}">
                <a16:creationId xmlns:a16="http://schemas.microsoft.com/office/drawing/2014/main" id="{A9436C04-517B-4534-BCD9-5792556CCE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27550"/>
            <a:ext cx="222885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H:\b.jpg">
            <a:extLst>
              <a:ext uri="{FF2B5EF4-FFF2-40B4-BE49-F238E27FC236}">
                <a16:creationId xmlns:a16="http://schemas.microsoft.com/office/drawing/2014/main" id="{AD42A030-9185-4EEE-9407-213B167FEE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0"/>
            <a:ext cx="352583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a:extLst>
              <a:ext uri="{FF2B5EF4-FFF2-40B4-BE49-F238E27FC236}">
                <a16:creationId xmlns:a16="http://schemas.microsoft.com/office/drawing/2014/main" id="{C5355DF9-0383-42BD-B6CD-A2DE03CC68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2775" y="4237038"/>
            <a:ext cx="4700588" cy="26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1+#ppt_w/2"/>
                                          </p:val>
                                        </p:tav>
                                        <p:tav tm="100000">
                                          <p:val>
                                            <p:strVal val="#ppt_x"/>
                                          </p:val>
                                        </p:tav>
                                      </p:tavLst>
                                    </p:anim>
                                    <p:anim calcmode="lin" valueType="num">
                                      <p:cBhvr additive="base">
                                        <p:cTn id="8" dur="500" fill="hold"/>
                                        <p:tgtEl>
                                          <p:spTgt spid="1638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6387">
                                            <p:txEl>
                                              <p:pRg st="0" end="0"/>
                                            </p:txEl>
                                          </p:spTgt>
                                        </p:tgtEl>
                                        <p:attrNameLst>
                                          <p:attrName>style.visibility</p:attrName>
                                        </p:attrNameLst>
                                      </p:cBhvr>
                                      <p:to>
                                        <p:strVal val="visible"/>
                                      </p:to>
                                    </p:set>
                                    <p:animEffect transition="in" filter="dissolve">
                                      <p:cBhvr>
                                        <p:cTn id="13" dur="500"/>
                                        <p:tgtEl>
                                          <p:spTgt spid="16387">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6387">
                                            <p:txEl>
                                              <p:pRg st="1" end="1"/>
                                            </p:txEl>
                                          </p:spTgt>
                                        </p:tgtEl>
                                        <p:attrNameLst>
                                          <p:attrName>style.visibility</p:attrName>
                                        </p:attrNameLst>
                                      </p:cBhvr>
                                      <p:to>
                                        <p:strVal val="visible"/>
                                      </p:to>
                                    </p:set>
                                    <p:animEffect transition="in" filter="dissolve">
                                      <p:cBhvr>
                                        <p:cTn id="18" dur="500"/>
                                        <p:tgtEl>
                                          <p:spTgt spid="16387">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6387">
                                            <p:txEl>
                                              <p:pRg st="2" end="2"/>
                                            </p:txEl>
                                          </p:spTgt>
                                        </p:tgtEl>
                                        <p:attrNameLst>
                                          <p:attrName>style.visibility</p:attrName>
                                        </p:attrNameLst>
                                      </p:cBhvr>
                                      <p:to>
                                        <p:strVal val="visible"/>
                                      </p:to>
                                    </p:set>
                                    <p:animEffect transition="in" filter="dissolve">
                                      <p:cBhvr>
                                        <p:cTn id="23" dur="500"/>
                                        <p:tgtEl>
                                          <p:spTgt spid="1638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16388"/>
                                        </p:tgtEl>
                                        <p:attrNameLst>
                                          <p:attrName>style.visibility</p:attrName>
                                        </p:attrNameLst>
                                      </p:cBhvr>
                                      <p:to>
                                        <p:strVal val="visible"/>
                                      </p:to>
                                    </p:set>
                                    <p:animEffect transition="in" filter="wipe(down)">
                                      <p:cBhvr>
                                        <p:cTn id="28" dur="500"/>
                                        <p:tgtEl>
                                          <p:spTgt spid="1638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6" fill="hold" nodeType="clickEffect">
                                  <p:stCondLst>
                                    <p:cond delay="0"/>
                                  </p:stCondLst>
                                  <p:childTnLst>
                                    <p:set>
                                      <p:cBhvr>
                                        <p:cTn id="32" dur="1" fill="hold">
                                          <p:stCondLst>
                                            <p:cond delay="0"/>
                                          </p:stCondLst>
                                        </p:cTn>
                                        <p:tgtEl>
                                          <p:spTgt spid="16389"/>
                                        </p:tgtEl>
                                        <p:attrNameLst>
                                          <p:attrName>style.visibility</p:attrName>
                                        </p:attrNameLst>
                                      </p:cBhvr>
                                      <p:to>
                                        <p:strVal val="visible"/>
                                      </p:to>
                                    </p:set>
                                    <p:animEffect transition="in" filter="strips(downRight)">
                                      <p:cBhvr>
                                        <p:cTn id="33" dur="500"/>
                                        <p:tgtEl>
                                          <p:spTgt spid="1638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nodeType="clickEffect">
                                  <p:stCondLst>
                                    <p:cond delay="0"/>
                                  </p:stCondLst>
                                  <p:childTnLst>
                                    <p:set>
                                      <p:cBhvr>
                                        <p:cTn id="37" dur="1" fill="hold">
                                          <p:stCondLst>
                                            <p:cond delay="0"/>
                                          </p:stCondLst>
                                        </p:cTn>
                                        <p:tgtEl>
                                          <p:spTgt spid="16390"/>
                                        </p:tgtEl>
                                        <p:attrNameLst>
                                          <p:attrName>style.visibility</p:attrName>
                                        </p:attrNameLst>
                                      </p:cBhvr>
                                      <p:to>
                                        <p:strVal val="visible"/>
                                      </p:to>
                                    </p:set>
                                    <p:animEffect transition="in" filter="box(in)">
                                      <p:cBhvr>
                                        <p:cTn id="38"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autoUpdateAnimBg="0"/>
      <p:bldP spid="1638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03725B-B623-4F17-AFC9-CC74F50AF515}"/>
              </a:ext>
            </a:extLst>
          </p:cNvPr>
          <p:cNvSpPr>
            <a:spLocks noGrp="1"/>
          </p:cNvSpPr>
          <p:nvPr>
            <p:ph type="sldNum" sz="quarter" idx="12"/>
          </p:nvPr>
        </p:nvSpPr>
        <p:spPr/>
        <p:txBody>
          <a:bodyPr/>
          <a:lstStyle/>
          <a:p>
            <a:fld id="{C6C2975B-4E4A-444A-9739-90D9FA3975DA}" type="slidenum">
              <a:rPr lang="en-US" smtClean="0"/>
              <a:t>3</a:t>
            </a:fld>
            <a:endParaRPr lang="en-US" dirty="0"/>
          </a:p>
        </p:txBody>
      </p:sp>
      <p:pic>
        <p:nvPicPr>
          <p:cNvPr id="3" name="Picture 2">
            <a:extLst>
              <a:ext uri="{FF2B5EF4-FFF2-40B4-BE49-F238E27FC236}">
                <a16:creationId xmlns:a16="http://schemas.microsoft.com/office/drawing/2014/main" id="{AE2DE364-F5BE-4292-8649-6F60BAE3947B}"/>
              </a:ext>
            </a:extLst>
          </p:cNvPr>
          <p:cNvPicPr>
            <a:picLocks noChangeAspect="1"/>
          </p:cNvPicPr>
          <p:nvPr/>
        </p:nvPicPr>
        <p:blipFill>
          <a:blip r:embed="rId3"/>
          <a:stretch>
            <a:fillRect/>
          </a:stretch>
        </p:blipFill>
        <p:spPr>
          <a:xfrm>
            <a:off x="0" y="1319"/>
            <a:ext cx="9144000" cy="6855362"/>
          </a:xfrm>
          <a:prstGeom prst="rect">
            <a:avLst/>
          </a:prstGeom>
        </p:spPr>
      </p:pic>
      <p:sp>
        <p:nvSpPr>
          <p:cNvPr id="5" name="Rectangle 4">
            <a:extLst>
              <a:ext uri="{FF2B5EF4-FFF2-40B4-BE49-F238E27FC236}">
                <a16:creationId xmlns:a16="http://schemas.microsoft.com/office/drawing/2014/main" id="{A97D11E4-A0B7-46AA-AD1C-72CF8583A05E}"/>
              </a:ext>
            </a:extLst>
          </p:cNvPr>
          <p:cNvSpPr/>
          <p:nvPr/>
        </p:nvSpPr>
        <p:spPr>
          <a:xfrm>
            <a:off x="214428" y="4154169"/>
            <a:ext cx="2819400" cy="2308324"/>
          </a:xfrm>
          <a:prstGeom prst="rect">
            <a:avLst/>
          </a:prstGeom>
          <a:noFill/>
        </p:spPr>
        <p:txBody>
          <a:bodyPr wrap="square" lIns="91440" tIns="45720" rIns="91440" bIns="45720">
            <a:spAutoFit/>
          </a:bodyPr>
          <a:lstStyle/>
          <a:p>
            <a:pPr marL="285750" indent="-285750">
              <a:buFontTx/>
              <a:buChar char="-"/>
            </a:pPr>
            <a:r>
              <a:rPr lang="en-US" b="0" cap="none" spc="0" dirty="0">
                <a:ln w="0"/>
                <a:solidFill>
                  <a:srgbClr val="0070C0"/>
                </a:solidFill>
                <a:effectLst>
                  <a:outerShdw blurRad="38100" dist="19050" dir="2700000" algn="tl" rotWithShape="0">
                    <a:schemeClr val="dk1">
                      <a:alpha val="40000"/>
                    </a:schemeClr>
                  </a:outerShdw>
                </a:effectLst>
              </a:rPr>
              <a:t>Tensions between African Americans and Immigrants</a:t>
            </a:r>
          </a:p>
          <a:p>
            <a:pPr marL="285750" indent="-285750">
              <a:buFontTx/>
              <a:buChar char="-"/>
            </a:pPr>
            <a:endParaRPr lang="en-US" b="0" cap="none" spc="0" dirty="0">
              <a:ln w="0"/>
              <a:solidFill>
                <a:srgbClr val="0070C0"/>
              </a:solidFill>
              <a:effectLst>
                <a:outerShdw blurRad="38100" dist="19050" dir="2700000" algn="tl" rotWithShape="0">
                  <a:schemeClr val="dk1">
                    <a:alpha val="40000"/>
                  </a:schemeClr>
                </a:outerShdw>
              </a:effectLst>
            </a:endParaRPr>
          </a:p>
          <a:p>
            <a:pPr marL="285750" indent="-285750">
              <a:buFontTx/>
              <a:buChar char="-"/>
            </a:pPr>
            <a:r>
              <a:rPr lang="en-US" dirty="0">
                <a:ln w="0"/>
                <a:solidFill>
                  <a:srgbClr val="0070C0"/>
                </a:solidFill>
                <a:effectLst>
                  <a:outerShdw blurRad="38100" dist="19050" dir="2700000" algn="tl" rotWithShape="0">
                    <a:schemeClr val="dk1">
                      <a:alpha val="40000"/>
                    </a:schemeClr>
                  </a:outerShdw>
                </a:effectLst>
              </a:rPr>
              <a:t>Tenements/ housing for growing population</a:t>
            </a:r>
          </a:p>
          <a:p>
            <a:pPr marL="285750" indent="-285750">
              <a:buFontTx/>
              <a:buChar char="-"/>
            </a:pPr>
            <a:endParaRPr lang="en-US" b="0" cap="none" spc="0" dirty="0">
              <a:ln w="0"/>
              <a:solidFill>
                <a:srgbClr val="0070C0"/>
              </a:solidFill>
              <a:effectLst>
                <a:outerShdw blurRad="38100" dist="19050" dir="2700000" algn="tl" rotWithShape="0">
                  <a:schemeClr val="dk1">
                    <a:alpha val="40000"/>
                  </a:schemeClr>
                </a:outerShdw>
              </a:effectLst>
            </a:endParaRPr>
          </a:p>
          <a:p>
            <a:pPr marL="285750" indent="-285750">
              <a:buFontTx/>
              <a:buChar char="-"/>
            </a:pPr>
            <a:r>
              <a:rPr lang="en-US" dirty="0">
                <a:ln w="0"/>
                <a:solidFill>
                  <a:srgbClr val="0070C0"/>
                </a:solidFill>
                <a:effectLst>
                  <a:outerShdw blurRad="38100" dist="19050" dir="2700000" algn="tl" rotWithShape="0">
                    <a:schemeClr val="dk1">
                      <a:alpha val="40000"/>
                    </a:schemeClr>
                  </a:outerShdw>
                </a:effectLst>
              </a:rPr>
              <a:t>Environmental pollution </a:t>
            </a:r>
            <a:endParaRPr lang="en-US" b="0" cap="none" spc="0" dirty="0">
              <a:ln w="0"/>
              <a:solidFill>
                <a:srgbClr val="0070C0"/>
              </a:solidFill>
              <a:effectLst>
                <a:outerShdw blurRad="38100" dist="19050" dir="2700000" algn="tl" rotWithShape="0">
                  <a:schemeClr val="dk1">
                    <a:alpha val="40000"/>
                  </a:schemeClr>
                </a:outerShdw>
              </a:effectLst>
            </a:endParaRPr>
          </a:p>
        </p:txBody>
      </p:sp>
      <p:sp>
        <p:nvSpPr>
          <p:cNvPr id="6" name="Rectangle 5">
            <a:extLst>
              <a:ext uri="{FF2B5EF4-FFF2-40B4-BE49-F238E27FC236}">
                <a16:creationId xmlns:a16="http://schemas.microsoft.com/office/drawing/2014/main" id="{3D681381-1F45-41C7-A919-A5DA8E53AAA2}"/>
              </a:ext>
            </a:extLst>
          </p:cNvPr>
          <p:cNvSpPr/>
          <p:nvPr/>
        </p:nvSpPr>
        <p:spPr>
          <a:xfrm>
            <a:off x="3081263" y="3717360"/>
            <a:ext cx="3004171" cy="3139321"/>
          </a:xfrm>
          <a:prstGeom prst="rect">
            <a:avLst/>
          </a:prstGeom>
          <a:noFill/>
        </p:spPr>
        <p:txBody>
          <a:bodyPr wrap="square" lIns="91440" tIns="45720" rIns="91440" bIns="45720">
            <a:spAutoFit/>
          </a:bodyPr>
          <a:lstStyle/>
          <a:p>
            <a:pPr marL="285750" indent="-285750">
              <a:buFontTx/>
              <a:buChar char="-"/>
            </a:pPr>
            <a:r>
              <a:rPr lang="en-US" b="0" cap="none" spc="0" dirty="0">
                <a:ln w="0"/>
                <a:solidFill>
                  <a:srgbClr val="0070C0"/>
                </a:solidFill>
                <a:effectLst>
                  <a:outerShdw blurRad="38100" dist="19050" dir="2700000" algn="tl" rotWithShape="0">
                    <a:schemeClr val="dk1">
                      <a:alpha val="40000"/>
                    </a:schemeClr>
                  </a:outerShdw>
                </a:effectLst>
              </a:rPr>
              <a:t>Electric subways and street cars to support growing population</a:t>
            </a:r>
          </a:p>
          <a:p>
            <a:pPr marL="285750" indent="-285750">
              <a:buFontTx/>
              <a:buChar char="-"/>
            </a:pPr>
            <a:endParaRPr lang="en-US" dirty="0">
              <a:ln w="0"/>
              <a:solidFill>
                <a:srgbClr val="0070C0"/>
              </a:solidFill>
              <a:effectLst>
                <a:outerShdw blurRad="38100" dist="19050" dir="2700000" algn="tl" rotWithShape="0">
                  <a:schemeClr val="dk1">
                    <a:alpha val="40000"/>
                  </a:schemeClr>
                </a:outerShdw>
              </a:effectLst>
            </a:endParaRPr>
          </a:p>
          <a:p>
            <a:pPr marL="285750" indent="-285750">
              <a:buFontTx/>
              <a:buChar char="-"/>
            </a:pPr>
            <a:r>
              <a:rPr lang="en-US" b="0" cap="none" spc="0" dirty="0">
                <a:ln w="0"/>
                <a:solidFill>
                  <a:srgbClr val="0070C0"/>
                </a:solidFill>
                <a:effectLst>
                  <a:outerShdw blurRad="38100" dist="19050" dir="2700000" algn="tl" rotWithShape="0">
                    <a:schemeClr val="dk1">
                      <a:alpha val="40000"/>
                    </a:schemeClr>
                  </a:outerShdw>
                </a:effectLst>
              </a:rPr>
              <a:t>Unsanitary conditions</a:t>
            </a:r>
          </a:p>
          <a:p>
            <a:pPr marL="285750" indent="-285750">
              <a:buFontTx/>
              <a:buChar char="-"/>
            </a:pPr>
            <a:endParaRPr lang="en-US" dirty="0">
              <a:ln w="0"/>
              <a:solidFill>
                <a:srgbClr val="0070C0"/>
              </a:solidFill>
              <a:effectLst>
                <a:outerShdw blurRad="38100" dist="19050" dir="2700000" algn="tl" rotWithShape="0">
                  <a:schemeClr val="dk1">
                    <a:alpha val="40000"/>
                  </a:schemeClr>
                </a:outerShdw>
              </a:effectLst>
            </a:endParaRPr>
          </a:p>
          <a:p>
            <a:pPr marL="285750" indent="-285750">
              <a:buFontTx/>
              <a:buChar char="-"/>
            </a:pPr>
            <a:r>
              <a:rPr lang="en-US" dirty="0">
                <a:ln w="0"/>
                <a:solidFill>
                  <a:srgbClr val="0070C0"/>
                </a:solidFill>
                <a:effectLst>
                  <a:outerShdw blurRad="38100" dist="19050" dir="2700000" algn="tl" rotWithShape="0">
                    <a:schemeClr val="dk1">
                      <a:alpha val="40000"/>
                    </a:schemeClr>
                  </a:outerShdw>
                </a:effectLst>
              </a:rPr>
              <a:t>Tainted water</a:t>
            </a:r>
          </a:p>
          <a:p>
            <a:pPr marL="285750" indent="-285750">
              <a:buFontTx/>
              <a:buChar char="-"/>
            </a:pPr>
            <a:endParaRPr lang="en-US" b="0" cap="none" spc="0" dirty="0">
              <a:ln w="0"/>
              <a:solidFill>
                <a:srgbClr val="0070C0"/>
              </a:solidFill>
              <a:effectLst>
                <a:outerShdw blurRad="38100" dist="19050" dir="2700000" algn="tl" rotWithShape="0">
                  <a:schemeClr val="dk1">
                    <a:alpha val="40000"/>
                  </a:schemeClr>
                </a:outerShdw>
              </a:effectLst>
            </a:endParaRPr>
          </a:p>
          <a:p>
            <a:pPr marL="285750" indent="-285750">
              <a:buFontTx/>
              <a:buChar char="-"/>
            </a:pPr>
            <a:r>
              <a:rPr lang="en-US" dirty="0">
                <a:ln w="0"/>
                <a:solidFill>
                  <a:srgbClr val="0070C0"/>
                </a:solidFill>
                <a:effectLst>
                  <a:outerShdw blurRad="38100" dist="19050" dir="2700000" algn="tl" rotWithShape="0">
                    <a:schemeClr val="dk1">
                      <a:alpha val="40000"/>
                    </a:schemeClr>
                  </a:outerShdw>
                </a:effectLst>
              </a:rPr>
              <a:t>Industries buy political influence = Government Corruption</a:t>
            </a:r>
            <a:endParaRPr lang="en-US" b="0" cap="none" spc="0" dirty="0">
              <a:ln w="0"/>
              <a:solidFill>
                <a:srgbClr val="0070C0"/>
              </a:solidFill>
              <a:effectLst>
                <a:outerShdw blurRad="38100" dist="19050" dir="2700000" algn="tl" rotWithShape="0">
                  <a:schemeClr val="dk1">
                    <a:alpha val="40000"/>
                  </a:schemeClr>
                </a:outerShdw>
              </a:effectLst>
            </a:endParaRPr>
          </a:p>
        </p:txBody>
      </p:sp>
      <p:sp>
        <p:nvSpPr>
          <p:cNvPr id="7" name="Rectangle 6">
            <a:extLst>
              <a:ext uri="{FF2B5EF4-FFF2-40B4-BE49-F238E27FC236}">
                <a16:creationId xmlns:a16="http://schemas.microsoft.com/office/drawing/2014/main" id="{25399474-8FE3-4F27-8532-CF228118E5F4}"/>
              </a:ext>
            </a:extLst>
          </p:cNvPr>
          <p:cNvSpPr/>
          <p:nvPr/>
        </p:nvSpPr>
        <p:spPr>
          <a:xfrm>
            <a:off x="6085435" y="4114800"/>
            <a:ext cx="2819400" cy="2308324"/>
          </a:xfrm>
          <a:prstGeom prst="rect">
            <a:avLst/>
          </a:prstGeom>
          <a:noFill/>
        </p:spPr>
        <p:txBody>
          <a:bodyPr wrap="square" lIns="91440" tIns="45720" rIns="91440" bIns="45720">
            <a:spAutoFit/>
          </a:bodyPr>
          <a:lstStyle/>
          <a:p>
            <a:pPr marL="285750" indent="-285750">
              <a:buFontTx/>
              <a:buChar char="-"/>
            </a:pPr>
            <a:r>
              <a:rPr lang="en-US" b="0" cap="none" spc="0" dirty="0">
                <a:ln w="0"/>
                <a:solidFill>
                  <a:srgbClr val="0070C0"/>
                </a:solidFill>
                <a:effectLst>
                  <a:outerShdw blurRad="38100" dist="19050" dir="2700000" algn="tl" rotWithShape="0">
                    <a:schemeClr val="dk1">
                      <a:alpha val="40000"/>
                    </a:schemeClr>
                  </a:outerShdw>
                </a:effectLst>
              </a:rPr>
              <a:t>Increase in # of sweatshops</a:t>
            </a:r>
          </a:p>
          <a:p>
            <a:pPr marL="285750" indent="-285750">
              <a:buFontTx/>
              <a:buChar char="-"/>
            </a:pPr>
            <a:endParaRPr lang="en-US" dirty="0">
              <a:ln w="0"/>
              <a:solidFill>
                <a:srgbClr val="0070C0"/>
              </a:solidFill>
              <a:effectLst>
                <a:outerShdw blurRad="38100" dist="19050" dir="2700000" algn="tl" rotWithShape="0">
                  <a:schemeClr val="dk1">
                    <a:alpha val="40000"/>
                  </a:schemeClr>
                </a:outerShdw>
              </a:effectLst>
            </a:endParaRPr>
          </a:p>
          <a:p>
            <a:pPr marL="285750" indent="-285750">
              <a:buFontTx/>
              <a:buChar char="-"/>
            </a:pPr>
            <a:r>
              <a:rPr lang="en-US" b="0" cap="none" spc="0" dirty="0">
                <a:ln w="0"/>
                <a:solidFill>
                  <a:srgbClr val="0070C0"/>
                </a:solidFill>
                <a:effectLst>
                  <a:outerShdw blurRad="38100" dist="19050" dir="2700000" algn="tl" rotWithShape="0">
                    <a:schemeClr val="dk1">
                      <a:alpha val="40000"/>
                    </a:schemeClr>
                  </a:outerShdw>
                </a:effectLst>
              </a:rPr>
              <a:t>Child labor</a:t>
            </a:r>
          </a:p>
          <a:p>
            <a:pPr marL="285750" indent="-285750">
              <a:buFontTx/>
              <a:buChar char="-"/>
            </a:pPr>
            <a:endParaRPr lang="en-US" dirty="0">
              <a:ln w="0"/>
              <a:solidFill>
                <a:srgbClr val="0070C0"/>
              </a:solidFill>
              <a:effectLst>
                <a:outerShdw blurRad="38100" dist="19050" dir="2700000" algn="tl" rotWithShape="0">
                  <a:schemeClr val="dk1">
                    <a:alpha val="40000"/>
                  </a:schemeClr>
                </a:outerShdw>
              </a:effectLst>
            </a:endParaRPr>
          </a:p>
          <a:p>
            <a:pPr marL="285750" indent="-285750">
              <a:buFontTx/>
              <a:buChar char="-"/>
            </a:pPr>
            <a:r>
              <a:rPr lang="en-US" b="0" cap="none" spc="0" dirty="0">
                <a:ln w="0"/>
                <a:solidFill>
                  <a:srgbClr val="0070C0"/>
                </a:solidFill>
                <a:effectLst>
                  <a:outerShdw blurRad="38100" dist="19050" dir="2700000" algn="tl" rotWithShape="0">
                    <a:schemeClr val="dk1">
                      <a:alpha val="40000"/>
                    </a:schemeClr>
                  </a:outerShdw>
                </a:effectLst>
              </a:rPr>
              <a:t>Steel and lumber demand increases to buil</a:t>
            </a:r>
            <a:r>
              <a:rPr lang="en-US" dirty="0">
                <a:ln w="0"/>
                <a:solidFill>
                  <a:srgbClr val="0070C0"/>
                </a:solidFill>
                <a:effectLst>
                  <a:outerShdw blurRad="38100" dist="19050" dir="2700000" algn="tl" rotWithShape="0">
                    <a:schemeClr val="dk1">
                      <a:alpha val="40000"/>
                    </a:schemeClr>
                  </a:outerShdw>
                </a:effectLst>
              </a:rPr>
              <a:t>d skyscrapers </a:t>
            </a:r>
            <a:endParaRPr lang="en-US" b="0" cap="none" spc="0" dirty="0">
              <a:ln w="0"/>
              <a:solidFill>
                <a:srgbClr val="0070C0"/>
              </a:solidFill>
              <a:effectLst>
                <a:outerShdw blurRad="38100" dist="19050" dir="2700000" algn="tl" rotWithShape="0">
                  <a:schemeClr val="dk1">
                    <a:alpha val="40000"/>
                  </a:schemeClr>
                </a:outerShdw>
              </a:effectLst>
            </a:endParaRPr>
          </a:p>
        </p:txBody>
      </p:sp>
      <p:sp>
        <p:nvSpPr>
          <p:cNvPr id="10" name="Rectangle 9">
            <a:extLst>
              <a:ext uri="{FF2B5EF4-FFF2-40B4-BE49-F238E27FC236}">
                <a16:creationId xmlns:a16="http://schemas.microsoft.com/office/drawing/2014/main" id="{D2634953-081F-4C0E-8D39-91092825681F}"/>
              </a:ext>
            </a:extLst>
          </p:cNvPr>
          <p:cNvSpPr/>
          <p:nvPr/>
        </p:nvSpPr>
        <p:spPr>
          <a:xfrm>
            <a:off x="209564" y="640080"/>
            <a:ext cx="7848600" cy="1200329"/>
          </a:xfrm>
          <a:prstGeom prst="rect">
            <a:avLst/>
          </a:prstGeom>
          <a:noFill/>
        </p:spPr>
        <p:txBody>
          <a:bodyPr wrap="square" lIns="91440" tIns="45720" rIns="91440" bIns="45720">
            <a:spAutoFit/>
          </a:bodyPr>
          <a:lstStyle/>
          <a:p>
            <a:pPr marL="285750" indent="-285750">
              <a:buFontTx/>
              <a:buChar char="-"/>
            </a:pPr>
            <a:r>
              <a:rPr lang="en-US" b="0" cap="none" spc="0" dirty="0">
                <a:ln w="0"/>
                <a:solidFill>
                  <a:srgbClr val="7030A0"/>
                </a:solidFill>
                <a:effectLst>
                  <a:outerShdw blurRad="38100" dist="19050" dir="2700000" algn="tl" rotWithShape="0">
                    <a:schemeClr val="dk1">
                      <a:alpha val="40000"/>
                    </a:schemeClr>
                  </a:outerShdw>
                </a:effectLst>
              </a:rPr>
              <a:t>Industrialization</a:t>
            </a:r>
          </a:p>
          <a:p>
            <a:pPr marL="285750" indent="-285750">
              <a:buFontTx/>
              <a:buChar char="-"/>
            </a:pPr>
            <a:r>
              <a:rPr lang="en-US" dirty="0">
                <a:ln w="0"/>
                <a:solidFill>
                  <a:srgbClr val="7030A0"/>
                </a:solidFill>
                <a:effectLst>
                  <a:outerShdw blurRad="38100" dist="19050" dir="2700000" algn="tl" rotWithShape="0">
                    <a:schemeClr val="dk1">
                      <a:alpha val="40000"/>
                    </a:schemeClr>
                  </a:outerShdw>
                </a:effectLst>
              </a:rPr>
              <a:t>Increase of European immigrants to America</a:t>
            </a:r>
          </a:p>
          <a:p>
            <a:pPr marL="285750" indent="-285750">
              <a:buFontTx/>
              <a:buChar char="-"/>
            </a:pPr>
            <a:r>
              <a:rPr lang="en-US" b="0" cap="none" spc="0" dirty="0">
                <a:ln w="0"/>
                <a:solidFill>
                  <a:srgbClr val="7030A0"/>
                </a:solidFill>
                <a:effectLst>
                  <a:outerShdw blurRad="38100" dist="19050" dir="2700000" algn="tl" rotWithShape="0">
                    <a:schemeClr val="dk1">
                      <a:alpha val="40000"/>
                    </a:schemeClr>
                  </a:outerShdw>
                </a:effectLst>
              </a:rPr>
              <a:t>Migration to cities amongst Americans for factory jobs</a:t>
            </a:r>
          </a:p>
          <a:p>
            <a:pPr marL="285750" indent="-285750">
              <a:buFontTx/>
              <a:buChar char="-"/>
            </a:pPr>
            <a:r>
              <a:rPr lang="en-US" b="0" cap="none" spc="0" dirty="0">
                <a:ln w="0"/>
                <a:solidFill>
                  <a:srgbClr val="7030A0"/>
                </a:solidFill>
                <a:effectLst>
                  <a:outerShdw blurRad="38100" dist="19050" dir="2700000" algn="tl" rotWithShape="0">
                    <a:schemeClr val="dk1">
                      <a:alpha val="40000"/>
                    </a:schemeClr>
                  </a:outerShdw>
                </a:effectLst>
              </a:rPr>
              <a:t>American Economy shift from Agriculture to Manufacturing</a:t>
            </a:r>
          </a:p>
        </p:txBody>
      </p:sp>
    </p:spTree>
    <p:extLst>
      <p:ext uri="{BB962C8B-B14F-4D97-AF65-F5344CB8AC3E}">
        <p14:creationId xmlns:p14="http://schemas.microsoft.com/office/powerpoint/2010/main" val="3995566390"/>
      </p:ext>
    </p:extLst>
  </p:cSld>
  <p:clrMapOvr>
    <a:masterClrMapping/>
  </p:clrMapOvr>
  <p:transition>
    <p:strips dir="ru"/>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4F92271-3191-49B2-BAE6-9D3C719A00B8}"/>
              </a:ext>
            </a:extLst>
          </p:cNvPr>
          <p:cNvSpPr>
            <a:spLocks noGrp="1" noChangeArrowheads="1"/>
          </p:cNvSpPr>
          <p:nvPr>
            <p:ph type="title"/>
          </p:nvPr>
        </p:nvSpPr>
        <p:spPr>
          <a:xfrm>
            <a:off x="152400" y="-23813"/>
            <a:ext cx="4419600" cy="1628776"/>
          </a:xfrm>
        </p:spPr>
        <p:txBody>
          <a:bodyPr/>
          <a:lstStyle/>
          <a:p>
            <a:pPr eaLnBrk="1" fontAlgn="auto" hangingPunct="1">
              <a:spcAft>
                <a:spcPts val="0"/>
              </a:spcAft>
              <a:defRPr/>
            </a:pPr>
            <a:r>
              <a:rPr lang="en-US" altLang="en-US" sz="3600" dirty="0">
                <a:solidFill>
                  <a:schemeClr val="tx1">
                    <a:lumMod val="85000"/>
                    <a:lumOff val="15000"/>
                  </a:schemeClr>
                </a:solidFill>
              </a:rPr>
              <a:t>I. Progressivism </a:t>
            </a:r>
          </a:p>
        </p:txBody>
      </p:sp>
      <p:sp>
        <p:nvSpPr>
          <p:cNvPr id="2051" name="Rectangle 3">
            <a:extLst>
              <a:ext uri="{FF2B5EF4-FFF2-40B4-BE49-F238E27FC236}">
                <a16:creationId xmlns:a16="http://schemas.microsoft.com/office/drawing/2014/main" id="{59378A61-DA2B-4B47-9BD3-44605C78EB57}"/>
              </a:ext>
            </a:extLst>
          </p:cNvPr>
          <p:cNvSpPr>
            <a:spLocks noGrp="1" noChangeArrowheads="1"/>
          </p:cNvSpPr>
          <p:nvPr>
            <p:ph idx="1"/>
          </p:nvPr>
        </p:nvSpPr>
        <p:spPr>
          <a:xfrm>
            <a:off x="266700" y="1752600"/>
            <a:ext cx="4473575" cy="4953000"/>
          </a:xfrm>
        </p:spPr>
        <p:txBody>
          <a:bodyPr>
            <a:normAutofit/>
          </a:bodyPr>
          <a:lstStyle/>
          <a:p>
            <a:pPr eaLnBrk="1" hangingPunct="1">
              <a:buFontTx/>
              <a:buChar char="="/>
            </a:pPr>
            <a:r>
              <a:rPr lang="en-US" altLang="en-US" sz="5400" b="1" dirty="0">
                <a:solidFill>
                  <a:srgbClr val="FF0000"/>
                </a:solidFill>
              </a:rPr>
              <a:t> </a:t>
            </a:r>
            <a:r>
              <a:rPr lang="en-US" altLang="en-US" sz="5400" b="1" u="sng" dirty="0">
                <a:solidFill>
                  <a:schemeClr val="accent6">
                    <a:lumMod val="75000"/>
                  </a:schemeClr>
                </a:solidFill>
              </a:rPr>
              <a:t>reform </a:t>
            </a:r>
            <a:r>
              <a:rPr lang="en-US" altLang="en-US" sz="5400" dirty="0"/>
              <a:t>movement to solve problems of the late 1800’s</a:t>
            </a:r>
          </a:p>
        </p:txBody>
      </p:sp>
      <p:pic>
        <p:nvPicPr>
          <p:cNvPr id="4" name="Picture 22" descr="H:\8th Grade US\Progressivism\Pictures\vanderbiltrrmonopoly.gif">
            <a:extLst>
              <a:ext uri="{FF2B5EF4-FFF2-40B4-BE49-F238E27FC236}">
                <a16:creationId xmlns:a16="http://schemas.microsoft.com/office/drawing/2014/main" id="{254B56F3-766B-4064-97BA-32D7FAD054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0275" y="-4763"/>
            <a:ext cx="4435475"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1+#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051">
                                            <p:txEl>
                                              <p:pRg st="0" end="0"/>
                                            </p:txEl>
                                          </p:spTgt>
                                        </p:tgtEl>
                                        <p:attrNameLst>
                                          <p:attrName>style.visibility</p:attrName>
                                        </p:attrNameLst>
                                      </p:cBhvr>
                                      <p:to>
                                        <p:strVal val="visible"/>
                                      </p:to>
                                    </p:set>
                                    <p:animEffect transition="in" filter="dissolve">
                                      <p:cBhvr>
                                        <p:cTn id="13" dur="500"/>
                                        <p:tgtEl>
                                          <p:spTgt spid="205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autoUpdateAnimBg="0"/>
      <p:bldP spid="205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396BC62-BB84-4C9F-8F2E-24E3E607987F}"/>
              </a:ext>
            </a:extLst>
          </p:cNvPr>
          <p:cNvSpPr>
            <a:spLocks noGrp="1" noChangeArrowheads="1"/>
          </p:cNvSpPr>
          <p:nvPr>
            <p:ph type="title"/>
          </p:nvPr>
        </p:nvSpPr>
        <p:spPr>
          <a:xfrm>
            <a:off x="0" y="0"/>
            <a:ext cx="4044950" cy="1143000"/>
          </a:xfrm>
        </p:spPr>
        <p:txBody>
          <a:bodyPr/>
          <a:lstStyle/>
          <a:p>
            <a:pPr eaLnBrk="1" fontAlgn="auto" hangingPunct="1">
              <a:spcAft>
                <a:spcPts val="0"/>
              </a:spcAft>
              <a:defRPr/>
            </a:pPr>
            <a:r>
              <a:rPr lang="en-US" altLang="en-US" dirty="0">
                <a:solidFill>
                  <a:schemeClr val="tx1">
                    <a:lumMod val="85000"/>
                    <a:lumOff val="15000"/>
                  </a:schemeClr>
                </a:solidFill>
              </a:rPr>
              <a:t>II. Causes of Progressivism </a:t>
            </a:r>
          </a:p>
        </p:txBody>
      </p:sp>
      <p:sp>
        <p:nvSpPr>
          <p:cNvPr id="7171" name="Rectangle 3">
            <a:extLst>
              <a:ext uri="{FF2B5EF4-FFF2-40B4-BE49-F238E27FC236}">
                <a16:creationId xmlns:a16="http://schemas.microsoft.com/office/drawing/2014/main" id="{6101A613-0CC9-41F9-BC3F-78F5F1F10F97}"/>
              </a:ext>
            </a:extLst>
          </p:cNvPr>
          <p:cNvSpPr>
            <a:spLocks noGrp="1" noChangeArrowheads="1"/>
          </p:cNvSpPr>
          <p:nvPr>
            <p:ph idx="1"/>
          </p:nvPr>
        </p:nvSpPr>
        <p:spPr>
          <a:xfrm>
            <a:off x="15875" y="1409700"/>
            <a:ext cx="4044950" cy="5181600"/>
          </a:xfrm>
        </p:spPr>
        <p:txBody>
          <a:bodyPr/>
          <a:lstStyle/>
          <a:p>
            <a:pPr eaLnBrk="1" hangingPunct="1">
              <a:buFontTx/>
              <a:buChar char="1"/>
            </a:pPr>
            <a:r>
              <a:rPr lang="en-US" altLang="en-US" sz="2800" b="1" dirty="0">
                <a:solidFill>
                  <a:srgbClr val="C00000"/>
                </a:solidFill>
              </a:rPr>
              <a:t>monopolies</a:t>
            </a:r>
            <a:r>
              <a:rPr lang="en-US" altLang="en-US" sz="2800" dirty="0"/>
              <a:t> restricting competition = </a:t>
            </a:r>
            <a:r>
              <a:rPr lang="en-US" altLang="en-US" sz="2800" dirty="0">
                <a:sym typeface="Symbol" panose="05050102010706020507" pitchFamily="18" charset="2"/>
              </a:rPr>
              <a:t> prices</a:t>
            </a:r>
          </a:p>
          <a:p>
            <a:pPr eaLnBrk="1" hangingPunct="1">
              <a:buFontTx/>
              <a:buChar char="2"/>
            </a:pPr>
            <a:r>
              <a:rPr lang="en-US" altLang="en-US" sz="2800" dirty="0"/>
              <a:t>economic depression of 1890’s</a:t>
            </a:r>
          </a:p>
          <a:p>
            <a:pPr eaLnBrk="1" hangingPunct="1">
              <a:buFontTx/>
              <a:buChar char="3"/>
            </a:pPr>
            <a:r>
              <a:rPr lang="en-US" altLang="en-US" sz="2800" b="1" dirty="0">
                <a:solidFill>
                  <a:srgbClr val="C00000"/>
                </a:solidFill>
              </a:rPr>
              <a:t>corruption</a:t>
            </a:r>
            <a:r>
              <a:rPr lang="en-US" altLang="en-US" sz="2800" dirty="0"/>
              <a:t> in </a:t>
            </a:r>
            <a:r>
              <a:rPr lang="en-US" altLang="en-US" sz="2800" b="1" dirty="0">
                <a:solidFill>
                  <a:srgbClr val="C00000"/>
                </a:solidFill>
              </a:rPr>
              <a:t>gov’t</a:t>
            </a:r>
            <a:r>
              <a:rPr lang="en-US" altLang="en-US" sz="2800" dirty="0"/>
              <a:t> = political bosses (Boss Tweed)</a:t>
            </a:r>
          </a:p>
          <a:p>
            <a:pPr eaLnBrk="1" hangingPunct="1">
              <a:buFontTx/>
              <a:buChar char="4"/>
            </a:pPr>
            <a:r>
              <a:rPr lang="en-US" altLang="en-US" sz="2800" b="1" dirty="0">
                <a:solidFill>
                  <a:srgbClr val="C00000"/>
                </a:solidFill>
              </a:rPr>
              <a:t>gap in standard of living </a:t>
            </a:r>
            <a:r>
              <a:rPr lang="en-US" altLang="en-US" sz="2800" dirty="0"/>
              <a:t>= difference between </a:t>
            </a:r>
            <a:r>
              <a:rPr lang="en-US" altLang="en-US" sz="2800" b="1" dirty="0">
                <a:solidFill>
                  <a:srgbClr val="C00000"/>
                </a:solidFill>
              </a:rPr>
              <a:t>rich &amp; poor</a:t>
            </a:r>
          </a:p>
        </p:txBody>
      </p:sp>
      <p:pic>
        <p:nvPicPr>
          <p:cNvPr id="7188" name="Picture 20" descr="H:\8th Grade US\Progressivism\Pictures\rockefellermonopoly.gif">
            <a:extLst>
              <a:ext uri="{FF2B5EF4-FFF2-40B4-BE49-F238E27FC236}">
                <a16:creationId xmlns:a16="http://schemas.microsoft.com/office/drawing/2014/main" id="{D705A3C7-AD62-486A-947E-00DA8302A0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4950" y="-115888"/>
            <a:ext cx="5175250" cy="697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1+#ppt_w/2"/>
                                          </p:val>
                                        </p:tav>
                                        <p:tav tm="100000">
                                          <p:val>
                                            <p:strVal val="#ppt_x"/>
                                          </p:val>
                                        </p:tav>
                                      </p:tavLst>
                                    </p:anim>
                                    <p:anim calcmode="lin" valueType="num">
                                      <p:cBhvr additive="base">
                                        <p:cTn id="8" dur="500" fill="hold"/>
                                        <p:tgtEl>
                                          <p:spTgt spid="717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7171">
                                            <p:txEl>
                                              <p:pRg st="0" end="0"/>
                                            </p:txEl>
                                          </p:spTgt>
                                        </p:tgtEl>
                                        <p:attrNameLst>
                                          <p:attrName>style.visibility</p:attrName>
                                        </p:attrNameLst>
                                      </p:cBhvr>
                                      <p:to>
                                        <p:strVal val="visible"/>
                                      </p:to>
                                    </p:set>
                                    <p:animEffect transition="in" filter="dissolve">
                                      <p:cBhvr>
                                        <p:cTn id="13" dur="500"/>
                                        <p:tgtEl>
                                          <p:spTgt spid="717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171">
                                            <p:txEl>
                                              <p:pRg st="1" end="1"/>
                                            </p:txEl>
                                          </p:spTgt>
                                        </p:tgtEl>
                                        <p:attrNameLst>
                                          <p:attrName>style.visibility</p:attrName>
                                        </p:attrNameLst>
                                      </p:cBhvr>
                                      <p:to>
                                        <p:strVal val="visible"/>
                                      </p:to>
                                    </p:set>
                                    <p:animEffect transition="in" filter="dissolve">
                                      <p:cBhvr>
                                        <p:cTn id="18" dur="500"/>
                                        <p:tgtEl>
                                          <p:spTgt spid="7171">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171">
                                            <p:txEl>
                                              <p:pRg st="2" end="2"/>
                                            </p:txEl>
                                          </p:spTgt>
                                        </p:tgtEl>
                                        <p:attrNameLst>
                                          <p:attrName>style.visibility</p:attrName>
                                        </p:attrNameLst>
                                      </p:cBhvr>
                                      <p:to>
                                        <p:strVal val="visible"/>
                                      </p:to>
                                    </p:set>
                                    <p:animEffect transition="in" filter="dissolve">
                                      <p:cBhvr>
                                        <p:cTn id="23" dur="500"/>
                                        <p:tgtEl>
                                          <p:spTgt spid="717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7171">
                                            <p:txEl>
                                              <p:pRg st="3" end="3"/>
                                            </p:txEl>
                                          </p:spTgt>
                                        </p:tgtEl>
                                        <p:attrNameLst>
                                          <p:attrName>style.visibility</p:attrName>
                                        </p:attrNameLst>
                                      </p:cBhvr>
                                      <p:to>
                                        <p:strVal val="visible"/>
                                      </p:to>
                                    </p:set>
                                    <p:animEffect transition="in" filter="dissolve">
                                      <p:cBhvr>
                                        <p:cTn id="28" dur="500"/>
                                        <p:tgtEl>
                                          <p:spTgt spid="7171">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7188"/>
                                        </p:tgtEl>
                                        <p:attrNameLst>
                                          <p:attrName>style.visibility</p:attrName>
                                        </p:attrNameLst>
                                      </p:cBhvr>
                                      <p:to>
                                        <p:strVal val="visible"/>
                                      </p:to>
                                    </p:set>
                                    <p:anim calcmode="lin" valueType="num">
                                      <p:cBhvr additive="base">
                                        <p:cTn id="33" dur="500" fill="hold"/>
                                        <p:tgtEl>
                                          <p:spTgt spid="7188"/>
                                        </p:tgtEl>
                                        <p:attrNameLst>
                                          <p:attrName>ppt_x</p:attrName>
                                        </p:attrNameLst>
                                      </p:cBhvr>
                                      <p:tavLst>
                                        <p:tav tm="0">
                                          <p:val>
                                            <p:strVal val="#ppt_x"/>
                                          </p:val>
                                        </p:tav>
                                        <p:tav tm="100000">
                                          <p:val>
                                            <p:strVal val="#ppt_x"/>
                                          </p:val>
                                        </p:tav>
                                      </p:tavLst>
                                    </p:anim>
                                    <p:anim calcmode="lin" valueType="num">
                                      <p:cBhvr additive="base">
                                        <p:cTn id="34" dur="500" fill="hold"/>
                                        <p:tgtEl>
                                          <p:spTgt spid="71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autoUpdateAnimBg="0"/>
      <p:bldP spid="717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7FDD3F24-1B50-4B46-92CB-D7841E400988}"/>
              </a:ext>
            </a:extLst>
          </p:cNvPr>
          <p:cNvSpPr>
            <a:spLocks noGrp="1" noChangeArrowheads="1"/>
          </p:cNvSpPr>
          <p:nvPr>
            <p:ph type="title"/>
          </p:nvPr>
        </p:nvSpPr>
        <p:spPr>
          <a:xfrm>
            <a:off x="3200400" y="0"/>
            <a:ext cx="5937250" cy="762000"/>
          </a:xfrm>
        </p:spPr>
        <p:txBody>
          <a:bodyPr/>
          <a:lstStyle/>
          <a:p>
            <a:pPr eaLnBrk="1" fontAlgn="auto" hangingPunct="1">
              <a:spcAft>
                <a:spcPts val="0"/>
              </a:spcAft>
              <a:defRPr/>
            </a:pPr>
            <a:r>
              <a:rPr lang="en-US" altLang="en-US" dirty="0">
                <a:solidFill>
                  <a:schemeClr val="tx1">
                    <a:lumMod val="85000"/>
                    <a:lumOff val="15000"/>
                  </a:schemeClr>
                </a:solidFill>
              </a:rPr>
              <a:t>II. Causes of Progressivism </a:t>
            </a:r>
          </a:p>
        </p:txBody>
      </p:sp>
      <p:sp>
        <p:nvSpPr>
          <p:cNvPr id="9218" name="Content Placeholder 2">
            <a:extLst>
              <a:ext uri="{FF2B5EF4-FFF2-40B4-BE49-F238E27FC236}">
                <a16:creationId xmlns:a16="http://schemas.microsoft.com/office/drawing/2014/main" id="{37EC7BF8-4290-4386-B1E9-FB3AAE7CD0CF}"/>
              </a:ext>
            </a:extLst>
          </p:cNvPr>
          <p:cNvSpPr>
            <a:spLocks noGrp="1" noChangeArrowheads="1"/>
          </p:cNvSpPr>
          <p:nvPr>
            <p:ph idx="1"/>
          </p:nvPr>
        </p:nvSpPr>
        <p:spPr>
          <a:xfrm>
            <a:off x="228600" y="4324350"/>
            <a:ext cx="9525000" cy="3101975"/>
          </a:xfrm>
        </p:spPr>
        <p:txBody>
          <a:bodyPr/>
          <a:lstStyle/>
          <a:p>
            <a:pPr eaLnBrk="1" hangingPunct="1">
              <a:buFontTx/>
              <a:buChar char="5"/>
            </a:pPr>
            <a:r>
              <a:rPr lang="en-US" altLang="en-US" sz="3200" dirty="0">
                <a:solidFill>
                  <a:srgbClr val="FFFF00"/>
                </a:solidFill>
              </a:rPr>
              <a:t> </a:t>
            </a:r>
            <a:r>
              <a:rPr lang="en-US" altLang="en-US" sz="3200" b="1" dirty="0">
                <a:solidFill>
                  <a:srgbClr val="C00000"/>
                </a:solidFill>
              </a:rPr>
              <a:t>abuse</a:t>
            </a:r>
            <a:r>
              <a:rPr lang="en-US" altLang="en-US" sz="3200" dirty="0">
                <a:solidFill>
                  <a:srgbClr val="C00000"/>
                </a:solidFill>
              </a:rPr>
              <a:t> </a:t>
            </a:r>
            <a:r>
              <a:rPr lang="en-US" altLang="en-US" sz="3200" dirty="0"/>
              <a:t>of natural resources </a:t>
            </a:r>
          </a:p>
          <a:p>
            <a:pPr eaLnBrk="1" hangingPunct="1">
              <a:buFontTx/>
              <a:buChar char="6"/>
            </a:pPr>
            <a:r>
              <a:rPr lang="en-US" altLang="en-US" sz="3200" dirty="0">
                <a:solidFill>
                  <a:schemeClr val="tx1"/>
                </a:solidFill>
              </a:rPr>
              <a:t> unsafe </a:t>
            </a:r>
            <a:r>
              <a:rPr lang="en-US" altLang="en-US" sz="3200" b="1" dirty="0">
                <a:solidFill>
                  <a:srgbClr val="C00000"/>
                </a:solidFill>
              </a:rPr>
              <a:t>working conditions</a:t>
            </a:r>
          </a:p>
          <a:p>
            <a:pPr eaLnBrk="1" hangingPunct="1">
              <a:buFontTx/>
              <a:buChar char="7"/>
            </a:pPr>
            <a:r>
              <a:rPr lang="en-US" altLang="en-US" sz="3200" dirty="0"/>
              <a:t> poor </a:t>
            </a:r>
            <a:r>
              <a:rPr lang="en-US" altLang="en-US" sz="3200" b="1" dirty="0">
                <a:solidFill>
                  <a:srgbClr val="C00000"/>
                </a:solidFill>
              </a:rPr>
              <a:t>sanitation, overcrowding</a:t>
            </a:r>
            <a:r>
              <a:rPr lang="en-US" altLang="en-US" sz="3200" dirty="0"/>
              <a:t>, </a:t>
            </a:r>
            <a:r>
              <a:rPr lang="en-US" altLang="en-US" sz="3200" b="1" dirty="0">
                <a:solidFill>
                  <a:srgbClr val="C00000"/>
                </a:solidFill>
              </a:rPr>
              <a:t>crime </a:t>
            </a:r>
            <a:r>
              <a:rPr lang="en-US" altLang="en-US" sz="3200" dirty="0"/>
              <a:t>in cities</a:t>
            </a:r>
          </a:p>
          <a:p>
            <a:pPr eaLnBrk="1" hangingPunct="1">
              <a:buFontTx/>
              <a:buChar char="8"/>
            </a:pPr>
            <a:r>
              <a:rPr lang="en-US" altLang="en-US" sz="3200" dirty="0"/>
              <a:t> Influence of the </a:t>
            </a:r>
            <a:r>
              <a:rPr lang="en-US" altLang="en-US" sz="3200" dirty="0">
                <a:solidFill>
                  <a:srgbClr val="C00000"/>
                </a:solidFill>
              </a:rPr>
              <a:t>muckrakers </a:t>
            </a:r>
          </a:p>
          <a:p>
            <a:pPr eaLnBrk="1" hangingPunct="1"/>
            <a:endParaRPr lang="en-US" altLang="en-US" sz="3200" dirty="0"/>
          </a:p>
        </p:txBody>
      </p:sp>
      <p:pic>
        <p:nvPicPr>
          <p:cNvPr id="4" name="Picture 21" descr="H:\8th Grade US\Progressivism\Pictures\standardoiltrust.gif">
            <a:extLst>
              <a:ext uri="{FF2B5EF4-FFF2-40B4-BE49-F238E27FC236}">
                <a16:creationId xmlns:a16="http://schemas.microsoft.com/office/drawing/2014/main" id="{F0E693DA-6B81-4978-B91C-9CCFB95CA6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8013" y="762000"/>
            <a:ext cx="5972175"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1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921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CEED7C7-7C1A-4439-A9A7-2828822BEC96}"/>
              </a:ext>
            </a:extLst>
          </p:cNvPr>
          <p:cNvSpPr>
            <a:spLocks noGrp="1"/>
          </p:cNvSpPr>
          <p:nvPr>
            <p:ph idx="1"/>
          </p:nvPr>
        </p:nvSpPr>
        <p:spPr>
          <a:xfrm>
            <a:off x="1485900" y="1371600"/>
            <a:ext cx="6172200" cy="5037276"/>
          </a:xfrm>
          <a:prstGeom prst="rect">
            <a:avLst/>
          </a:prstGeom>
        </p:spPr>
        <p:txBody>
          <a:bodyPr wrap="square">
            <a:spAutoFit/>
          </a:bodyPr>
          <a:lstStyle/>
          <a:p>
            <a:pPr marL="0" indent="0">
              <a:buNone/>
            </a:pPr>
            <a:r>
              <a:rPr lang="en-US" sz="3200" b="1" dirty="0">
                <a:ea typeface="Calibri" panose="020F0502020204030204" pitchFamily="34" charset="0"/>
                <a:cs typeface="Times New Roman" panose="02020603050405020304" pitchFamily="18" charset="0"/>
              </a:rPr>
              <a:t>A goal of the Progressive movement was to</a:t>
            </a:r>
            <a:endParaRPr lang="en-US" sz="3200" dirty="0">
              <a:ea typeface="Calibri" panose="020F0502020204030204" pitchFamily="34" charset="0"/>
              <a:cs typeface="Times New Roman" panose="02020603050405020304" pitchFamily="18" charset="0"/>
            </a:endParaRPr>
          </a:p>
          <a:p>
            <a:pPr marL="228600" indent="-228600">
              <a:buFont typeface="+mj-lt"/>
              <a:buAutoNum type="alphaUcPeriod"/>
            </a:pPr>
            <a:r>
              <a:rPr lang="en-US" sz="3200" dirty="0">
                <a:ea typeface="Calibri" panose="020F0502020204030204" pitchFamily="34" charset="0"/>
                <a:cs typeface="Times New Roman" panose="02020603050405020304" pitchFamily="18" charset="0"/>
              </a:rPr>
              <a:t>reduce the government’s involvement in social issues</a:t>
            </a:r>
          </a:p>
          <a:p>
            <a:pPr marL="228600" indent="-228600">
              <a:buFont typeface="+mj-lt"/>
              <a:buAutoNum type="alphaUcPeriod"/>
            </a:pPr>
            <a:r>
              <a:rPr lang="en-US" sz="3200" dirty="0">
                <a:ea typeface="Calibri" panose="020F0502020204030204" pitchFamily="34" charset="0"/>
                <a:cs typeface="Times New Roman" panose="02020603050405020304" pitchFamily="18" charset="0"/>
              </a:rPr>
              <a:t>correct the problems caused by industrialization</a:t>
            </a:r>
          </a:p>
          <a:p>
            <a:pPr marL="228600" indent="-228600">
              <a:buFont typeface="+mj-lt"/>
              <a:buAutoNum type="alphaUcPeriod"/>
            </a:pPr>
            <a:r>
              <a:rPr lang="en-US" sz="3200" dirty="0">
                <a:ea typeface="Calibri" panose="020F0502020204030204" pitchFamily="34" charset="0"/>
                <a:cs typeface="Times New Roman" panose="02020603050405020304" pitchFamily="18" charset="0"/>
              </a:rPr>
              <a:t>promote laissez-faire policies</a:t>
            </a:r>
          </a:p>
          <a:p>
            <a:pPr marL="228600" indent="-228600">
              <a:buFont typeface="+mj-lt"/>
              <a:buAutoNum type="alphaUcPeriod"/>
            </a:pPr>
            <a:r>
              <a:rPr lang="en-US" sz="3200" dirty="0">
                <a:ea typeface="Calibri" panose="020F0502020204030204" pitchFamily="34" charset="0"/>
                <a:cs typeface="Times New Roman" panose="02020603050405020304" pitchFamily="18" charset="0"/>
              </a:rPr>
              <a:t>promote settlement of land west of the Mississippi River</a:t>
            </a:r>
            <a:endParaRPr lang="en-US" sz="3200" dirty="0">
              <a:effectLst/>
              <a:ea typeface="Calibri" panose="020F0502020204030204" pitchFamily="34" charset="0"/>
              <a:cs typeface="Times New Roman" panose="02020603050405020304" pitchFamily="18" charset="0"/>
            </a:endParaRPr>
          </a:p>
        </p:txBody>
      </p:sp>
      <p:sp>
        <p:nvSpPr>
          <p:cNvPr id="5" name="Rectangle 2">
            <a:extLst>
              <a:ext uri="{FF2B5EF4-FFF2-40B4-BE49-F238E27FC236}">
                <a16:creationId xmlns:a16="http://schemas.microsoft.com/office/drawing/2014/main" id="{E9712FDB-5743-44F2-83C8-1F270BE4575B}"/>
              </a:ext>
            </a:extLst>
          </p:cNvPr>
          <p:cNvSpPr>
            <a:spLocks noGrp="1" noChangeArrowheads="1"/>
          </p:cNvSpPr>
          <p:nvPr>
            <p:ph type="title"/>
          </p:nvPr>
        </p:nvSpPr>
        <p:spPr>
          <a:xfrm>
            <a:off x="1606550" y="28903"/>
            <a:ext cx="5937250" cy="1187450"/>
          </a:xfrm>
        </p:spPr>
        <p:txBody>
          <a:bodyPr/>
          <a:lstStyle/>
          <a:p>
            <a:pPr eaLnBrk="1" fontAlgn="auto" hangingPunct="1">
              <a:spcAft>
                <a:spcPts val="0"/>
              </a:spcAft>
              <a:defRPr/>
            </a:pPr>
            <a:r>
              <a:rPr lang="en-US" altLang="en-US" dirty="0">
                <a:solidFill>
                  <a:schemeClr val="tx1">
                    <a:lumMod val="85000"/>
                    <a:lumOff val="15000"/>
                  </a:schemeClr>
                </a:solidFill>
              </a:rPr>
              <a:t>II. Causes of Progressivism </a:t>
            </a:r>
          </a:p>
        </p:txBody>
      </p:sp>
      <p:sp>
        <p:nvSpPr>
          <p:cNvPr id="2" name="Oval 1">
            <a:extLst>
              <a:ext uri="{FF2B5EF4-FFF2-40B4-BE49-F238E27FC236}">
                <a16:creationId xmlns:a16="http://schemas.microsoft.com/office/drawing/2014/main" id="{FDF9EF08-E5E2-4EE4-8F98-476864BF261B}"/>
              </a:ext>
            </a:extLst>
          </p:cNvPr>
          <p:cNvSpPr/>
          <p:nvPr/>
        </p:nvSpPr>
        <p:spPr>
          <a:xfrm>
            <a:off x="1295400" y="3505200"/>
            <a:ext cx="685800" cy="7620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7715764"/>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C02CC93-D22B-4CC2-8368-2C108BC693FD}"/>
              </a:ext>
            </a:extLst>
          </p:cNvPr>
          <p:cNvSpPr>
            <a:spLocks noGrp="1" noChangeArrowheads="1"/>
          </p:cNvSpPr>
          <p:nvPr>
            <p:ph type="title"/>
          </p:nvPr>
        </p:nvSpPr>
        <p:spPr>
          <a:xfrm>
            <a:off x="685800" y="0"/>
            <a:ext cx="7772400" cy="1143000"/>
          </a:xfrm>
        </p:spPr>
        <p:txBody>
          <a:bodyPr/>
          <a:lstStyle/>
          <a:p>
            <a:pPr eaLnBrk="1" fontAlgn="auto" hangingPunct="1">
              <a:spcAft>
                <a:spcPts val="0"/>
              </a:spcAft>
              <a:defRPr/>
            </a:pPr>
            <a:r>
              <a:rPr lang="en-US" altLang="en-US" sz="4400" dirty="0">
                <a:solidFill>
                  <a:schemeClr val="tx1">
                    <a:lumMod val="85000"/>
                    <a:lumOff val="15000"/>
                  </a:schemeClr>
                </a:solidFill>
              </a:rPr>
              <a:t>III. Political Bosses</a:t>
            </a:r>
          </a:p>
        </p:txBody>
      </p:sp>
      <p:sp>
        <p:nvSpPr>
          <p:cNvPr id="17411" name="Rectangle 3">
            <a:extLst>
              <a:ext uri="{FF2B5EF4-FFF2-40B4-BE49-F238E27FC236}">
                <a16:creationId xmlns:a16="http://schemas.microsoft.com/office/drawing/2014/main" id="{A30891A9-A52B-4405-A71E-DDD2B5F1805F}"/>
              </a:ext>
            </a:extLst>
          </p:cNvPr>
          <p:cNvSpPr>
            <a:spLocks noGrp="1" noChangeArrowheads="1"/>
          </p:cNvSpPr>
          <p:nvPr>
            <p:ph idx="1"/>
          </p:nvPr>
        </p:nvSpPr>
        <p:spPr>
          <a:xfrm>
            <a:off x="304800" y="1295400"/>
            <a:ext cx="8610600" cy="5257800"/>
          </a:xfrm>
        </p:spPr>
        <p:txBody>
          <a:bodyPr/>
          <a:lstStyle/>
          <a:p>
            <a:pPr marL="609600" indent="-609600" eaLnBrk="1" hangingPunct="1">
              <a:lnSpc>
                <a:spcPct val="90000"/>
              </a:lnSpc>
              <a:buFontTx/>
              <a:buAutoNum type="arabicPeriod"/>
            </a:pPr>
            <a:r>
              <a:rPr lang="en-US" altLang="en-US" sz="4000" dirty="0"/>
              <a:t>as cities grew, they needed to expand services </a:t>
            </a:r>
          </a:p>
          <a:p>
            <a:pPr lvl="1">
              <a:lnSpc>
                <a:spcPct val="90000"/>
              </a:lnSpc>
            </a:pPr>
            <a:r>
              <a:rPr lang="en-US" altLang="en-US" sz="3800" dirty="0"/>
              <a:t>Sewers</a:t>
            </a:r>
          </a:p>
          <a:p>
            <a:pPr lvl="1">
              <a:lnSpc>
                <a:spcPct val="90000"/>
              </a:lnSpc>
            </a:pPr>
            <a:r>
              <a:rPr lang="en-US" altLang="en-US" sz="3800" dirty="0"/>
              <a:t>garbage collection,</a:t>
            </a:r>
          </a:p>
          <a:p>
            <a:pPr lvl="1">
              <a:lnSpc>
                <a:spcPct val="90000"/>
              </a:lnSpc>
            </a:pPr>
            <a:r>
              <a:rPr lang="en-US" altLang="en-US" sz="3800" dirty="0"/>
              <a:t>Road construction</a:t>
            </a:r>
          </a:p>
          <a:p>
            <a:pPr marL="609600" indent="-609600" eaLnBrk="1" hangingPunct="1">
              <a:lnSpc>
                <a:spcPct val="90000"/>
              </a:lnSpc>
              <a:buFontTx/>
              <a:buAutoNum type="arabicPeriod"/>
            </a:pPr>
            <a:r>
              <a:rPr lang="en-US" altLang="en-US" sz="4000" dirty="0"/>
              <a:t>city politicians took </a:t>
            </a:r>
            <a:r>
              <a:rPr lang="en-US" altLang="en-US" sz="4000" b="1" dirty="0">
                <a:solidFill>
                  <a:srgbClr val="C00000"/>
                </a:solidFill>
              </a:rPr>
              <a:t>bribes</a:t>
            </a:r>
            <a:r>
              <a:rPr lang="en-US" altLang="en-US" sz="4000" dirty="0"/>
              <a:t> and were purposefully </a:t>
            </a:r>
            <a:r>
              <a:rPr lang="en-US" altLang="en-US" sz="4000" b="1" dirty="0">
                <a:solidFill>
                  <a:srgbClr val="C00000"/>
                </a:solidFill>
              </a:rPr>
              <a:t>overcharged </a:t>
            </a:r>
            <a:r>
              <a:rPr lang="en-US" altLang="en-US" sz="4000" dirty="0"/>
              <a:t>for construction projects</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1+#ppt_w/2"/>
                                          </p:val>
                                        </p:tav>
                                        <p:tav tm="100000">
                                          <p:val>
                                            <p:strVal val="#ppt_x"/>
                                          </p:val>
                                        </p:tav>
                                      </p:tavLst>
                                    </p:anim>
                                    <p:anim calcmode="lin" valueType="num">
                                      <p:cBhvr additive="base">
                                        <p:cTn id="8" dur="500" fill="hold"/>
                                        <p:tgtEl>
                                          <p:spTgt spid="174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7411">
                                            <p:txEl>
                                              <p:pRg st="0" end="0"/>
                                            </p:txEl>
                                          </p:spTgt>
                                        </p:tgtEl>
                                        <p:attrNameLst>
                                          <p:attrName>style.visibility</p:attrName>
                                        </p:attrNameLst>
                                      </p:cBhvr>
                                      <p:to>
                                        <p:strVal val="visible"/>
                                      </p:to>
                                    </p:set>
                                    <p:animEffect transition="in" filter="dissolve">
                                      <p:cBhvr>
                                        <p:cTn id="13" dur="500"/>
                                        <p:tgtEl>
                                          <p:spTgt spid="17411">
                                            <p:txEl>
                                              <p:pRg st="0" end="0"/>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7411">
                                            <p:txEl>
                                              <p:pRg st="1" end="1"/>
                                            </p:txEl>
                                          </p:spTgt>
                                        </p:tgtEl>
                                        <p:attrNameLst>
                                          <p:attrName>style.visibility</p:attrName>
                                        </p:attrNameLst>
                                      </p:cBhvr>
                                      <p:to>
                                        <p:strVal val="visible"/>
                                      </p:to>
                                    </p:set>
                                    <p:animEffect transition="in" filter="dissolve">
                                      <p:cBhvr>
                                        <p:cTn id="16" dur="500"/>
                                        <p:tgtEl>
                                          <p:spTgt spid="17411">
                                            <p:txEl>
                                              <p:pRg st="1" end="1"/>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Effect transition="in" filter="dissolve">
                                      <p:cBhvr>
                                        <p:cTn id="19" dur="500"/>
                                        <p:tgtEl>
                                          <p:spTgt spid="17411">
                                            <p:txEl>
                                              <p:pRg st="2" end="2"/>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dissolve">
                                      <p:cBhvr>
                                        <p:cTn id="22" dur="500"/>
                                        <p:tgtEl>
                                          <p:spTgt spid="174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dissolve">
                                      <p:cBhvr>
                                        <p:cTn id="27" dur="5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autoUpdateAnimBg="0"/>
      <p:bldP spid="1741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9D61F8-2379-4451-9073-2A3AB896887B}"/>
              </a:ext>
            </a:extLst>
          </p:cNvPr>
          <p:cNvSpPr>
            <a:spLocks noGrp="1"/>
          </p:cNvSpPr>
          <p:nvPr>
            <p:ph idx="1"/>
          </p:nvPr>
        </p:nvSpPr>
        <p:spPr>
          <a:xfrm>
            <a:off x="4572000" y="1865830"/>
            <a:ext cx="4572000" cy="5740400"/>
          </a:xfrm>
        </p:spPr>
        <p:txBody>
          <a:bodyPr rtlCol="0">
            <a:normAutofit/>
          </a:bodyPr>
          <a:lstStyle/>
          <a:p>
            <a:pPr marL="0" indent="0" eaLnBrk="1" fontAlgn="auto" hangingPunct="1">
              <a:spcAft>
                <a:spcPts val="0"/>
              </a:spcAft>
              <a:buNone/>
              <a:defRPr/>
            </a:pPr>
            <a:r>
              <a:rPr lang="en-US" altLang="en-US" sz="3200" dirty="0">
                <a:solidFill>
                  <a:schemeClr val="tx1">
                    <a:lumMod val="85000"/>
                    <a:lumOff val="15000"/>
                  </a:schemeClr>
                </a:solidFill>
              </a:rPr>
              <a:t>3. city bosses were popular with the </a:t>
            </a:r>
            <a:r>
              <a:rPr lang="en-US" altLang="en-US" sz="3200" b="1" dirty="0">
                <a:solidFill>
                  <a:srgbClr val="C00000"/>
                </a:solidFill>
              </a:rPr>
              <a:t>poor</a:t>
            </a:r>
            <a:r>
              <a:rPr lang="en-US" altLang="en-US" sz="3200" dirty="0">
                <a:solidFill>
                  <a:schemeClr val="tx1">
                    <a:lumMod val="85000"/>
                    <a:lumOff val="15000"/>
                  </a:schemeClr>
                </a:solidFill>
              </a:rPr>
              <a:t> and </a:t>
            </a:r>
            <a:r>
              <a:rPr lang="en-US" altLang="en-US" sz="3200" b="1" dirty="0">
                <a:solidFill>
                  <a:srgbClr val="C00000"/>
                </a:solidFill>
              </a:rPr>
              <a:t>immigrants</a:t>
            </a:r>
            <a:r>
              <a:rPr lang="en-US" altLang="en-US" sz="3200" dirty="0">
                <a:solidFill>
                  <a:srgbClr val="C00000"/>
                </a:solidFill>
              </a:rPr>
              <a:t> </a:t>
            </a:r>
          </a:p>
          <a:p>
            <a:pPr>
              <a:defRPr/>
            </a:pPr>
            <a:r>
              <a:rPr lang="en-US" altLang="en-US" sz="3200" dirty="0">
                <a:solidFill>
                  <a:schemeClr val="tx1">
                    <a:lumMod val="85000"/>
                    <a:lumOff val="15000"/>
                  </a:schemeClr>
                </a:solidFill>
              </a:rPr>
              <a:t>they provided jobs</a:t>
            </a:r>
          </a:p>
          <a:p>
            <a:pPr>
              <a:defRPr/>
            </a:pPr>
            <a:r>
              <a:rPr lang="en-US" altLang="en-US" sz="3200" dirty="0">
                <a:solidFill>
                  <a:schemeClr val="tx1">
                    <a:lumMod val="85000"/>
                    <a:lumOff val="15000"/>
                  </a:schemeClr>
                </a:solidFill>
              </a:rPr>
              <a:t>made loans</a:t>
            </a:r>
          </a:p>
          <a:p>
            <a:pPr>
              <a:defRPr/>
            </a:pPr>
            <a:r>
              <a:rPr lang="en-US" altLang="en-US" sz="3200" dirty="0">
                <a:solidFill>
                  <a:schemeClr val="tx1">
                    <a:lumMod val="85000"/>
                    <a:lumOff val="15000"/>
                  </a:schemeClr>
                </a:solidFill>
              </a:rPr>
              <a:t>gave extra </a:t>
            </a:r>
            <a:r>
              <a:rPr lang="en-US" altLang="en-US" sz="3200" b="1" dirty="0">
                <a:solidFill>
                  <a:srgbClr val="C00000"/>
                </a:solidFill>
              </a:rPr>
              <a:t>coal </a:t>
            </a:r>
            <a:r>
              <a:rPr lang="en-US" altLang="en-US" sz="3200" dirty="0">
                <a:solidFill>
                  <a:schemeClr val="tx1">
                    <a:lumMod val="85000"/>
                    <a:lumOff val="15000"/>
                  </a:schemeClr>
                </a:solidFill>
              </a:rPr>
              <a:t>in winter</a:t>
            </a:r>
          </a:p>
          <a:p>
            <a:pPr>
              <a:defRPr/>
            </a:pPr>
            <a:r>
              <a:rPr lang="en-US" altLang="en-US" sz="3200" dirty="0">
                <a:solidFill>
                  <a:schemeClr val="tx1">
                    <a:lumMod val="85000"/>
                    <a:lumOff val="15000"/>
                  </a:schemeClr>
                </a:solidFill>
              </a:rPr>
              <a:t>turkeys on Thanksgiving </a:t>
            </a:r>
          </a:p>
          <a:p>
            <a:pPr>
              <a:defRPr/>
            </a:pPr>
            <a:r>
              <a:rPr lang="en-US" altLang="en-US" sz="3200" b="1" dirty="0">
                <a:solidFill>
                  <a:srgbClr val="C00000"/>
                </a:solidFill>
              </a:rPr>
              <a:t>All in exchange for their vote</a:t>
            </a:r>
          </a:p>
          <a:p>
            <a:pPr eaLnBrk="1" fontAlgn="auto" hangingPunct="1">
              <a:spcAft>
                <a:spcPts val="0"/>
              </a:spcAft>
              <a:defRPr/>
            </a:pPr>
            <a:endParaRPr lang="en-US" sz="3200" dirty="0">
              <a:solidFill>
                <a:schemeClr val="tx1">
                  <a:lumMod val="85000"/>
                  <a:lumOff val="15000"/>
                </a:schemeClr>
              </a:solidFill>
            </a:endParaRPr>
          </a:p>
        </p:txBody>
      </p:sp>
      <p:graphicFrame>
        <p:nvGraphicFramePr>
          <p:cNvPr id="4" name="Object 8">
            <a:extLst>
              <a:ext uri="{FF2B5EF4-FFF2-40B4-BE49-F238E27FC236}">
                <a16:creationId xmlns:a16="http://schemas.microsoft.com/office/drawing/2014/main" id="{71797D08-ABA6-4B43-AA23-F87C00FD4820}"/>
              </a:ext>
            </a:extLst>
          </p:cNvPr>
          <p:cNvGraphicFramePr>
            <a:graphicFrameLocks noChangeAspect="1"/>
          </p:cNvGraphicFramePr>
          <p:nvPr>
            <p:extLst>
              <p:ext uri="{D42A27DB-BD31-4B8C-83A1-F6EECF244321}">
                <p14:modId xmlns:p14="http://schemas.microsoft.com/office/powerpoint/2010/main" val="1810634590"/>
              </p:ext>
            </p:extLst>
          </p:nvPr>
        </p:nvGraphicFramePr>
        <p:xfrm>
          <a:off x="-36513" y="1865830"/>
          <a:ext cx="4608513" cy="4992170"/>
        </p:xfrm>
        <a:graphic>
          <a:graphicData uri="http://schemas.openxmlformats.org/presentationml/2006/ole">
            <mc:AlternateContent xmlns:mc="http://schemas.openxmlformats.org/markup-compatibility/2006">
              <mc:Choice xmlns:v="urn:schemas-microsoft-com:vml" Requires="v">
                <p:oleObj spid="_x0000_s13337" name="Photo Editor Photo" r:id="rId3" imgW="1714739" imgH="1857143" progId="MSPhotoEd.3">
                  <p:embed/>
                </p:oleObj>
              </mc:Choice>
              <mc:Fallback>
                <p:oleObj name="Photo Editor Photo" r:id="rId3" imgW="1714739" imgH="1857143" progId="MSPhotoEd.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3" y="1865830"/>
                        <a:ext cx="4608513" cy="4992170"/>
                      </a:xfrm>
                      <a:prstGeom prst="rect">
                        <a:avLst/>
                      </a:prstGeom>
                      <a:noFill/>
                      <a:ln>
                        <a:noFill/>
                      </a:ln>
                      <a:effectLst/>
                    </p:spPr>
                  </p:pic>
                </p:oleObj>
              </mc:Fallback>
            </mc:AlternateContent>
          </a:graphicData>
        </a:graphic>
      </p:graphicFrame>
      <p:sp>
        <p:nvSpPr>
          <p:cNvPr id="5" name="Rectangle 2">
            <a:extLst>
              <a:ext uri="{FF2B5EF4-FFF2-40B4-BE49-F238E27FC236}">
                <a16:creationId xmlns:a16="http://schemas.microsoft.com/office/drawing/2014/main" id="{D03946AB-4F1F-4039-83F1-BEBA3B4F6C85}"/>
              </a:ext>
            </a:extLst>
          </p:cNvPr>
          <p:cNvSpPr>
            <a:spLocks noGrp="1" noChangeArrowheads="1"/>
          </p:cNvSpPr>
          <p:nvPr>
            <p:ph type="title"/>
          </p:nvPr>
        </p:nvSpPr>
        <p:spPr>
          <a:xfrm>
            <a:off x="685800" y="0"/>
            <a:ext cx="7772400" cy="1143000"/>
          </a:xfrm>
        </p:spPr>
        <p:txBody>
          <a:bodyPr/>
          <a:lstStyle/>
          <a:p>
            <a:pPr eaLnBrk="1" fontAlgn="auto" hangingPunct="1">
              <a:spcAft>
                <a:spcPts val="0"/>
              </a:spcAft>
              <a:defRPr/>
            </a:pPr>
            <a:r>
              <a:rPr lang="en-US" altLang="en-US" sz="4400" dirty="0">
                <a:solidFill>
                  <a:schemeClr val="tx1">
                    <a:lumMod val="85000"/>
                    <a:lumOff val="15000"/>
                  </a:schemeClr>
                </a:solidFill>
              </a:rPr>
              <a:t>III. Political Bosses</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00.xml><?xml version="1.0" encoding="utf-8"?>
<p:tagLst xmlns:a="http://schemas.openxmlformats.org/drawingml/2006/main" xmlns:r="http://schemas.openxmlformats.org/officeDocument/2006/relationships" xmlns:p="http://schemas.openxmlformats.org/presentationml/2006/main">
  <p:tag name="HIGHLIGHTER" val="false"/>
</p:tagLst>
</file>

<file path=ppt/tags/tag101.xml><?xml version="1.0" encoding="utf-8"?>
<p:tagLst xmlns:a="http://schemas.openxmlformats.org/drawingml/2006/main" xmlns:r="http://schemas.openxmlformats.org/officeDocument/2006/relationships" xmlns:p="http://schemas.openxmlformats.org/presentationml/2006/main">
  <p:tag name="HIGHLIGHTER" val="false"/>
</p:tagLst>
</file>

<file path=ppt/tags/tag102.xml><?xml version="1.0" encoding="utf-8"?>
<p:tagLst xmlns:a="http://schemas.openxmlformats.org/drawingml/2006/main" xmlns:r="http://schemas.openxmlformats.org/officeDocument/2006/relationships" xmlns:p="http://schemas.openxmlformats.org/presentationml/2006/main">
  <p:tag name="HIGHLIGHTER" val="false"/>
</p:tagLst>
</file>

<file path=ppt/tags/tag103.xml><?xml version="1.0" encoding="utf-8"?>
<p:tagLst xmlns:a="http://schemas.openxmlformats.org/drawingml/2006/main" xmlns:r="http://schemas.openxmlformats.org/officeDocument/2006/relationships" xmlns:p="http://schemas.openxmlformats.org/presentationml/2006/main">
  <p:tag name="HIGHLIGHTER" val="false"/>
</p:tagLst>
</file>

<file path=ppt/tags/tag104.xml><?xml version="1.0" encoding="utf-8"?>
<p:tagLst xmlns:a="http://schemas.openxmlformats.org/drawingml/2006/main" xmlns:r="http://schemas.openxmlformats.org/officeDocument/2006/relationships" xmlns:p="http://schemas.openxmlformats.org/presentationml/2006/main">
  <p:tag name="HIGHLIGHTER" val="false"/>
</p:tagLst>
</file>

<file path=ppt/tags/tag105.xml><?xml version="1.0" encoding="utf-8"?>
<p:tagLst xmlns:a="http://schemas.openxmlformats.org/drawingml/2006/main" xmlns:r="http://schemas.openxmlformats.org/officeDocument/2006/relationships" xmlns:p="http://schemas.openxmlformats.org/presentationml/2006/main">
  <p:tag name="HIGHLIGHTER" val="false"/>
</p:tagLst>
</file>

<file path=ppt/tags/tag106.xml><?xml version="1.0" encoding="utf-8"?>
<p:tagLst xmlns:a="http://schemas.openxmlformats.org/drawingml/2006/main" xmlns:r="http://schemas.openxmlformats.org/officeDocument/2006/relationships" xmlns:p="http://schemas.openxmlformats.org/presentationml/2006/main">
  <p:tag name="HIGHLIGHTER" val="false"/>
</p:tagLst>
</file>

<file path=ppt/tags/tag107.xml><?xml version="1.0" encoding="utf-8"?>
<p:tagLst xmlns:a="http://schemas.openxmlformats.org/drawingml/2006/main" xmlns:r="http://schemas.openxmlformats.org/officeDocument/2006/relationships" xmlns:p="http://schemas.openxmlformats.org/presentationml/2006/main">
  <p:tag name="HIGHLIGHTER" val="false"/>
</p:tagLst>
</file>

<file path=ppt/tags/tag108.xml><?xml version="1.0" encoding="utf-8"?>
<p:tagLst xmlns:a="http://schemas.openxmlformats.org/drawingml/2006/main" xmlns:r="http://schemas.openxmlformats.org/officeDocument/2006/relationships" xmlns:p="http://schemas.openxmlformats.org/presentationml/2006/main">
  <p:tag name="HIGHLIGHTER" val="false"/>
</p:tagLst>
</file>

<file path=ppt/tags/tag109.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10.xml><?xml version="1.0" encoding="utf-8"?>
<p:tagLst xmlns:a="http://schemas.openxmlformats.org/drawingml/2006/main" xmlns:r="http://schemas.openxmlformats.org/officeDocument/2006/relationships" xmlns:p="http://schemas.openxmlformats.org/presentationml/2006/main">
  <p:tag name="HIGHLIGHTER" val="false"/>
</p:tagLst>
</file>

<file path=ppt/tags/tag111.xml><?xml version="1.0" encoding="utf-8"?>
<p:tagLst xmlns:a="http://schemas.openxmlformats.org/drawingml/2006/main" xmlns:r="http://schemas.openxmlformats.org/officeDocument/2006/relationships" xmlns:p="http://schemas.openxmlformats.org/presentationml/2006/main">
  <p:tag name="HIGHLIGHTER" val="false"/>
</p:tagLst>
</file>

<file path=ppt/tags/tag112.xml><?xml version="1.0" encoding="utf-8"?>
<p:tagLst xmlns:a="http://schemas.openxmlformats.org/drawingml/2006/main" xmlns:r="http://schemas.openxmlformats.org/officeDocument/2006/relationships" xmlns:p="http://schemas.openxmlformats.org/presentationml/2006/main">
  <p:tag name="HIGHLIGHTER" val="false"/>
</p:tagLst>
</file>

<file path=ppt/tags/tag113.xml><?xml version="1.0" encoding="utf-8"?>
<p:tagLst xmlns:a="http://schemas.openxmlformats.org/drawingml/2006/main" xmlns:r="http://schemas.openxmlformats.org/officeDocument/2006/relationships" xmlns:p="http://schemas.openxmlformats.org/presentationml/2006/main">
  <p:tag name="HIGHLIGHTER" val="false"/>
</p:tagLst>
</file>

<file path=ppt/tags/tag114.xml><?xml version="1.0" encoding="utf-8"?>
<p:tagLst xmlns:a="http://schemas.openxmlformats.org/drawingml/2006/main" xmlns:r="http://schemas.openxmlformats.org/officeDocument/2006/relationships" xmlns:p="http://schemas.openxmlformats.org/presentationml/2006/main">
  <p:tag name="HIGHLIGHTER" val="false"/>
</p:tagLst>
</file>

<file path=ppt/tags/tag115.xml><?xml version="1.0" encoding="utf-8"?>
<p:tagLst xmlns:a="http://schemas.openxmlformats.org/drawingml/2006/main" xmlns:r="http://schemas.openxmlformats.org/officeDocument/2006/relationships" xmlns:p="http://schemas.openxmlformats.org/presentationml/2006/main">
  <p:tag name="HIGHLIGHTER" val="false"/>
</p:tagLst>
</file>

<file path=ppt/tags/tag116.xml><?xml version="1.0" encoding="utf-8"?>
<p:tagLst xmlns:a="http://schemas.openxmlformats.org/drawingml/2006/main" xmlns:r="http://schemas.openxmlformats.org/officeDocument/2006/relationships" xmlns:p="http://schemas.openxmlformats.org/presentationml/2006/main">
  <p:tag name="HIGHLIGHTER" val="false"/>
</p:tagLst>
</file>

<file path=ppt/tags/tag117.xml><?xml version="1.0" encoding="utf-8"?>
<p:tagLst xmlns:a="http://schemas.openxmlformats.org/drawingml/2006/main" xmlns:r="http://schemas.openxmlformats.org/officeDocument/2006/relationships" xmlns:p="http://schemas.openxmlformats.org/presentationml/2006/main">
  <p:tag name="HIGHLIGHTER" val="false"/>
</p:tagLst>
</file>

<file path=ppt/tags/tag118.xml><?xml version="1.0" encoding="utf-8"?>
<p:tagLst xmlns:a="http://schemas.openxmlformats.org/drawingml/2006/main" xmlns:r="http://schemas.openxmlformats.org/officeDocument/2006/relationships" xmlns:p="http://schemas.openxmlformats.org/presentationml/2006/main">
  <p:tag name="HIGHLIGHTER" val="false"/>
</p:tagLst>
</file>

<file path=ppt/tags/tag119.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20.xml><?xml version="1.0" encoding="utf-8"?>
<p:tagLst xmlns:a="http://schemas.openxmlformats.org/drawingml/2006/main" xmlns:r="http://schemas.openxmlformats.org/officeDocument/2006/relationships" xmlns:p="http://schemas.openxmlformats.org/presentationml/2006/main">
  <p:tag name="HIGHLIGHTER" val="false"/>
</p:tagLst>
</file>

<file path=ppt/tags/tag121.xml><?xml version="1.0" encoding="utf-8"?>
<p:tagLst xmlns:a="http://schemas.openxmlformats.org/drawingml/2006/main" xmlns:r="http://schemas.openxmlformats.org/officeDocument/2006/relationships" xmlns:p="http://schemas.openxmlformats.org/presentationml/2006/main">
  <p:tag name="HIGHLIGHTER" val="false"/>
</p:tagLst>
</file>

<file path=ppt/tags/tag122.xml><?xml version="1.0" encoding="utf-8"?>
<p:tagLst xmlns:a="http://schemas.openxmlformats.org/drawingml/2006/main" xmlns:r="http://schemas.openxmlformats.org/officeDocument/2006/relationships" xmlns:p="http://schemas.openxmlformats.org/presentationml/2006/main">
  <p:tag name="HIGHLIGHTER" val="false"/>
</p:tagLst>
</file>

<file path=ppt/tags/tag123.xml><?xml version="1.0" encoding="utf-8"?>
<p:tagLst xmlns:a="http://schemas.openxmlformats.org/drawingml/2006/main" xmlns:r="http://schemas.openxmlformats.org/officeDocument/2006/relationships" xmlns:p="http://schemas.openxmlformats.org/presentationml/2006/main">
  <p:tag name="HIGHLIGHTER" val="false"/>
</p:tagLst>
</file>

<file path=ppt/tags/tag124.xml><?xml version="1.0" encoding="utf-8"?>
<p:tagLst xmlns:a="http://schemas.openxmlformats.org/drawingml/2006/main" xmlns:r="http://schemas.openxmlformats.org/officeDocument/2006/relationships" xmlns:p="http://schemas.openxmlformats.org/presentationml/2006/main">
  <p:tag name="HIGHLIGHTER" val="false"/>
</p:tagLst>
</file>

<file path=ppt/tags/tag125.xml><?xml version="1.0" encoding="utf-8"?>
<p:tagLst xmlns:a="http://schemas.openxmlformats.org/drawingml/2006/main" xmlns:r="http://schemas.openxmlformats.org/officeDocument/2006/relationships" xmlns:p="http://schemas.openxmlformats.org/presentationml/2006/main">
  <p:tag name="HIGHLIGHTER" val="false"/>
</p:tagLst>
</file>

<file path=ppt/tags/tag126.xml><?xml version="1.0" encoding="utf-8"?>
<p:tagLst xmlns:a="http://schemas.openxmlformats.org/drawingml/2006/main" xmlns:r="http://schemas.openxmlformats.org/officeDocument/2006/relationships" xmlns:p="http://schemas.openxmlformats.org/presentationml/2006/main">
  <p:tag name="HIGHLIGHTER" val="false"/>
</p:tagLst>
</file>

<file path=ppt/tags/tag127.xml><?xml version="1.0" encoding="utf-8"?>
<p:tagLst xmlns:a="http://schemas.openxmlformats.org/drawingml/2006/main" xmlns:r="http://schemas.openxmlformats.org/officeDocument/2006/relationships" xmlns:p="http://schemas.openxmlformats.org/presentationml/2006/main">
  <p:tag name="HIGHLIGHTER" val="false"/>
</p:tagLst>
</file>

<file path=ppt/tags/tag128.xml><?xml version="1.0" encoding="utf-8"?>
<p:tagLst xmlns:a="http://schemas.openxmlformats.org/drawingml/2006/main" xmlns:r="http://schemas.openxmlformats.org/officeDocument/2006/relationships" xmlns:p="http://schemas.openxmlformats.org/presentationml/2006/main">
  <p:tag name="HIGHLIGHTER" val="false"/>
</p:tagLst>
</file>

<file path=ppt/tags/tag129.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30.xml><?xml version="1.0" encoding="utf-8"?>
<p:tagLst xmlns:a="http://schemas.openxmlformats.org/drawingml/2006/main" xmlns:r="http://schemas.openxmlformats.org/officeDocument/2006/relationships" xmlns:p="http://schemas.openxmlformats.org/presentationml/2006/main">
  <p:tag name="HIGHLIGHTER" val="false"/>
</p:tagLst>
</file>

<file path=ppt/tags/tag131.xml><?xml version="1.0" encoding="utf-8"?>
<p:tagLst xmlns:a="http://schemas.openxmlformats.org/drawingml/2006/main" xmlns:r="http://schemas.openxmlformats.org/officeDocument/2006/relationships" xmlns:p="http://schemas.openxmlformats.org/presentationml/2006/main">
  <p:tag name="HIGHLIGHTER" val="false"/>
</p:tagLst>
</file>

<file path=ppt/tags/tag132.xml><?xml version="1.0" encoding="utf-8"?>
<p:tagLst xmlns:a="http://schemas.openxmlformats.org/drawingml/2006/main" xmlns:r="http://schemas.openxmlformats.org/officeDocument/2006/relationships" xmlns:p="http://schemas.openxmlformats.org/presentationml/2006/main">
  <p:tag name="HIGHLIGHTER" val="false"/>
</p:tagLst>
</file>

<file path=ppt/tags/tag133.xml><?xml version="1.0" encoding="utf-8"?>
<p:tagLst xmlns:a="http://schemas.openxmlformats.org/drawingml/2006/main" xmlns:r="http://schemas.openxmlformats.org/officeDocument/2006/relationships" xmlns:p="http://schemas.openxmlformats.org/presentationml/2006/main">
  <p:tag name="HIGHLIGHTER" val="false"/>
</p:tagLst>
</file>

<file path=ppt/tags/tag134.xml><?xml version="1.0" encoding="utf-8"?>
<p:tagLst xmlns:a="http://schemas.openxmlformats.org/drawingml/2006/main" xmlns:r="http://schemas.openxmlformats.org/officeDocument/2006/relationships" xmlns:p="http://schemas.openxmlformats.org/presentationml/2006/main">
  <p:tag name="HIGHLIGHTER" val="false"/>
</p:tagLst>
</file>

<file path=ppt/tags/tag135.xml><?xml version="1.0" encoding="utf-8"?>
<p:tagLst xmlns:a="http://schemas.openxmlformats.org/drawingml/2006/main" xmlns:r="http://schemas.openxmlformats.org/officeDocument/2006/relationships" xmlns:p="http://schemas.openxmlformats.org/presentationml/2006/main">
  <p:tag name="HIGHLIGHTER" val="false"/>
</p:tagLst>
</file>

<file path=ppt/tags/tag136.xml><?xml version="1.0" encoding="utf-8"?>
<p:tagLst xmlns:a="http://schemas.openxmlformats.org/drawingml/2006/main" xmlns:r="http://schemas.openxmlformats.org/officeDocument/2006/relationships" xmlns:p="http://schemas.openxmlformats.org/presentationml/2006/main">
  <p:tag name="HIGHLIGHTER" val="false"/>
</p:tagLst>
</file>

<file path=ppt/tags/tag137.xml><?xml version="1.0" encoding="utf-8"?>
<p:tagLst xmlns:a="http://schemas.openxmlformats.org/drawingml/2006/main" xmlns:r="http://schemas.openxmlformats.org/officeDocument/2006/relationships" xmlns:p="http://schemas.openxmlformats.org/presentationml/2006/main">
  <p:tag name="HIGHLIGHTER" val="false"/>
</p:tagLst>
</file>

<file path=ppt/tags/tag138.xml><?xml version="1.0" encoding="utf-8"?>
<p:tagLst xmlns:a="http://schemas.openxmlformats.org/drawingml/2006/main" xmlns:r="http://schemas.openxmlformats.org/officeDocument/2006/relationships" xmlns:p="http://schemas.openxmlformats.org/presentationml/2006/main">
  <p:tag name="HIGHLIGHTER" val="false"/>
</p:tagLst>
</file>

<file path=ppt/tags/tag139.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40.xml><?xml version="1.0" encoding="utf-8"?>
<p:tagLst xmlns:a="http://schemas.openxmlformats.org/drawingml/2006/main" xmlns:r="http://schemas.openxmlformats.org/officeDocument/2006/relationships" xmlns:p="http://schemas.openxmlformats.org/presentationml/2006/main">
  <p:tag name="HIGHLIGHTER" val="false"/>
</p:tagLst>
</file>

<file path=ppt/tags/tag141.xml><?xml version="1.0" encoding="utf-8"?>
<p:tagLst xmlns:a="http://schemas.openxmlformats.org/drawingml/2006/main" xmlns:r="http://schemas.openxmlformats.org/officeDocument/2006/relationships" xmlns:p="http://schemas.openxmlformats.org/presentationml/2006/main">
  <p:tag name="HIGHLIGHTER" val="false"/>
</p:tagLst>
</file>

<file path=ppt/tags/tag142.xml><?xml version="1.0" encoding="utf-8"?>
<p:tagLst xmlns:a="http://schemas.openxmlformats.org/drawingml/2006/main" xmlns:r="http://schemas.openxmlformats.org/officeDocument/2006/relationships" xmlns:p="http://schemas.openxmlformats.org/presentationml/2006/main">
  <p:tag name="HIGHLIGHTER" val="false"/>
</p:tagLst>
</file>

<file path=ppt/tags/tag143.xml><?xml version="1.0" encoding="utf-8"?>
<p:tagLst xmlns:a="http://schemas.openxmlformats.org/drawingml/2006/main" xmlns:r="http://schemas.openxmlformats.org/officeDocument/2006/relationships" xmlns:p="http://schemas.openxmlformats.org/presentationml/2006/main">
  <p:tag name="HIGHLIGHTER" val="false"/>
</p:tagLst>
</file>

<file path=ppt/tags/tag144.xml><?xml version="1.0" encoding="utf-8"?>
<p:tagLst xmlns:a="http://schemas.openxmlformats.org/drawingml/2006/main" xmlns:r="http://schemas.openxmlformats.org/officeDocument/2006/relationships" xmlns:p="http://schemas.openxmlformats.org/presentationml/2006/main">
  <p:tag name="HIGHLIGHTER" val="false"/>
</p:tagLst>
</file>

<file path=ppt/tags/tag145.xml><?xml version="1.0" encoding="utf-8"?>
<p:tagLst xmlns:a="http://schemas.openxmlformats.org/drawingml/2006/main" xmlns:r="http://schemas.openxmlformats.org/officeDocument/2006/relationships" xmlns:p="http://schemas.openxmlformats.org/presentationml/2006/main">
  <p:tag name="HIGHLIGHTER" val="false"/>
</p:tagLst>
</file>

<file path=ppt/tags/tag146.xml><?xml version="1.0" encoding="utf-8"?>
<p:tagLst xmlns:a="http://schemas.openxmlformats.org/drawingml/2006/main" xmlns:r="http://schemas.openxmlformats.org/officeDocument/2006/relationships" xmlns:p="http://schemas.openxmlformats.org/presentationml/2006/main">
  <p:tag name="HIGHLIGHTER" val="false"/>
</p:tagLst>
</file>

<file path=ppt/tags/tag147.xml><?xml version="1.0" encoding="utf-8"?>
<p:tagLst xmlns:a="http://schemas.openxmlformats.org/drawingml/2006/main" xmlns:r="http://schemas.openxmlformats.org/officeDocument/2006/relationships" xmlns:p="http://schemas.openxmlformats.org/presentationml/2006/main">
  <p:tag name="HIGHLIGHTER" val="false"/>
</p:tagLst>
</file>

<file path=ppt/tags/tag148.xml><?xml version="1.0" encoding="utf-8"?>
<p:tagLst xmlns:a="http://schemas.openxmlformats.org/drawingml/2006/main" xmlns:r="http://schemas.openxmlformats.org/officeDocument/2006/relationships" xmlns:p="http://schemas.openxmlformats.org/presentationml/2006/main">
  <p:tag name="HIGHLIGHTER" val="false"/>
</p:tagLst>
</file>

<file path=ppt/tags/tag149.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50.xml><?xml version="1.0" encoding="utf-8"?>
<p:tagLst xmlns:a="http://schemas.openxmlformats.org/drawingml/2006/main" xmlns:r="http://schemas.openxmlformats.org/officeDocument/2006/relationships" xmlns:p="http://schemas.openxmlformats.org/presentationml/2006/main">
  <p:tag name="HIGHLIGHTER" val="false"/>
</p:tagLst>
</file>

<file path=ppt/tags/tag151.xml><?xml version="1.0" encoding="utf-8"?>
<p:tagLst xmlns:a="http://schemas.openxmlformats.org/drawingml/2006/main" xmlns:r="http://schemas.openxmlformats.org/officeDocument/2006/relationships" xmlns:p="http://schemas.openxmlformats.org/presentationml/2006/main">
  <p:tag name="HIGHLIGHTER" val="false"/>
</p:tagLst>
</file>

<file path=ppt/tags/tag152.xml><?xml version="1.0" encoding="utf-8"?>
<p:tagLst xmlns:a="http://schemas.openxmlformats.org/drawingml/2006/main" xmlns:r="http://schemas.openxmlformats.org/officeDocument/2006/relationships" xmlns:p="http://schemas.openxmlformats.org/presentationml/2006/main">
  <p:tag name="HIGHLIGHTER" val="false"/>
</p:tagLst>
</file>

<file path=ppt/tags/tag153.xml><?xml version="1.0" encoding="utf-8"?>
<p:tagLst xmlns:a="http://schemas.openxmlformats.org/drawingml/2006/main" xmlns:r="http://schemas.openxmlformats.org/officeDocument/2006/relationships" xmlns:p="http://schemas.openxmlformats.org/presentationml/2006/main">
  <p:tag name="HIGHLIGHTER" val="false"/>
</p:tagLst>
</file>

<file path=ppt/tags/tag154.xml><?xml version="1.0" encoding="utf-8"?>
<p:tagLst xmlns:a="http://schemas.openxmlformats.org/drawingml/2006/main" xmlns:r="http://schemas.openxmlformats.org/officeDocument/2006/relationships" xmlns:p="http://schemas.openxmlformats.org/presentationml/2006/main">
  <p:tag name="HIGHLIGHTER" val="false"/>
</p:tagLst>
</file>

<file path=ppt/tags/tag155.xml><?xml version="1.0" encoding="utf-8"?>
<p:tagLst xmlns:a="http://schemas.openxmlformats.org/drawingml/2006/main" xmlns:r="http://schemas.openxmlformats.org/officeDocument/2006/relationships" xmlns:p="http://schemas.openxmlformats.org/presentationml/2006/main">
  <p:tag name="HIGHLIGHTER" val="false"/>
</p:tagLst>
</file>

<file path=ppt/tags/tag156.xml><?xml version="1.0" encoding="utf-8"?>
<p:tagLst xmlns:a="http://schemas.openxmlformats.org/drawingml/2006/main" xmlns:r="http://schemas.openxmlformats.org/officeDocument/2006/relationships" xmlns:p="http://schemas.openxmlformats.org/presentationml/2006/main">
  <p:tag name="HIGHLIGHTER" val="false"/>
</p:tagLst>
</file>

<file path=ppt/tags/tag157.xml><?xml version="1.0" encoding="utf-8"?>
<p:tagLst xmlns:a="http://schemas.openxmlformats.org/drawingml/2006/main" xmlns:r="http://schemas.openxmlformats.org/officeDocument/2006/relationships" xmlns:p="http://schemas.openxmlformats.org/presentationml/2006/main">
  <p:tag name="HIGHLIGHTER" val="false"/>
</p:tagLst>
</file>

<file path=ppt/tags/tag158.xml><?xml version="1.0" encoding="utf-8"?>
<p:tagLst xmlns:a="http://schemas.openxmlformats.org/drawingml/2006/main" xmlns:r="http://schemas.openxmlformats.org/officeDocument/2006/relationships" xmlns:p="http://schemas.openxmlformats.org/presentationml/2006/main">
  <p:tag name="HIGHLIGHTER" val="false"/>
</p:tagLst>
</file>

<file path=ppt/tags/tag159.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60.xml><?xml version="1.0" encoding="utf-8"?>
<p:tagLst xmlns:a="http://schemas.openxmlformats.org/drawingml/2006/main" xmlns:r="http://schemas.openxmlformats.org/officeDocument/2006/relationships" xmlns:p="http://schemas.openxmlformats.org/presentationml/2006/main">
  <p:tag name="HIGHLIGHTER" val="false"/>
</p:tagLst>
</file>

<file path=ppt/tags/tag161.xml><?xml version="1.0" encoding="utf-8"?>
<p:tagLst xmlns:a="http://schemas.openxmlformats.org/drawingml/2006/main" xmlns:r="http://schemas.openxmlformats.org/officeDocument/2006/relationships" xmlns:p="http://schemas.openxmlformats.org/presentationml/2006/main">
  <p:tag name="HIGHLIGHTER" val="false"/>
</p:tagLst>
</file>

<file path=ppt/tags/tag162.xml><?xml version="1.0" encoding="utf-8"?>
<p:tagLst xmlns:a="http://schemas.openxmlformats.org/drawingml/2006/main" xmlns:r="http://schemas.openxmlformats.org/officeDocument/2006/relationships" xmlns:p="http://schemas.openxmlformats.org/presentationml/2006/main">
  <p:tag name="HIGHLIGHTER" val="false"/>
</p:tagLst>
</file>

<file path=ppt/tags/tag163.xml><?xml version="1.0" encoding="utf-8"?>
<p:tagLst xmlns:a="http://schemas.openxmlformats.org/drawingml/2006/main" xmlns:r="http://schemas.openxmlformats.org/officeDocument/2006/relationships" xmlns:p="http://schemas.openxmlformats.org/presentationml/2006/main">
  <p:tag name="HIGHLIGHTER" val="false"/>
</p:tagLst>
</file>

<file path=ppt/tags/tag164.xml><?xml version="1.0" encoding="utf-8"?>
<p:tagLst xmlns:a="http://schemas.openxmlformats.org/drawingml/2006/main" xmlns:r="http://schemas.openxmlformats.org/officeDocument/2006/relationships" xmlns:p="http://schemas.openxmlformats.org/presentationml/2006/main">
  <p:tag name="HIGHLIGHTER" val="false"/>
</p:tagLst>
</file>

<file path=ppt/tags/tag165.xml><?xml version="1.0" encoding="utf-8"?>
<p:tagLst xmlns:a="http://schemas.openxmlformats.org/drawingml/2006/main" xmlns:r="http://schemas.openxmlformats.org/officeDocument/2006/relationships" xmlns:p="http://schemas.openxmlformats.org/presentationml/2006/main">
  <p:tag name="HIGHLIGHTER" val="false"/>
</p:tagLst>
</file>

<file path=ppt/tags/tag166.xml><?xml version="1.0" encoding="utf-8"?>
<p:tagLst xmlns:a="http://schemas.openxmlformats.org/drawingml/2006/main" xmlns:r="http://schemas.openxmlformats.org/officeDocument/2006/relationships" xmlns:p="http://schemas.openxmlformats.org/presentationml/2006/main">
  <p:tag name="HIGHLIGHTER" val="false"/>
</p:tagLst>
</file>

<file path=ppt/tags/tag167.xml><?xml version="1.0" encoding="utf-8"?>
<p:tagLst xmlns:a="http://schemas.openxmlformats.org/drawingml/2006/main" xmlns:r="http://schemas.openxmlformats.org/officeDocument/2006/relationships" xmlns:p="http://schemas.openxmlformats.org/presentationml/2006/main">
  <p:tag name="HIGHLIGHTER" val="false"/>
</p:tagLst>
</file>

<file path=ppt/tags/tag168.xml><?xml version="1.0" encoding="utf-8"?>
<p:tagLst xmlns:a="http://schemas.openxmlformats.org/drawingml/2006/main" xmlns:r="http://schemas.openxmlformats.org/officeDocument/2006/relationships" xmlns:p="http://schemas.openxmlformats.org/presentationml/2006/main">
  <p:tag name="HIGHLIGHTER" val="false"/>
</p:tagLst>
</file>

<file path=ppt/tags/tag169.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HIGHLIGHTER" val="false"/>
</p:tagLst>
</file>

<file path=ppt/tags/tag170.xml><?xml version="1.0" encoding="utf-8"?>
<p:tagLst xmlns:a="http://schemas.openxmlformats.org/drawingml/2006/main" xmlns:r="http://schemas.openxmlformats.org/officeDocument/2006/relationships" xmlns:p="http://schemas.openxmlformats.org/presentationml/2006/main">
  <p:tag name="HIGHLIGHTER" val="false"/>
</p:tagLst>
</file>

<file path=ppt/tags/tag18.xml><?xml version="1.0" encoding="utf-8"?>
<p:tagLst xmlns:a="http://schemas.openxmlformats.org/drawingml/2006/main" xmlns:r="http://schemas.openxmlformats.org/officeDocument/2006/relationships" xmlns:p="http://schemas.openxmlformats.org/presentationml/2006/main">
  <p:tag name="HIGHLIGHTER" val="false"/>
</p:tagLst>
</file>

<file path=ppt/tags/tag19.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20.xml><?xml version="1.0" encoding="utf-8"?>
<p:tagLst xmlns:a="http://schemas.openxmlformats.org/drawingml/2006/main" xmlns:r="http://schemas.openxmlformats.org/officeDocument/2006/relationships" xmlns:p="http://schemas.openxmlformats.org/presentationml/2006/main">
  <p:tag name="HIGHLIGHTER" val="false"/>
</p:tagLst>
</file>

<file path=ppt/tags/tag21.xml><?xml version="1.0" encoding="utf-8"?>
<p:tagLst xmlns:a="http://schemas.openxmlformats.org/drawingml/2006/main" xmlns:r="http://schemas.openxmlformats.org/officeDocument/2006/relationships" xmlns:p="http://schemas.openxmlformats.org/presentationml/2006/main">
  <p:tag name="HIGHLIGHTER" val="false"/>
</p:tagLst>
</file>

<file path=ppt/tags/tag22.xml><?xml version="1.0" encoding="utf-8"?>
<p:tagLst xmlns:a="http://schemas.openxmlformats.org/drawingml/2006/main" xmlns:r="http://schemas.openxmlformats.org/officeDocument/2006/relationships" xmlns:p="http://schemas.openxmlformats.org/presentationml/2006/main">
  <p:tag name="HIGHLIGHTER" val="false"/>
</p:tagLst>
</file>

<file path=ppt/tags/tag23.xml><?xml version="1.0" encoding="utf-8"?>
<p:tagLst xmlns:a="http://schemas.openxmlformats.org/drawingml/2006/main" xmlns:r="http://schemas.openxmlformats.org/officeDocument/2006/relationships" xmlns:p="http://schemas.openxmlformats.org/presentationml/2006/main">
  <p:tag name="HIGHLIGHTER" val="false"/>
</p:tagLst>
</file>

<file path=ppt/tags/tag24.xml><?xml version="1.0" encoding="utf-8"?>
<p:tagLst xmlns:a="http://schemas.openxmlformats.org/drawingml/2006/main" xmlns:r="http://schemas.openxmlformats.org/officeDocument/2006/relationships" xmlns:p="http://schemas.openxmlformats.org/presentationml/2006/main">
  <p:tag name="HIGHLIGHTER" val="false"/>
</p:tagLst>
</file>

<file path=ppt/tags/tag25.xml><?xml version="1.0" encoding="utf-8"?>
<p:tagLst xmlns:a="http://schemas.openxmlformats.org/drawingml/2006/main" xmlns:r="http://schemas.openxmlformats.org/officeDocument/2006/relationships" xmlns:p="http://schemas.openxmlformats.org/presentationml/2006/main">
  <p:tag name="HIGHLIGHTER" val="false"/>
</p:tagLst>
</file>

<file path=ppt/tags/tag26.xml><?xml version="1.0" encoding="utf-8"?>
<p:tagLst xmlns:a="http://schemas.openxmlformats.org/drawingml/2006/main" xmlns:r="http://schemas.openxmlformats.org/officeDocument/2006/relationships" xmlns:p="http://schemas.openxmlformats.org/presentationml/2006/main">
  <p:tag name="HIGHLIGHTER" val="false"/>
</p:tagLst>
</file>

<file path=ppt/tags/tag27.xml><?xml version="1.0" encoding="utf-8"?>
<p:tagLst xmlns:a="http://schemas.openxmlformats.org/drawingml/2006/main" xmlns:r="http://schemas.openxmlformats.org/officeDocument/2006/relationships" xmlns:p="http://schemas.openxmlformats.org/presentationml/2006/main">
  <p:tag name="HIGHLIGHTER" val="false"/>
</p:tagLst>
</file>

<file path=ppt/tags/tag28.xml><?xml version="1.0" encoding="utf-8"?>
<p:tagLst xmlns:a="http://schemas.openxmlformats.org/drawingml/2006/main" xmlns:r="http://schemas.openxmlformats.org/officeDocument/2006/relationships" xmlns:p="http://schemas.openxmlformats.org/presentationml/2006/main">
  <p:tag name="HIGHLIGHTER" val="false"/>
</p:tagLst>
</file>

<file path=ppt/tags/tag29.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30.xml><?xml version="1.0" encoding="utf-8"?>
<p:tagLst xmlns:a="http://schemas.openxmlformats.org/drawingml/2006/main" xmlns:r="http://schemas.openxmlformats.org/officeDocument/2006/relationships" xmlns:p="http://schemas.openxmlformats.org/presentationml/2006/main">
  <p:tag name="HIGHLIGHTER" val="false"/>
</p:tagLst>
</file>

<file path=ppt/tags/tag31.xml><?xml version="1.0" encoding="utf-8"?>
<p:tagLst xmlns:a="http://schemas.openxmlformats.org/drawingml/2006/main" xmlns:r="http://schemas.openxmlformats.org/officeDocument/2006/relationships" xmlns:p="http://schemas.openxmlformats.org/presentationml/2006/main">
  <p:tag name="HIGHLIGHTER" val="false"/>
</p:tagLst>
</file>

<file path=ppt/tags/tag32.xml><?xml version="1.0" encoding="utf-8"?>
<p:tagLst xmlns:a="http://schemas.openxmlformats.org/drawingml/2006/main" xmlns:r="http://schemas.openxmlformats.org/officeDocument/2006/relationships" xmlns:p="http://schemas.openxmlformats.org/presentationml/2006/main">
  <p:tag name="HIGHLIGHTER" val="false"/>
</p:tagLst>
</file>

<file path=ppt/tags/tag33.xml><?xml version="1.0" encoding="utf-8"?>
<p:tagLst xmlns:a="http://schemas.openxmlformats.org/drawingml/2006/main" xmlns:r="http://schemas.openxmlformats.org/officeDocument/2006/relationships" xmlns:p="http://schemas.openxmlformats.org/presentationml/2006/main">
  <p:tag name="HIGHLIGHTER" val="false"/>
</p:tagLst>
</file>

<file path=ppt/tags/tag34.xml><?xml version="1.0" encoding="utf-8"?>
<p:tagLst xmlns:a="http://schemas.openxmlformats.org/drawingml/2006/main" xmlns:r="http://schemas.openxmlformats.org/officeDocument/2006/relationships" xmlns:p="http://schemas.openxmlformats.org/presentationml/2006/main">
  <p:tag name="HIGHLIGHTER" val="false"/>
</p:tagLst>
</file>

<file path=ppt/tags/tag35.xml><?xml version="1.0" encoding="utf-8"?>
<p:tagLst xmlns:a="http://schemas.openxmlformats.org/drawingml/2006/main" xmlns:r="http://schemas.openxmlformats.org/officeDocument/2006/relationships" xmlns:p="http://schemas.openxmlformats.org/presentationml/2006/main">
  <p:tag name="HIGHLIGHTER" val="false"/>
</p:tagLst>
</file>

<file path=ppt/tags/tag36.xml><?xml version="1.0" encoding="utf-8"?>
<p:tagLst xmlns:a="http://schemas.openxmlformats.org/drawingml/2006/main" xmlns:r="http://schemas.openxmlformats.org/officeDocument/2006/relationships" xmlns:p="http://schemas.openxmlformats.org/presentationml/2006/main">
  <p:tag name="HIGHLIGHTER" val="false"/>
</p:tagLst>
</file>

<file path=ppt/tags/tag37.xml><?xml version="1.0" encoding="utf-8"?>
<p:tagLst xmlns:a="http://schemas.openxmlformats.org/drawingml/2006/main" xmlns:r="http://schemas.openxmlformats.org/officeDocument/2006/relationships" xmlns:p="http://schemas.openxmlformats.org/presentationml/2006/main">
  <p:tag name="HIGHLIGHTER" val="false"/>
</p:tagLst>
</file>

<file path=ppt/tags/tag38.xml><?xml version="1.0" encoding="utf-8"?>
<p:tagLst xmlns:a="http://schemas.openxmlformats.org/drawingml/2006/main" xmlns:r="http://schemas.openxmlformats.org/officeDocument/2006/relationships" xmlns:p="http://schemas.openxmlformats.org/presentationml/2006/main">
  <p:tag name="HIGHLIGHTER" val="false"/>
</p:tagLst>
</file>

<file path=ppt/tags/tag39.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40.xml><?xml version="1.0" encoding="utf-8"?>
<p:tagLst xmlns:a="http://schemas.openxmlformats.org/drawingml/2006/main" xmlns:r="http://schemas.openxmlformats.org/officeDocument/2006/relationships" xmlns:p="http://schemas.openxmlformats.org/presentationml/2006/main">
  <p:tag name="HIGHLIGHTER" val="false"/>
</p:tagLst>
</file>

<file path=ppt/tags/tag41.xml><?xml version="1.0" encoding="utf-8"?>
<p:tagLst xmlns:a="http://schemas.openxmlformats.org/drawingml/2006/main" xmlns:r="http://schemas.openxmlformats.org/officeDocument/2006/relationships" xmlns:p="http://schemas.openxmlformats.org/presentationml/2006/main">
  <p:tag name="HIGHLIGHTER" val="false"/>
</p:tagLst>
</file>

<file path=ppt/tags/tag42.xml><?xml version="1.0" encoding="utf-8"?>
<p:tagLst xmlns:a="http://schemas.openxmlformats.org/drawingml/2006/main" xmlns:r="http://schemas.openxmlformats.org/officeDocument/2006/relationships" xmlns:p="http://schemas.openxmlformats.org/presentationml/2006/main">
  <p:tag name="HIGHLIGHTER" val="false"/>
</p:tagLst>
</file>

<file path=ppt/tags/tag43.xml><?xml version="1.0" encoding="utf-8"?>
<p:tagLst xmlns:a="http://schemas.openxmlformats.org/drawingml/2006/main" xmlns:r="http://schemas.openxmlformats.org/officeDocument/2006/relationships" xmlns:p="http://schemas.openxmlformats.org/presentationml/2006/main">
  <p:tag name="HIGHLIGHTER" val="false"/>
</p:tagLst>
</file>

<file path=ppt/tags/tag44.xml><?xml version="1.0" encoding="utf-8"?>
<p:tagLst xmlns:a="http://schemas.openxmlformats.org/drawingml/2006/main" xmlns:r="http://schemas.openxmlformats.org/officeDocument/2006/relationships" xmlns:p="http://schemas.openxmlformats.org/presentationml/2006/main">
  <p:tag name="HIGHLIGHTER" val="false"/>
</p:tagLst>
</file>

<file path=ppt/tags/tag45.xml><?xml version="1.0" encoding="utf-8"?>
<p:tagLst xmlns:a="http://schemas.openxmlformats.org/drawingml/2006/main" xmlns:r="http://schemas.openxmlformats.org/officeDocument/2006/relationships" xmlns:p="http://schemas.openxmlformats.org/presentationml/2006/main">
  <p:tag name="HIGHLIGHTER" val="false"/>
</p:tagLst>
</file>

<file path=ppt/tags/tag46.xml><?xml version="1.0" encoding="utf-8"?>
<p:tagLst xmlns:a="http://schemas.openxmlformats.org/drawingml/2006/main" xmlns:r="http://schemas.openxmlformats.org/officeDocument/2006/relationships" xmlns:p="http://schemas.openxmlformats.org/presentationml/2006/main">
  <p:tag name="HIGHLIGHTER" val="false"/>
</p:tagLst>
</file>

<file path=ppt/tags/tag47.xml><?xml version="1.0" encoding="utf-8"?>
<p:tagLst xmlns:a="http://schemas.openxmlformats.org/drawingml/2006/main" xmlns:r="http://schemas.openxmlformats.org/officeDocument/2006/relationships" xmlns:p="http://schemas.openxmlformats.org/presentationml/2006/main">
  <p:tag name="HIGHLIGHTER" val="false"/>
</p:tagLst>
</file>

<file path=ppt/tags/tag48.xml><?xml version="1.0" encoding="utf-8"?>
<p:tagLst xmlns:a="http://schemas.openxmlformats.org/drawingml/2006/main" xmlns:r="http://schemas.openxmlformats.org/officeDocument/2006/relationships" xmlns:p="http://schemas.openxmlformats.org/presentationml/2006/main">
  <p:tag name="HIGHLIGHTER" val="false"/>
</p:tagLst>
</file>

<file path=ppt/tags/tag49.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50.xml><?xml version="1.0" encoding="utf-8"?>
<p:tagLst xmlns:a="http://schemas.openxmlformats.org/drawingml/2006/main" xmlns:r="http://schemas.openxmlformats.org/officeDocument/2006/relationships" xmlns:p="http://schemas.openxmlformats.org/presentationml/2006/main">
  <p:tag name="HIGHLIGHTER" val="false"/>
</p:tagLst>
</file>

<file path=ppt/tags/tag51.xml><?xml version="1.0" encoding="utf-8"?>
<p:tagLst xmlns:a="http://schemas.openxmlformats.org/drawingml/2006/main" xmlns:r="http://schemas.openxmlformats.org/officeDocument/2006/relationships" xmlns:p="http://schemas.openxmlformats.org/presentationml/2006/main">
  <p:tag name="HIGHLIGHTER" val="false"/>
</p:tagLst>
</file>

<file path=ppt/tags/tag52.xml><?xml version="1.0" encoding="utf-8"?>
<p:tagLst xmlns:a="http://schemas.openxmlformats.org/drawingml/2006/main" xmlns:r="http://schemas.openxmlformats.org/officeDocument/2006/relationships" xmlns:p="http://schemas.openxmlformats.org/presentationml/2006/main">
  <p:tag name="HIGHLIGHTER" val="false"/>
</p:tagLst>
</file>

<file path=ppt/tags/tag53.xml><?xml version="1.0" encoding="utf-8"?>
<p:tagLst xmlns:a="http://schemas.openxmlformats.org/drawingml/2006/main" xmlns:r="http://schemas.openxmlformats.org/officeDocument/2006/relationships" xmlns:p="http://schemas.openxmlformats.org/presentationml/2006/main">
  <p:tag name="HIGHLIGHTER" val="false"/>
</p:tagLst>
</file>

<file path=ppt/tags/tag54.xml><?xml version="1.0" encoding="utf-8"?>
<p:tagLst xmlns:a="http://schemas.openxmlformats.org/drawingml/2006/main" xmlns:r="http://schemas.openxmlformats.org/officeDocument/2006/relationships" xmlns:p="http://schemas.openxmlformats.org/presentationml/2006/main">
  <p:tag name="HIGHLIGHTER" val="false"/>
</p:tagLst>
</file>

<file path=ppt/tags/tag55.xml><?xml version="1.0" encoding="utf-8"?>
<p:tagLst xmlns:a="http://schemas.openxmlformats.org/drawingml/2006/main" xmlns:r="http://schemas.openxmlformats.org/officeDocument/2006/relationships" xmlns:p="http://schemas.openxmlformats.org/presentationml/2006/main">
  <p:tag name="HIGHLIGHTER" val="false"/>
</p:tagLst>
</file>

<file path=ppt/tags/tag56.xml><?xml version="1.0" encoding="utf-8"?>
<p:tagLst xmlns:a="http://schemas.openxmlformats.org/drawingml/2006/main" xmlns:r="http://schemas.openxmlformats.org/officeDocument/2006/relationships" xmlns:p="http://schemas.openxmlformats.org/presentationml/2006/main">
  <p:tag name="HIGHLIGHTER" val="false"/>
</p:tagLst>
</file>

<file path=ppt/tags/tag57.xml><?xml version="1.0" encoding="utf-8"?>
<p:tagLst xmlns:a="http://schemas.openxmlformats.org/drawingml/2006/main" xmlns:r="http://schemas.openxmlformats.org/officeDocument/2006/relationships" xmlns:p="http://schemas.openxmlformats.org/presentationml/2006/main">
  <p:tag name="HIGHLIGHTER" val="false"/>
</p:tagLst>
</file>

<file path=ppt/tags/tag58.xml><?xml version="1.0" encoding="utf-8"?>
<p:tagLst xmlns:a="http://schemas.openxmlformats.org/drawingml/2006/main" xmlns:r="http://schemas.openxmlformats.org/officeDocument/2006/relationships" xmlns:p="http://schemas.openxmlformats.org/presentationml/2006/main">
  <p:tag name="HIGHLIGHTER" val="false"/>
</p:tagLst>
</file>

<file path=ppt/tags/tag59.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60.xml><?xml version="1.0" encoding="utf-8"?>
<p:tagLst xmlns:a="http://schemas.openxmlformats.org/drawingml/2006/main" xmlns:r="http://schemas.openxmlformats.org/officeDocument/2006/relationships" xmlns:p="http://schemas.openxmlformats.org/presentationml/2006/main">
  <p:tag name="HIGHLIGHTER" val="false"/>
</p:tagLst>
</file>

<file path=ppt/tags/tag61.xml><?xml version="1.0" encoding="utf-8"?>
<p:tagLst xmlns:a="http://schemas.openxmlformats.org/drawingml/2006/main" xmlns:r="http://schemas.openxmlformats.org/officeDocument/2006/relationships" xmlns:p="http://schemas.openxmlformats.org/presentationml/2006/main">
  <p:tag name="HIGHLIGHTER" val="false"/>
</p:tagLst>
</file>

<file path=ppt/tags/tag62.xml><?xml version="1.0" encoding="utf-8"?>
<p:tagLst xmlns:a="http://schemas.openxmlformats.org/drawingml/2006/main" xmlns:r="http://schemas.openxmlformats.org/officeDocument/2006/relationships" xmlns:p="http://schemas.openxmlformats.org/presentationml/2006/main">
  <p:tag name="HIGHLIGHTER" val="false"/>
</p:tagLst>
</file>

<file path=ppt/tags/tag63.xml><?xml version="1.0" encoding="utf-8"?>
<p:tagLst xmlns:a="http://schemas.openxmlformats.org/drawingml/2006/main" xmlns:r="http://schemas.openxmlformats.org/officeDocument/2006/relationships" xmlns:p="http://schemas.openxmlformats.org/presentationml/2006/main">
  <p:tag name="HIGHLIGHTER" val="false"/>
</p:tagLst>
</file>

<file path=ppt/tags/tag64.xml><?xml version="1.0" encoding="utf-8"?>
<p:tagLst xmlns:a="http://schemas.openxmlformats.org/drawingml/2006/main" xmlns:r="http://schemas.openxmlformats.org/officeDocument/2006/relationships" xmlns:p="http://schemas.openxmlformats.org/presentationml/2006/main">
  <p:tag name="HIGHLIGHTER" val="false"/>
</p:tagLst>
</file>

<file path=ppt/tags/tag65.xml><?xml version="1.0" encoding="utf-8"?>
<p:tagLst xmlns:a="http://schemas.openxmlformats.org/drawingml/2006/main" xmlns:r="http://schemas.openxmlformats.org/officeDocument/2006/relationships" xmlns:p="http://schemas.openxmlformats.org/presentationml/2006/main">
  <p:tag name="HIGHLIGHTER" val="false"/>
</p:tagLst>
</file>

<file path=ppt/tags/tag66.xml><?xml version="1.0" encoding="utf-8"?>
<p:tagLst xmlns:a="http://schemas.openxmlformats.org/drawingml/2006/main" xmlns:r="http://schemas.openxmlformats.org/officeDocument/2006/relationships" xmlns:p="http://schemas.openxmlformats.org/presentationml/2006/main">
  <p:tag name="HIGHLIGHTER" val="false"/>
</p:tagLst>
</file>

<file path=ppt/tags/tag67.xml><?xml version="1.0" encoding="utf-8"?>
<p:tagLst xmlns:a="http://schemas.openxmlformats.org/drawingml/2006/main" xmlns:r="http://schemas.openxmlformats.org/officeDocument/2006/relationships" xmlns:p="http://schemas.openxmlformats.org/presentationml/2006/main">
  <p:tag name="HIGHLIGHTER" val="false"/>
</p:tagLst>
</file>

<file path=ppt/tags/tag68.xml><?xml version="1.0" encoding="utf-8"?>
<p:tagLst xmlns:a="http://schemas.openxmlformats.org/drawingml/2006/main" xmlns:r="http://schemas.openxmlformats.org/officeDocument/2006/relationships" xmlns:p="http://schemas.openxmlformats.org/presentationml/2006/main">
  <p:tag name="HIGHLIGHTER" val="false"/>
</p:tagLst>
</file>

<file path=ppt/tags/tag69.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70.xml><?xml version="1.0" encoding="utf-8"?>
<p:tagLst xmlns:a="http://schemas.openxmlformats.org/drawingml/2006/main" xmlns:r="http://schemas.openxmlformats.org/officeDocument/2006/relationships" xmlns:p="http://schemas.openxmlformats.org/presentationml/2006/main">
  <p:tag name="HIGHLIGHTER" val="false"/>
</p:tagLst>
</file>

<file path=ppt/tags/tag71.xml><?xml version="1.0" encoding="utf-8"?>
<p:tagLst xmlns:a="http://schemas.openxmlformats.org/drawingml/2006/main" xmlns:r="http://schemas.openxmlformats.org/officeDocument/2006/relationships" xmlns:p="http://schemas.openxmlformats.org/presentationml/2006/main">
  <p:tag name="HIGHLIGHTER" val="false"/>
</p:tagLst>
</file>

<file path=ppt/tags/tag72.xml><?xml version="1.0" encoding="utf-8"?>
<p:tagLst xmlns:a="http://schemas.openxmlformats.org/drawingml/2006/main" xmlns:r="http://schemas.openxmlformats.org/officeDocument/2006/relationships" xmlns:p="http://schemas.openxmlformats.org/presentationml/2006/main">
  <p:tag name="HIGHLIGHTER" val="false"/>
</p:tagLst>
</file>

<file path=ppt/tags/tag73.xml><?xml version="1.0" encoding="utf-8"?>
<p:tagLst xmlns:a="http://schemas.openxmlformats.org/drawingml/2006/main" xmlns:r="http://schemas.openxmlformats.org/officeDocument/2006/relationships" xmlns:p="http://schemas.openxmlformats.org/presentationml/2006/main">
  <p:tag name="HIGHLIGHTER" val="false"/>
</p:tagLst>
</file>

<file path=ppt/tags/tag74.xml><?xml version="1.0" encoding="utf-8"?>
<p:tagLst xmlns:a="http://schemas.openxmlformats.org/drawingml/2006/main" xmlns:r="http://schemas.openxmlformats.org/officeDocument/2006/relationships" xmlns:p="http://schemas.openxmlformats.org/presentationml/2006/main">
  <p:tag name="HIGHLIGHTER" val="false"/>
</p:tagLst>
</file>

<file path=ppt/tags/tag75.xml><?xml version="1.0" encoding="utf-8"?>
<p:tagLst xmlns:a="http://schemas.openxmlformats.org/drawingml/2006/main" xmlns:r="http://schemas.openxmlformats.org/officeDocument/2006/relationships" xmlns:p="http://schemas.openxmlformats.org/presentationml/2006/main">
  <p:tag name="HIGHLIGHTER" val="false"/>
</p:tagLst>
</file>

<file path=ppt/tags/tag76.xml><?xml version="1.0" encoding="utf-8"?>
<p:tagLst xmlns:a="http://schemas.openxmlformats.org/drawingml/2006/main" xmlns:r="http://schemas.openxmlformats.org/officeDocument/2006/relationships" xmlns:p="http://schemas.openxmlformats.org/presentationml/2006/main">
  <p:tag name="HIGHLIGHTER" val="false"/>
</p:tagLst>
</file>

<file path=ppt/tags/tag77.xml><?xml version="1.0" encoding="utf-8"?>
<p:tagLst xmlns:a="http://schemas.openxmlformats.org/drawingml/2006/main" xmlns:r="http://schemas.openxmlformats.org/officeDocument/2006/relationships" xmlns:p="http://schemas.openxmlformats.org/presentationml/2006/main">
  <p:tag name="HIGHLIGHTER" val="false"/>
</p:tagLst>
</file>

<file path=ppt/tags/tag78.xml><?xml version="1.0" encoding="utf-8"?>
<p:tagLst xmlns:a="http://schemas.openxmlformats.org/drawingml/2006/main" xmlns:r="http://schemas.openxmlformats.org/officeDocument/2006/relationships" xmlns:p="http://schemas.openxmlformats.org/presentationml/2006/main">
  <p:tag name="HIGHLIGHTER" val="false"/>
</p:tagLst>
</file>

<file path=ppt/tags/tag79.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80.xml><?xml version="1.0" encoding="utf-8"?>
<p:tagLst xmlns:a="http://schemas.openxmlformats.org/drawingml/2006/main" xmlns:r="http://schemas.openxmlformats.org/officeDocument/2006/relationships" xmlns:p="http://schemas.openxmlformats.org/presentationml/2006/main">
  <p:tag name="HIGHLIGHTER" val="false"/>
</p:tagLst>
</file>

<file path=ppt/tags/tag81.xml><?xml version="1.0" encoding="utf-8"?>
<p:tagLst xmlns:a="http://schemas.openxmlformats.org/drawingml/2006/main" xmlns:r="http://schemas.openxmlformats.org/officeDocument/2006/relationships" xmlns:p="http://schemas.openxmlformats.org/presentationml/2006/main">
  <p:tag name="HIGHLIGHTER" val="false"/>
</p:tagLst>
</file>

<file path=ppt/tags/tag82.xml><?xml version="1.0" encoding="utf-8"?>
<p:tagLst xmlns:a="http://schemas.openxmlformats.org/drawingml/2006/main" xmlns:r="http://schemas.openxmlformats.org/officeDocument/2006/relationships" xmlns:p="http://schemas.openxmlformats.org/presentationml/2006/main">
  <p:tag name="HIGHLIGHTER" val="false"/>
</p:tagLst>
</file>

<file path=ppt/tags/tag83.xml><?xml version="1.0" encoding="utf-8"?>
<p:tagLst xmlns:a="http://schemas.openxmlformats.org/drawingml/2006/main" xmlns:r="http://schemas.openxmlformats.org/officeDocument/2006/relationships" xmlns:p="http://schemas.openxmlformats.org/presentationml/2006/main">
  <p:tag name="HIGHLIGHTER" val="false"/>
</p:tagLst>
</file>

<file path=ppt/tags/tag84.xml><?xml version="1.0" encoding="utf-8"?>
<p:tagLst xmlns:a="http://schemas.openxmlformats.org/drawingml/2006/main" xmlns:r="http://schemas.openxmlformats.org/officeDocument/2006/relationships" xmlns:p="http://schemas.openxmlformats.org/presentationml/2006/main">
  <p:tag name="HIGHLIGHTER" val="false"/>
</p:tagLst>
</file>

<file path=ppt/tags/tag85.xml><?xml version="1.0" encoding="utf-8"?>
<p:tagLst xmlns:a="http://schemas.openxmlformats.org/drawingml/2006/main" xmlns:r="http://schemas.openxmlformats.org/officeDocument/2006/relationships" xmlns:p="http://schemas.openxmlformats.org/presentationml/2006/main">
  <p:tag name="HIGHLIGHTER" val="false"/>
</p:tagLst>
</file>

<file path=ppt/tags/tag86.xml><?xml version="1.0" encoding="utf-8"?>
<p:tagLst xmlns:a="http://schemas.openxmlformats.org/drawingml/2006/main" xmlns:r="http://schemas.openxmlformats.org/officeDocument/2006/relationships" xmlns:p="http://schemas.openxmlformats.org/presentationml/2006/main">
  <p:tag name="HIGHLIGHTER" val="false"/>
</p:tagLst>
</file>

<file path=ppt/tags/tag87.xml><?xml version="1.0" encoding="utf-8"?>
<p:tagLst xmlns:a="http://schemas.openxmlformats.org/drawingml/2006/main" xmlns:r="http://schemas.openxmlformats.org/officeDocument/2006/relationships" xmlns:p="http://schemas.openxmlformats.org/presentationml/2006/main">
  <p:tag name="HIGHLIGHTER" val="false"/>
</p:tagLst>
</file>

<file path=ppt/tags/tag88.xml><?xml version="1.0" encoding="utf-8"?>
<p:tagLst xmlns:a="http://schemas.openxmlformats.org/drawingml/2006/main" xmlns:r="http://schemas.openxmlformats.org/officeDocument/2006/relationships" xmlns:p="http://schemas.openxmlformats.org/presentationml/2006/main">
  <p:tag name="HIGHLIGHTER" val="false"/>
</p:tagLst>
</file>

<file path=ppt/tags/tag89.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ags/tag90.xml><?xml version="1.0" encoding="utf-8"?>
<p:tagLst xmlns:a="http://schemas.openxmlformats.org/drawingml/2006/main" xmlns:r="http://schemas.openxmlformats.org/officeDocument/2006/relationships" xmlns:p="http://schemas.openxmlformats.org/presentationml/2006/main">
  <p:tag name="HIGHLIGHTER" val="false"/>
</p:tagLst>
</file>

<file path=ppt/tags/tag91.xml><?xml version="1.0" encoding="utf-8"?>
<p:tagLst xmlns:a="http://schemas.openxmlformats.org/drawingml/2006/main" xmlns:r="http://schemas.openxmlformats.org/officeDocument/2006/relationships" xmlns:p="http://schemas.openxmlformats.org/presentationml/2006/main">
  <p:tag name="HIGHLIGHTER" val="false"/>
</p:tagLst>
</file>

<file path=ppt/tags/tag92.xml><?xml version="1.0" encoding="utf-8"?>
<p:tagLst xmlns:a="http://schemas.openxmlformats.org/drawingml/2006/main" xmlns:r="http://schemas.openxmlformats.org/officeDocument/2006/relationships" xmlns:p="http://schemas.openxmlformats.org/presentationml/2006/main">
  <p:tag name="HIGHLIGHTER" val="false"/>
</p:tagLst>
</file>

<file path=ppt/tags/tag93.xml><?xml version="1.0" encoding="utf-8"?>
<p:tagLst xmlns:a="http://schemas.openxmlformats.org/drawingml/2006/main" xmlns:r="http://schemas.openxmlformats.org/officeDocument/2006/relationships" xmlns:p="http://schemas.openxmlformats.org/presentationml/2006/main">
  <p:tag name="HIGHLIGHTER" val="false"/>
</p:tagLst>
</file>

<file path=ppt/tags/tag94.xml><?xml version="1.0" encoding="utf-8"?>
<p:tagLst xmlns:a="http://schemas.openxmlformats.org/drawingml/2006/main" xmlns:r="http://schemas.openxmlformats.org/officeDocument/2006/relationships" xmlns:p="http://schemas.openxmlformats.org/presentationml/2006/main">
  <p:tag name="HIGHLIGHTER" val="false"/>
</p:tagLst>
</file>

<file path=ppt/tags/tag95.xml><?xml version="1.0" encoding="utf-8"?>
<p:tagLst xmlns:a="http://schemas.openxmlformats.org/drawingml/2006/main" xmlns:r="http://schemas.openxmlformats.org/officeDocument/2006/relationships" xmlns:p="http://schemas.openxmlformats.org/presentationml/2006/main">
  <p:tag name="HIGHLIGHTER" val="false"/>
</p:tagLst>
</file>

<file path=ppt/tags/tag96.xml><?xml version="1.0" encoding="utf-8"?>
<p:tagLst xmlns:a="http://schemas.openxmlformats.org/drawingml/2006/main" xmlns:r="http://schemas.openxmlformats.org/officeDocument/2006/relationships" xmlns:p="http://schemas.openxmlformats.org/presentationml/2006/main">
  <p:tag name="HIGHLIGHTER" val="false"/>
</p:tagLst>
</file>

<file path=ppt/tags/tag97.xml><?xml version="1.0" encoding="utf-8"?>
<p:tagLst xmlns:a="http://schemas.openxmlformats.org/drawingml/2006/main" xmlns:r="http://schemas.openxmlformats.org/officeDocument/2006/relationships" xmlns:p="http://schemas.openxmlformats.org/presentationml/2006/main">
  <p:tag name="HIGHLIGHTER" val="false"/>
</p:tagLst>
</file>

<file path=ppt/tags/tag98.xml><?xml version="1.0" encoding="utf-8"?>
<p:tagLst xmlns:a="http://schemas.openxmlformats.org/drawingml/2006/main" xmlns:r="http://schemas.openxmlformats.org/officeDocument/2006/relationships" xmlns:p="http://schemas.openxmlformats.org/presentationml/2006/main">
  <p:tag name="HIGHLIGHTER" val="false"/>
</p:tagLst>
</file>

<file path=ppt/tags/tag99.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2021</TotalTime>
  <Words>1450</Words>
  <Application>Microsoft Office PowerPoint</Application>
  <PresentationFormat>On-screen Show (4:3)</PresentationFormat>
  <Paragraphs>151</Paragraphs>
  <Slides>29</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6" baseType="lpstr">
      <vt:lpstr>Arial</vt:lpstr>
      <vt:lpstr>Calibri</vt:lpstr>
      <vt:lpstr>Gill Sans MT</vt:lpstr>
      <vt:lpstr>Times New Roman</vt:lpstr>
      <vt:lpstr>Wingdings 2</vt:lpstr>
      <vt:lpstr>Parcel</vt:lpstr>
      <vt:lpstr>Photo Editor Photo</vt:lpstr>
      <vt:lpstr>Unit 3  Part1   Progressive Era</vt:lpstr>
      <vt:lpstr>PowerPoint Presentation</vt:lpstr>
      <vt:lpstr>PowerPoint Presentation</vt:lpstr>
      <vt:lpstr>I. Progressivism </vt:lpstr>
      <vt:lpstr>II. Causes of Progressivism </vt:lpstr>
      <vt:lpstr>II. Causes of Progressivism </vt:lpstr>
      <vt:lpstr>II. Causes of Progressivism </vt:lpstr>
      <vt:lpstr>III. Political Bosses</vt:lpstr>
      <vt:lpstr>III. Political Bosses</vt:lpstr>
      <vt:lpstr>PowerPoint Presentation</vt:lpstr>
      <vt:lpstr>III. Political Bosses</vt:lpstr>
      <vt:lpstr>PowerPoint Presentation</vt:lpstr>
      <vt:lpstr>III. Political Bosses</vt:lpstr>
      <vt:lpstr>III. Political Bosses</vt:lpstr>
      <vt:lpstr>III. Political Bosses</vt:lpstr>
      <vt:lpstr>IV. Muckrakers</vt:lpstr>
      <vt:lpstr>V. Changes in the City</vt:lpstr>
      <vt:lpstr>VI. Changes in the Court</vt:lpstr>
      <vt:lpstr>PowerPoint Presentation</vt:lpstr>
      <vt:lpstr>Initiative</vt:lpstr>
      <vt:lpstr>PowerPoint Presentation</vt:lpstr>
      <vt:lpstr>PowerPoint Presentation</vt:lpstr>
      <vt:lpstr>PowerPoint Presentation</vt:lpstr>
      <vt:lpstr>PowerPoint Presentation</vt:lpstr>
      <vt:lpstr>PowerPoint Presentation</vt:lpstr>
      <vt:lpstr>I. Progressives and Amendments          A. 16th Amendment  </vt:lpstr>
      <vt:lpstr>B. 17th Amendment</vt:lpstr>
      <vt:lpstr>C. 18th Amendment </vt:lpstr>
      <vt:lpstr>D. 19th Amendment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Part1   Progressive Era</dc:title>
  <dc:creator>Veronica Oliver</dc:creator>
  <cp:lastModifiedBy>Veronica Oliver</cp:lastModifiedBy>
  <cp:revision>22</cp:revision>
  <cp:lastPrinted>2019-11-14T13:11:28Z</cp:lastPrinted>
  <dcterms:created xsi:type="dcterms:W3CDTF">2019-11-03T22:29:22Z</dcterms:created>
  <dcterms:modified xsi:type="dcterms:W3CDTF">2019-11-15T19:45:35Z</dcterms:modified>
</cp:coreProperties>
</file>